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5" r:id="rId4"/>
    <p:sldId id="258" r:id="rId5"/>
    <p:sldId id="259" r:id="rId6"/>
    <p:sldId id="273" r:id="rId7"/>
    <p:sldId id="274" r:id="rId8"/>
    <p:sldId id="260" r:id="rId9"/>
    <p:sldId id="261" r:id="rId10"/>
    <p:sldId id="272" r:id="rId11"/>
    <p:sldId id="271" r:id="rId12"/>
    <p:sldId id="264" r:id="rId13"/>
    <p:sldId id="270" r:id="rId14"/>
    <p:sldId id="265" r:id="rId15"/>
    <p:sldId id="269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01/12/17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github.com/pzfreo/ox-clo/issues/ne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847672" y="10914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Course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Big Data Engineering in the Cloud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Dec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30175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Data Science techniques</a:t>
            </a:r>
          </a:p>
          <a:p>
            <a:r>
              <a:rPr lang="en-US" dirty="0" smtClean="0"/>
              <a:t>Understanding </a:t>
            </a:r>
            <a:r>
              <a:rPr lang="en-US" b="1" dirty="0" smtClean="0"/>
              <a:t>all</a:t>
            </a:r>
            <a:r>
              <a:rPr lang="en-US" dirty="0" smtClean="0"/>
              <a:t> of </a:t>
            </a:r>
            <a:r>
              <a:rPr lang="en-US" dirty="0" err="1" smtClean="0"/>
              <a:t>Hadoop</a:t>
            </a:r>
            <a:r>
              <a:rPr lang="en-US" dirty="0" smtClean="0"/>
              <a:t>, </a:t>
            </a:r>
            <a:r>
              <a:rPr lang="en-US" dirty="0" smtClean="0"/>
              <a:t>Spark</a:t>
            </a:r>
            <a:r>
              <a:rPr lang="en-US" dirty="0" smtClean="0"/>
              <a:t>, HDFS, Machine Learning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89" y="682725"/>
            <a:ext cx="4987230" cy="3715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strike="dblStrike" dirty="0" smtClean="0"/>
              <a:t>might</a:t>
            </a:r>
            <a:r>
              <a:rPr lang="en-US" dirty="0" smtClean="0"/>
              <a:t> will be bugs!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https://github.com/pzfreo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big</a:t>
            </a:r>
            <a:r>
              <a:rPr lang="en-US" dirty="0" smtClean="0">
                <a:hlinkClick r:id="rId3"/>
              </a:rPr>
              <a:t>/</a:t>
            </a:r>
            <a:r>
              <a:rPr lang="en-US" dirty="0">
                <a:hlinkClick r:id="rId3"/>
              </a:rPr>
              <a:t>issues/</a:t>
            </a:r>
            <a:r>
              <a:rPr lang="en-US" dirty="0" smtClean="0">
                <a:hlinkClick r:id="rId3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Previously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B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Philosophy 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in Computing (2017)</a:t>
            </a:r>
          </a:p>
          <a:p>
            <a:pPr lvl="1"/>
            <a:r>
              <a:rPr lang="en-US" sz="1600" dirty="0" err="1" smtClean="0">
                <a:ea typeface="ヒラギノ角ゴ ProN W3" charset="0"/>
                <a:cs typeface="ヒラギノ角ゴ ProN W3" charset="0"/>
              </a:rPr>
              <a:t>IoT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 security and 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privacy</a:t>
            </a:r>
            <a:endParaRPr lang="en-US" sz="1600" dirty="0" smtClean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principles of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modern big data processing systems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design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mixture of lectures and practical labs</a:t>
            </a:r>
          </a:p>
          <a:p>
            <a:r>
              <a:rPr lang="en-US" dirty="0" smtClean="0"/>
              <a:t>Lectures aim to provide the wider context and background</a:t>
            </a:r>
          </a:p>
          <a:p>
            <a:pPr lvl="1"/>
            <a:r>
              <a:rPr lang="en-US" dirty="0" smtClean="0"/>
              <a:t>Independent of specific technologies</a:t>
            </a:r>
          </a:p>
          <a:p>
            <a:r>
              <a:rPr lang="en-US" dirty="0" smtClean="0"/>
              <a:t>Labs are based on specific technologies </a:t>
            </a:r>
          </a:p>
          <a:p>
            <a:pPr lvl="1"/>
            <a:r>
              <a:rPr lang="en-US" dirty="0" smtClean="0"/>
              <a:t>Designed to demonstrate the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Virtual Machine</a:t>
            </a:r>
          </a:p>
          <a:p>
            <a:pPr lvl="1"/>
            <a:r>
              <a:rPr lang="en-US" dirty="0" smtClean="0"/>
              <a:t>Ubuntu </a:t>
            </a:r>
          </a:p>
          <a:p>
            <a:pPr lvl="1"/>
            <a:r>
              <a:rPr lang="en-US" dirty="0" smtClean="0"/>
              <a:t>Pre-installed big data software	</a:t>
            </a:r>
          </a:p>
          <a:p>
            <a:pPr lvl="2"/>
            <a:r>
              <a:rPr lang="en-US" dirty="0" smtClean="0"/>
              <a:t>E.g. Apache </a:t>
            </a:r>
            <a:r>
              <a:rPr lang="en-US" dirty="0" smtClean="0"/>
              <a:t>Spark</a:t>
            </a:r>
            <a:r>
              <a:rPr lang="en-US" dirty="0" smtClean="0"/>
              <a:t>, </a:t>
            </a:r>
            <a:r>
              <a:rPr lang="en-US" dirty="0" smtClean="0"/>
              <a:t>Cassandra, Python</a:t>
            </a:r>
            <a:endParaRPr lang="en-US" dirty="0" smtClean="0"/>
          </a:p>
          <a:p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Virtual machines in the cloud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6033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Big Data motivation and overview</a:t>
            </a:r>
          </a:p>
          <a:p>
            <a:r>
              <a:rPr lang="en-US" dirty="0" smtClean="0"/>
              <a:t>Using Python for Data Analysis</a:t>
            </a:r>
          </a:p>
          <a:p>
            <a:r>
              <a:rPr lang="en-US" dirty="0" smtClean="0"/>
              <a:t>Map Reduce and Directed Acyclic Graphs</a:t>
            </a:r>
          </a:p>
          <a:p>
            <a:r>
              <a:rPr lang="en-US" dirty="0" smtClean="0"/>
              <a:t>Apache Spark</a:t>
            </a:r>
          </a:p>
          <a:p>
            <a:r>
              <a:rPr lang="en-US" dirty="0" smtClean="0"/>
              <a:t>Spark and SQL </a:t>
            </a:r>
          </a:p>
          <a:p>
            <a:r>
              <a:rPr lang="en-US" dirty="0" smtClean="0"/>
              <a:t>Theory of scaling</a:t>
            </a:r>
          </a:p>
          <a:p>
            <a:r>
              <a:rPr lang="en-US" dirty="0" smtClean="0"/>
              <a:t>Running Spark on Amazon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Introduction to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Python Data Analysis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,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on Amazon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Cassandra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Machine Learning libraries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308</Words>
  <Application>Microsoft Macintosh PowerPoint</Application>
  <PresentationFormat>On-screen Show (4:3)</PresentationFormat>
  <Paragraphs>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Course Introduction  Big Data Engineering in the Cloud</vt:lpstr>
      <vt:lpstr>Introduction</vt:lpstr>
      <vt:lpstr>PowerPoint Presentation</vt:lpstr>
      <vt:lpstr>Aims</vt:lpstr>
      <vt:lpstr>Pre-requisites</vt:lpstr>
      <vt:lpstr>Format</vt:lpstr>
      <vt:lpstr>Lab model </vt:lpstr>
      <vt:lpstr>Contents</vt:lpstr>
      <vt:lpstr>Practicals</vt:lpstr>
      <vt:lpstr>Improve your CV?</vt:lpstr>
      <vt:lpstr>Beyond the scope of this course</vt:lpstr>
      <vt:lpstr>Rules of Engagement</vt:lpstr>
      <vt:lpstr>There might will be bugs!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318</cp:revision>
  <dcterms:created xsi:type="dcterms:W3CDTF">2012-03-07T10:41:54Z</dcterms:created>
  <dcterms:modified xsi:type="dcterms:W3CDTF">2017-12-01T10:02:28Z</dcterms:modified>
</cp:coreProperties>
</file>