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316" r:id="rId28"/>
    <p:sldId id="276" r:id="rId29"/>
    <p:sldId id="268" r:id="rId30"/>
    <p:sldId id="283" r:id="rId31"/>
    <p:sldId id="277" r:id="rId32"/>
    <p:sldId id="274" r:id="rId33"/>
    <p:sldId id="310" r:id="rId34"/>
    <p:sldId id="311" r:id="rId35"/>
    <p:sldId id="312" r:id="rId36"/>
    <p:sldId id="315" r:id="rId37"/>
    <p:sldId id="281" r:id="rId38"/>
    <p:sldId id="284" r:id="rId39"/>
    <p:sldId id="313" r:id="rId40"/>
    <p:sldId id="314" r:id="rId41"/>
    <p:sldId id="275" r:id="rId42"/>
    <p:sldId id="298" r:id="rId43"/>
    <p:sldId id="294" r:id="rId44"/>
    <p:sldId id="288" r:id="rId45"/>
    <p:sldId id="287" r:id="rId46"/>
    <p:sldId id="289" r:id="rId47"/>
    <p:sldId id="290" r:id="rId48"/>
    <p:sldId id="292" r:id="rId49"/>
    <p:sldId id="291" r:id="rId50"/>
    <p:sldId id="29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We will be using Python in the class</a:t>
            </a:r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Think of it like a DB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Tuples</a:t>
            </a:r>
            <a:br>
              <a:rPr lang="en-US" dirty="0" smtClean="0"/>
            </a:br>
            <a:r>
              <a:rPr lang="en-US" dirty="0" smtClean="0"/>
              <a:t>Clever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tuple in Python is just (</a:t>
            </a:r>
            <a:r>
              <a:rPr lang="en-US" dirty="0" err="1" smtClean="0"/>
              <a:t>x,y</a:t>
            </a:r>
            <a:r>
              <a:rPr lang="en-US" dirty="0" smtClean="0"/>
              <a:t>) or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have tuples in tuples: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(x, (</a:t>
            </a:r>
            <a:r>
              <a:rPr lang="en-US" dirty="0" err="1" smtClean="0"/>
              <a:t>y,w</a:t>
            </a:r>
            <a:r>
              <a:rPr lang="en-US" dirty="0" smtClean="0"/>
              <a:t>), z)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parameters do the following functions take and return?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x,y</a:t>
            </a:r>
            <a:r>
              <a:rPr lang="en-US" dirty="0" smtClean="0"/>
              <a:t>):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w,v</a:t>
            </a:r>
            <a:r>
              <a:rPr lang="en-US" dirty="0" smtClean="0"/>
              <a:t>),(</a:t>
            </a:r>
            <a:r>
              <a:rPr lang="en-US" dirty="0" err="1" smtClean="0"/>
              <a:t>x,y</a:t>
            </a:r>
            <a:r>
              <a:rPr lang="en-US" dirty="0" smtClean="0"/>
              <a:t>): ((</a:t>
            </a:r>
            <a:r>
              <a:rPr lang="en-US" dirty="0" err="1" smtClean="0"/>
              <a:t>w+x</a:t>
            </a:r>
            <a:r>
              <a:rPr lang="en-US" dirty="0" smtClean="0"/>
              <a:t>), (</a:t>
            </a:r>
            <a:r>
              <a:rPr lang="en-US" dirty="0" err="1"/>
              <a:t>v</a:t>
            </a:r>
            <a:r>
              <a:rPr lang="en-US" dirty="0" err="1" smtClean="0"/>
              <a:t>+y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lambda (x,(</a:t>
            </a:r>
            <a:r>
              <a:rPr lang="en-US" dirty="0" err="1" smtClean="0"/>
              <a:t>y,z</a:t>
            </a:r>
            <a:r>
              <a:rPr lang="en-US" dirty="0" smtClean="0"/>
              <a:t>)): (</a:t>
            </a:r>
            <a:r>
              <a:rPr lang="en-US" dirty="0" err="1" smtClean="0"/>
              <a:t>x,y+z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47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select('</a:t>
            </a:r>
            <a:r>
              <a:rPr lang="en-US" dirty="0" err="1" smtClean="0"/>
              <a:t>postcode’,’id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withColumn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', </a:t>
            </a:r>
            <a:br>
              <a:rPr lang="en-US" dirty="0" smtClean="0"/>
            </a:br>
            <a:r>
              <a:rPr lang="en-US" dirty="0" smtClean="0"/>
              <a:t>    split(</a:t>
            </a:r>
            <a:r>
              <a:rPr lang="en-US" dirty="0" err="1" smtClean="0"/>
              <a:t>df.postcode</a:t>
            </a:r>
            <a:r>
              <a:rPr lang="en-US" dirty="0" smtClean="0"/>
              <a:t>, '\s’[0]).</a:t>
            </a:r>
            <a:br>
              <a:rPr lang="en-US" dirty="0" smtClean="0"/>
            </a:br>
            <a:r>
              <a:rPr lang="en-US" dirty="0" smtClean="0"/>
              <a:t>    where((col("</a:t>
            </a:r>
            <a:r>
              <a:rPr lang="en-US" dirty="0" err="1" smtClean="0"/>
              <a:t>first_pc</a:t>
            </a:r>
            <a:r>
              <a:rPr lang="en-US" dirty="0" smtClean="0"/>
              <a:t>") == 'SW11') or  </a:t>
            </a:r>
            <a:br>
              <a:rPr lang="en-US" dirty="0" smtClean="0"/>
            </a:br>
            <a:r>
              <a:rPr lang="en-US" dirty="0" smtClean="0"/>
              <a:t>                 (col("</a:t>
            </a:r>
            <a:r>
              <a:rPr lang="en-US" dirty="0" err="1" smtClean="0"/>
              <a:t>first_pc</a:t>
            </a:r>
            <a:r>
              <a:rPr lang="en-US" dirty="0" smtClean="0"/>
              <a:t>") == 'OX1')).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groupBy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agg</a:t>
            </a:r>
            <a:r>
              <a:rPr lang="en-US" dirty="0" smtClean="0"/>
              <a:t>({"id": "count"})</a:t>
            </a:r>
            <a:r>
              <a:rPr lang="en-US" smtClean="0"/>
              <a:t>.show(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2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creating and sharing big data analysis</a:t>
            </a:r>
          </a:p>
          <a:p>
            <a:r>
              <a:rPr lang="en-US" dirty="0" smtClean="0"/>
              <a:t>Combines code, comments, analysis and results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2"/>
            <a:r>
              <a:rPr lang="en-US" dirty="0" smtClean="0"/>
              <a:t>Previously </a:t>
            </a:r>
            <a:r>
              <a:rPr lang="en-US" dirty="0" err="1" smtClean="0"/>
              <a:t>IPython</a:t>
            </a:r>
            <a:r>
              <a:rPr lang="en-US" dirty="0" smtClean="0"/>
              <a:t>, now much extended for Big Data</a:t>
            </a:r>
            <a:endParaRPr lang="en-US" dirty="0"/>
          </a:p>
          <a:p>
            <a:pPr lvl="2"/>
            <a:r>
              <a:rPr lang="en-US" dirty="0" smtClean="0"/>
              <a:t>Supports not just Python, but Spark </a:t>
            </a:r>
            <a:r>
              <a:rPr lang="en-US" dirty="0" err="1" smtClean="0"/>
              <a:t>Scala</a:t>
            </a:r>
            <a:r>
              <a:rPr lang="en-US" dirty="0" smtClean="0"/>
              <a:t> and others</a:t>
            </a:r>
          </a:p>
          <a:p>
            <a:pPr lvl="1"/>
            <a:r>
              <a:rPr lang="en-US" dirty="0" smtClean="0"/>
              <a:t>Apache Zeppelin</a:t>
            </a:r>
          </a:p>
          <a:p>
            <a:pPr lvl="2"/>
            <a:r>
              <a:rPr lang="en-US" dirty="0" smtClean="0"/>
              <a:t>A new project aimed at multiple big data analysis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9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75"/>
            <a:ext cx="9144000" cy="48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1410</Words>
  <Application>Microsoft Macintosh PowerPoint</Application>
  <PresentationFormat>On-screen Show (4:3)</PresentationFormat>
  <Paragraphs>296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Tuples Clever pattern matching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SparkSQL</vt:lpstr>
      <vt:lpstr>Spark SQL example</vt:lpstr>
      <vt:lpstr>DataFrame Based on Python and R dataframes</vt:lpstr>
      <vt:lpstr>More SQL</vt:lpstr>
      <vt:lpstr>Spark packages</vt:lpstr>
      <vt:lpstr>Using Spark Packages</vt:lpstr>
      <vt:lpstr>Notebooks</vt:lpstr>
      <vt:lpstr>Jupyter</vt:lpstr>
      <vt:lpstr>Time for a lab!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378</cp:revision>
  <dcterms:created xsi:type="dcterms:W3CDTF">2012-03-07T10:41:54Z</dcterms:created>
  <dcterms:modified xsi:type="dcterms:W3CDTF">2017-09-14T12:41:19Z</dcterms:modified>
</cp:coreProperties>
</file>