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8" r:id="rId3"/>
    <p:sldId id="309" r:id="rId4"/>
    <p:sldId id="310" r:id="rId5"/>
    <p:sldId id="311" r:id="rId6"/>
    <p:sldId id="312" r:id="rId7"/>
    <p:sldId id="317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15" r:id="rId21"/>
    <p:sldId id="313" r:id="rId22"/>
    <p:sldId id="314" r:id="rId23"/>
    <p:sldId id="316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Big Data Engineering 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ea typeface="ヒラギノ角ゴ ProN W3" charset="0"/>
                <a:cs typeface="ヒラギノ角ゴ ProN W3" charset="0"/>
              </a:rPr>
              <a:t>Other Tools and Libraries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4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9776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in Spark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4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9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426992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3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Avro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compact data storage and transmission system</a:t>
            </a:r>
          </a:p>
          <a:p>
            <a:pPr lvl="1"/>
            <a:r>
              <a:rPr lang="en-US" dirty="0" smtClean="0"/>
              <a:t>Uses schemas of data to ensure it can be read by the receiver</a:t>
            </a:r>
          </a:p>
          <a:p>
            <a:pPr lvl="1"/>
            <a:r>
              <a:rPr lang="en-US" dirty="0" smtClean="0"/>
              <a:t>Supports dynamic typing</a:t>
            </a:r>
          </a:p>
          <a:p>
            <a:r>
              <a:rPr lang="en-US" dirty="0" smtClean="0"/>
              <a:t>Used by RPC or data collection systems </a:t>
            </a:r>
          </a:p>
          <a:p>
            <a:pPr lvl="1"/>
            <a:r>
              <a:rPr lang="en-US" dirty="0" smtClean="0"/>
              <a:t>Fast binary protocols</a:t>
            </a:r>
          </a:p>
          <a:p>
            <a:r>
              <a:rPr lang="en-US" dirty="0" smtClean="0"/>
              <a:t>Also supports storage</a:t>
            </a:r>
          </a:p>
          <a:p>
            <a:pPr lvl="1"/>
            <a:r>
              <a:rPr lang="en-US" dirty="0" smtClean="0"/>
              <a:t>Hence used by many Big Data apps including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1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Parquet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481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Apache Parquet is a columnar data storage model </a:t>
            </a:r>
          </a:p>
          <a:p>
            <a:pPr lvl="1"/>
            <a:r>
              <a:rPr lang="en-US" sz="2400" dirty="0" smtClean="0"/>
              <a:t>Works with </a:t>
            </a:r>
            <a:r>
              <a:rPr lang="en-US" sz="2400" dirty="0" err="1" smtClean="0"/>
              <a:t>Hadoop</a:t>
            </a:r>
            <a:r>
              <a:rPr lang="en-US" sz="2400" dirty="0" smtClean="0"/>
              <a:t>, Spark and many others</a:t>
            </a:r>
          </a:p>
          <a:p>
            <a:pPr lvl="1"/>
            <a:r>
              <a:rPr lang="en-US" sz="2400" dirty="0" smtClean="0"/>
              <a:t>Efficient storage of data</a:t>
            </a:r>
          </a:p>
          <a:p>
            <a:pPr lvl="1"/>
            <a:r>
              <a:rPr lang="en-US" sz="2400" dirty="0" smtClean="0"/>
              <a:t>Based on another Google system called </a:t>
            </a:r>
            <a:r>
              <a:rPr lang="en-US" sz="2400" dirty="0" err="1" smtClean="0"/>
              <a:t>Dremel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49" y="2009773"/>
            <a:ext cx="4600532" cy="36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28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 management systems for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Hadoop</a:t>
            </a:r>
            <a:r>
              <a:rPr lang="en-US" dirty="0" smtClean="0"/>
              <a:t> but significantly rebuilt since </a:t>
            </a:r>
            <a:r>
              <a:rPr lang="en-US" dirty="0" err="1" smtClean="0"/>
              <a:t>Hadoop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Mesos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Popular Apache project</a:t>
            </a:r>
          </a:p>
          <a:p>
            <a:pPr lvl="1"/>
            <a:r>
              <a:rPr lang="en-US" dirty="0" smtClean="0"/>
              <a:t>Built to be a resource manager for a complete datacenter</a:t>
            </a:r>
          </a:p>
          <a:p>
            <a:pPr lvl="2"/>
            <a:r>
              <a:rPr lang="en-US" dirty="0" smtClean="0"/>
              <a:t>Supports </a:t>
            </a:r>
            <a:r>
              <a:rPr lang="en-US" dirty="0"/>
              <a:t>many workloads (e.g. </a:t>
            </a:r>
            <a:r>
              <a:rPr lang="en-US" dirty="0" err="1"/>
              <a:t>Docker</a:t>
            </a:r>
            <a:r>
              <a:rPr lang="en-US" dirty="0"/>
              <a:t> as well as Spark)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420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4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69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912"/>
            <a:ext cx="9144000" cy="59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3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inspiration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6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8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Spotify</a:t>
            </a:r>
            <a:r>
              <a:rPr lang="en-US" dirty="0" smtClean="0"/>
              <a:t> has 1600+ nodes, storing 60+ petabytes of data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www.usenix.org</a:t>
            </a:r>
            <a:r>
              <a:rPr lang="en-US" sz="1700" dirty="0"/>
              <a:t>/system/files/conference/fast17/fast17-</a:t>
            </a:r>
            <a:r>
              <a:rPr lang="en-US" sz="1700" dirty="0" smtClean="0"/>
              <a:t>niazi.pdf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Facebook's largest clusters </a:t>
            </a:r>
            <a:r>
              <a:rPr lang="en-US" dirty="0" smtClean="0"/>
              <a:t>(based on HDFS) holds more </a:t>
            </a:r>
            <a:r>
              <a:rPr lang="en-US" dirty="0"/>
              <a:t>than </a:t>
            </a:r>
            <a:br>
              <a:rPr lang="en-US" dirty="0"/>
            </a:br>
            <a:r>
              <a:rPr lang="en-US" dirty="0" smtClean="0"/>
              <a:t>100 </a:t>
            </a:r>
            <a:r>
              <a:rPr lang="en-US" dirty="0"/>
              <a:t>PB of data, processing more than 60,000 </a:t>
            </a:r>
            <a:r>
              <a:rPr lang="en-US" dirty="0" smtClean="0"/>
              <a:t>Hive queries </a:t>
            </a:r>
            <a:r>
              <a:rPr lang="en-US" dirty="0"/>
              <a:t>a </a:t>
            </a:r>
            <a:r>
              <a:rPr lang="en-US" dirty="0" smtClean="0"/>
              <a:t>day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www.facebook.com</a:t>
            </a:r>
            <a:r>
              <a:rPr lang="en-US" sz="1700" dirty="0"/>
              <a:t>/notes/</a:t>
            </a:r>
            <a:r>
              <a:rPr lang="en-US" sz="1700" dirty="0" err="1"/>
              <a:t>facebook</a:t>
            </a:r>
            <a:r>
              <a:rPr lang="en-US" sz="1700" dirty="0"/>
              <a:t>-engineering/under-the-hood-scheduling-mapreduce-jobs-more-efficiently-with-corona</a:t>
            </a:r>
            <a:r>
              <a:rPr lang="en-US" sz="1700" dirty="0" smtClean="0"/>
              <a:t>/</a:t>
            </a:r>
            <a:endParaRPr lang="en-US" sz="19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1205108"/>
          </a:xfrm>
        </p:spPr>
        <p:txBody>
          <a:bodyPr/>
          <a:lstStyle/>
          <a:p>
            <a:r>
              <a:rPr lang="en-US" dirty="0" err="1"/>
              <a:t>HopFS</a:t>
            </a:r>
            <a:r>
              <a:rPr lang="en-US" dirty="0"/>
              <a:t> is a drop-in replacement for HDFS, based on HDFS v2.0.4.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2" y="3000702"/>
            <a:ext cx="5152508" cy="379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20" y="3000702"/>
            <a:ext cx="3739569" cy="28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5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CassandraFS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 open source)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0124" y="1417638"/>
            <a:ext cx="7443476" cy="52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0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395018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538</Words>
  <Application>Microsoft Macintosh PowerPoint</Application>
  <PresentationFormat>On-screen Show (4:3)</PresentationFormat>
  <Paragraphs>127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Big Data Engineering   Other Tools and Libraries</vt:lpstr>
      <vt:lpstr>HDFS in a nutshell</vt:lpstr>
      <vt:lpstr>HDFS inspiration </vt:lpstr>
      <vt:lpstr>HDFS overview</vt:lpstr>
      <vt:lpstr>HDFS Usage</vt:lpstr>
      <vt:lpstr>HopFS</vt:lpstr>
      <vt:lpstr>CassandraFS (not open source)</vt:lpstr>
      <vt:lpstr>Spark packages</vt:lpstr>
      <vt:lpstr>Using Spark Packages</vt:lpstr>
      <vt:lpstr>Locality</vt:lpstr>
      <vt:lpstr>Spark Extras</vt:lpstr>
      <vt:lpstr>Spark Extras</vt:lpstr>
      <vt:lpstr>Spark MLlib</vt:lpstr>
      <vt:lpstr>MLlib example</vt:lpstr>
      <vt:lpstr>GraphX</vt:lpstr>
      <vt:lpstr>R</vt:lpstr>
      <vt:lpstr>SparkR</vt:lpstr>
      <vt:lpstr>Apache Avro</vt:lpstr>
      <vt:lpstr>Apache Parquet</vt:lpstr>
      <vt:lpstr>Cluster management systems for Big Data</vt:lpstr>
      <vt:lpstr>What is YARN?</vt:lpstr>
      <vt:lpstr>YARN architecture</vt:lpstr>
      <vt:lpstr>Apache Mesos 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416</cp:revision>
  <dcterms:created xsi:type="dcterms:W3CDTF">2012-03-07T10:41:54Z</dcterms:created>
  <dcterms:modified xsi:type="dcterms:W3CDTF">2017-12-05T14:56:02Z</dcterms:modified>
</cp:coreProperties>
</file>