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298" r:id="rId15"/>
    <p:sldId id="324" r:id="rId16"/>
    <p:sldId id="299" r:id="rId17"/>
    <p:sldId id="312" r:id="rId18"/>
    <p:sldId id="314" r:id="rId19"/>
    <p:sldId id="313" r:id="rId20"/>
    <p:sldId id="315" r:id="rId21"/>
    <p:sldId id="316" r:id="rId22"/>
    <p:sldId id="317" r:id="rId23"/>
    <p:sldId id="318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8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A9F-5611-4548-8870-FD850D98FAA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AC7-1647-0241-A0EB-12DC00B8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Conclusions and Recap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You 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Realtime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Apache Parquet, CSV, </a:t>
            </a:r>
            <a:r>
              <a:rPr lang="en-US" smtClean="0"/>
              <a:t>or speci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421</Words>
  <Application>Microsoft Macintosh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Big Data Engineering   Conclusions and Recap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Processing approaches</vt:lpstr>
      <vt:lpstr>Cluster Management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404</cp:revision>
  <cp:lastPrinted>2017-12-05T15:02:36Z</cp:lastPrinted>
  <dcterms:created xsi:type="dcterms:W3CDTF">2012-03-07T10:41:54Z</dcterms:created>
  <dcterms:modified xsi:type="dcterms:W3CDTF">2017-12-05T15:02:40Z</dcterms:modified>
</cp:coreProperties>
</file>