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AD4B-2ADF-7A44-B32A-BB328F8D4F4A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CB15-157F-EB40-92A4-78727FD9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87261" y="2098424"/>
            <a:ext cx="971210" cy="871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Tigger</a:t>
            </a:r>
            <a:r>
              <a:rPr lang="en-US" sz="1200" dirty="0" smtClean="0"/>
              <a:t> </a:t>
            </a:r>
            <a:r>
              <a:rPr lang="en-US" sz="1200" dirty="0" err="1" smtClean="0"/>
              <a:t>Posn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266254" y="4304258"/>
            <a:ext cx="971210" cy="871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</a:t>
            </a:r>
            <a:br>
              <a:rPr lang="en-US" sz="1200" dirty="0" smtClean="0"/>
            </a:br>
            <a:r>
              <a:rPr lang="en-US" sz="1200" dirty="0" smtClean="0"/>
              <a:t>Arch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440071" y="3291343"/>
            <a:ext cx="971210" cy="871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WSO2 </a:t>
            </a:r>
            <a:br>
              <a:rPr lang="en-US" sz="1200" dirty="0" smtClean="0"/>
            </a:br>
            <a:r>
              <a:rPr lang="en-US" sz="1200" dirty="0" err="1" smtClean="0"/>
              <a:t>Posn</a:t>
            </a:r>
            <a:endParaRPr lang="en-US" sz="1200" dirty="0"/>
          </a:p>
        </p:txBody>
      </p:sp>
      <p:cxnSp>
        <p:nvCxnSpPr>
          <p:cNvPr id="8" name="Straight Connector 7"/>
          <p:cNvCxnSpPr>
            <a:endCxn id="5" idx="7"/>
          </p:cNvCxnSpPr>
          <p:nvPr/>
        </p:nvCxnSpPr>
        <p:spPr>
          <a:xfrm flipH="1">
            <a:off x="4095234" y="2970072"/>
            <a:ext cx="63534" cy="1461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2"/>
          </p:cNvCxnSpPr>
          <p:nvPr/>
        </p:nvCxnSpPr>
        <p:spPr>
          <a:xfrm>
            <a:off x="4158768" y="2970072"/>
            <a:ext cx="1281303" cy="757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6" idx="2"/>
          </p:cNvCxnSpPr>
          <p:nvPr/>
        </p:nvCxnSpPr>
        <p:spPr>
          <a:xfrm flipV="1">
            <a:off x="4095234" y="3727167"/>
            <a:ext cx="1344837" cy="704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7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</cp:revision>
  <dcterms:created xsi:type="dcterms:W3CDTF">2017-12-09T07:22:43Z</dcterms:created>
  <dcterms:modified xsi:type="dcterms:W3CDTF">2017-12-09T12:54:48Z</dcterms:modified>
</cp:coreProperties>
</file>