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74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49:03.5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74 197 0,'4'2'267'0,"-1"0"14"0,1 0 7 0,1 0 2 0,-4-2 2 15,2 1 1-15,-1-1 0 0,-2 0-2 0,0 0-5 0,0 0-9 16,0 0-70-16,0 0-102 0,2 0-81 0,0-1-71 0,-1 1-53 0,4-2-46 15,-3-2-48-15,1 2-49 0,3-1-26 0,-2-1-12 0,2-1-5 16,3-2-3-16,-3 1 5 0,-1-3 6 0,0-2 15 0,1 2 17 16,-1 0 25-16,2-2 26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47:59.13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80 354 133 0,'-9'6'167'0,"1"-1"4"0,1 1 4 0,-1 0 1 0,1 0 4 0,0 0 9 16,1 1 12-16,0-1 15 0,1-1 16 0,0-1-26 0,1 1-47 15,1-2-23-15,1 0-15 0,0-1-8 0,1 1-6 0,1-2-2 0,1 0-3 16,1 1 0-16,1-4-4 0,1 1-5 0,2 0-3 0,0-2-8 16,2 0-9-16,3-1-8 0,1-1-8 0,1 0-6 0,3-1-5 0,1-2-3 15,3 1 0-15,1-3 0 0,2 2-1 0,1-1-1 0,2 0-2 16,2 0-8-16,0 0-9 0,1 1-16 0,0 1-20 0,1 1-25 16,1-1-26-16,0 2-28 0,0 2-27 0,-1-1-33 0,0 1-35 15,-2 3-41-15,0-1-46 0,-2 0-20 0,-1 1-11 0,-3 1-4 0,-1 0-1 16,-3-1 9-16,-3 1 12 0,-1 0 21 0,-3 0 20 0,-2 0 25 15,-2 0 30-15</inkml:trace>
  <inkml:trace contextRef="#ctx0" brushRef="#br0" timeOffset="626">1072 331 126 0,'-2'3'222'0,"-1"0"12"16,1 1 5-16,0-3 2 0,1 3 1 0,0-1 0 0,1-1 1 16,1 1 0-16,1-1 4 0,0-1-1 0,2 0-47 0,1 0-76 0,2-1-43 15,0 0-29-15,2-1-15 0,0 0-10 0,1 0-4 0,1-3-4 16,1 1-1-16,0-2 1 0,0-1-6 0,1 0-7 0,-1-1-13 16,0 0-19-16,-1-1-23 0,1-1-24 0,-1 0-28 0,-1 0-26 0,0 0-31 15,-1 1-32-15,-1-1-23 0,-1-1-24 0,0 1-10 0,-1 0-7 16,-1 1 2-16,0-1 5 0,-2-1 12 0,0 2 14 0,-1-1 21 15,0 1 21-15</inkml:trace>
  <inkml:trace contextRef="#ctx0" brushRef="#br0" timeOffset="869">1295 117 26 0,'-4'2'181'15,"-1"1"11"-15,0-1 2 0,0 1 3 0,0 2 4 0,1 0 2 0,-1-1 6 16,1 2 9-16,0 1 7 0,1 0 10 0,0 0-36 0,0 0-58 0,1 1-31 16,1 0-21-16,-1 1-7 0,1 2-5 0,-1 0 1 0,1 1 5 15,-1 0 2-15,1 3 4 0,-1-1 3 0,1 1-1 0,-2 2 0 16,1-1-3-16,-1 2 0 0,0-1 1 0,0 0 1 0,0 2 4 15,-1-2 3-15,1 1 3 0,0 0 1 0,-1-1 1 0,1 1-3 0,0-1-5 16,0-2-4-16,0 0-5 0,1-1-9 0,0-2-7 0,0-1-8 16,2 0-8-16,-1-3-8 0,2-1-9 0,0-2-9 0,1-1-8 15,0-1-8-15,2-3-9 0,0 0-13 0,0-2-17 0,2-2-18 16,1 0-22-16,-1-2-20 0,2-2-19 0,0-3-22 0,1 0-19 0,1-2-22 16,-1-1-23-16,2-2-23 0,0 0-25 0,0 0-31 0,0-3-35 15,1 1-20-15,-1-2-10 0,-1 3 3 0,1-1 15 0,-1-1 17 0,0 2 18 16,-1-1 21-16,0 1 22 0,-1 2 22 0,0-1 23 0</inkml:trace>
  <inkml:trace contextRef="#ctx0" brushRef="#br0" timeOffset="1552">1611 57 12 0,'-3'-3'208'0,"1"0"16"0,0 1 8 0,-1-1 1 0,1 1 4 15,1 0-1-15,0 2 4 0,-1-1 5 0,1 1 9 0,0 0 10 0,-1 0-25 16,2 0-47-16,-1 0-45 0,0 1-42 0,0 2-26 0,-1 0-10 0,1-1-9 16,-1 3-2-16,0 0-1 0,1 1-3 0,-1 0-2 0,0 3-6 15,-1-1-15-15,1 1-21 0,-1 0-21 0,2 0-24 0,-2 1-24 16,1 1-20-16,-1-2-21 0,1 0-22 0,-1 2-18 0,1-2-17 0,-1 0-15 16,0-1-15-16,1 0-11 0,-1 1-13 0,-1-1-5 0,1-2-2 15,-1 1 6-15,0 0 4 0,-1-1 19 0,1 0 25 0,-1-1 33 16,0 0 34-16,0 0 38 0,1-1 36 0,-1 1 32 0,0-2 27 0,0 1 24 15,1-2 23-15,0 1 21 0,0 0 22 0,2-2 17 0,-2 1 17 16,3-1 7-16,-1 0 1 0,1-1-7 0,0 1-13 0,1-1-17 16,0 0-16-16,0 0-11 0,2 0-9 0,0 0-6 0,0-1-6 0,2 1-8 15,0 0-6-15,2-2-9 0,0 2-6 0,1-1-7 0,1 0-4 16,0 0-5-16,1-1-4 0,1 1-2 0,1-1-3 0,-1 0-5 16,0 1-6-16,0-1-4 0,0 0-4 0,-1 0-3 0,-1 2-4 0,0-2 0 15,-1 2-2-15,-2-1-2 0,0 0-2 0,-1 2 1 0,0-1 1 0,-2 1 1 16,-1 1-1-16,-1-1 0 0,-2 2 0 0,0 0 0 0,-1 0 0 15,-1 1 1-15,-2 1 1 0,0-1 3 0,0 3 3 0,-2-1 7 16,0-1 11-16,0 1 13 0,0 0 11 0,0 1 15 0,0 0 15 16,1-1 15-16,0-1 14 0,1 1 12 0,0-1 9 0,1 0 5 0,1-1 2 15,0-1-2-15,2 1-4 0,-1-1-9 0,2 1-9 0,0-3-13 16,1 1-11-16,1 2-16 0,0-3-14 0,1 2-16 0,1 0-15 16,0-1-14-16,1 1-18 0,1 0-13 0,0-2-15 0,1 2-15 15,-1-1-12-15,1 0-12 0,-1-1-12 0,0 1-10 0,-1-1-10 0,1 0-5 16,-1 1-6-16,-1-1-2 0,-1-1-4 0,0 0 3 0,-1 2 5 0,0-1 9 15,-2 1 11-15,1 0 14 0,-2-1 12 0,-1 4 13 0,-1-2 12 16,-1 1 10-16,-1 0 8 0,-1 1 11 0,-1-1 9 0,-1 1 11 16,0 2 9-16,-1-2 11 0,0 2 11 0,-1-2 11 0,1 1 11 0,0-1 10 15,-1 0 9-15,1 0 12 0,0-1 13 0,1-1 10 0,0 0 14 16,1 1 10-16,1-3 8 0,1 1 2 0,-1 0 2 0,2 0-6 16,1-1-8-16,0-1-10 0,2 1-11 0,1 0-9 0,0-1-9 0,1 0-10 15,1 1-13-15,1-1-12 0,2-1-12 0,1 1-14 0,1-1-12 16,2 1-10-16,1 0-8 0,1 0-15 0,3 0-18 0,0-1-24 15,1 1-26-15,1 0-31 0,1 0-35 0,1-1-34 0,0-1-34 0,1 0-38 16,0 0-39-16,0 1-48 0,0-4-53 0,-1 2-27 0,1-1-12 16,-2 1 4-16,1-1 11 0,-2 1 23 0,-1-2 27 0,0 1 30 15,-2 0 33-15,0-1 34 0,-1 0 37 0</inkml:trace>
  <inkml:trace contextRef="#ctx0" brushRef="#br0" timeOffset="1771">1787 297 108 0,'-2'4'224'0,"1"-1"10"0,0 0 4 0,0 0 2 0,1-1 1 0,0 2 0 16,1-1 1-16,0 0 0 0,2-1 3 0,0 0 4 0,0 0-46 16,2 0-73-16,0-2-47 0,1 1-38 0,0-2-20 0,2 1-13 15,-1-3-13-15,2 2-12 0,0-3-20 0,-1 0-23 0,1-2-28 0,1 0-31 16,-1-1-43-16,0-2-48 0,1 1-23 0,-2-1-13 0,0 0-5 15,-1-1-3-15,-1 0 1 0,0 1 4 0,-1-1 7 0,-1 1 11 0,-1 0 19 16,-1 1 24-16</inkml:trace>
  <inkml:trace contextRef="#ctx0" brushRef="#br0" timeOffset="1984">1924 174 34 0,'-6'8'187'0,"1"0"10"16,-2 1 4-16,1 3 3 0,-1-1 6 0,1 2 8 0,-1 1 14 15,1 1 17-15,-1 1 19 0,2 1 21 0,-1 1-23 0,0-1-46 16,1 2-18-16,0-1-9 0,1 0 7 0,-1 1 10 0,1-1 12 0,0-1 11 15,2 1 3-15,-1-1-1 0,1-2-9 0,1 0-13 0,0-2-18 16,0 0-22-16,1-2-18 0,1-2-22 0,0 0-21 0,0-3-18 0,1 1-22 16,1-3-25-16,-1-1-17 0,2-2-14 0,-1-1-15 0,2 0-16 15,-1-3-20-15,2-2-23 0,0-2-31 0,0 0-35 0,1-1-32 16,1-3-31-16,-1-2-32 0,1-2-33 0,0-1-29 0,-2-2-29 0,1-2-41 16,0 0-46-16,-1-3-20 0,-1 1-8 0,0-1 8 0,0 0 18 15,-1-1 26-15,0 2 34 0,-1-1 33 0,1 2 31 0,0 0 32 16,1 3 34-16</inkml:trace>
  <inkml:trace contextRef="#ctx0" brushRef="#br0" timeOffset="2619">2039 81 129 0,'6'-5'203'0,"1"1"8"0,-1 3 7 16,-1-2 6-16,1 2 10 0,0 1 8 0,0 1 12 0,-1 0 13 0,1 1 4 15,1-1-1-15,-1 1-41 0,0 1-60 0,1-1-35 0,0-1-25 16,-1 0-12-16,0 0-7 0,0 1-6 0,1-1-6 0,-2 0-8 16,0-1-12-16,0 2-11 0,-1-1-13 0,1 0-11 0,-2 0-9 0,1 1-7 15,-2-1-4-15,0 0-3 0,-1 1-2 0,-1 1-2 0,0-1-1 16,-1 1-1-16,-1 1-1 0,-1 1 0 0,-1 0 0 0,0 2 1 15,-1-1 1-15,-1 1 2 0,-1 1 2 0,1 0 4 0,-1 1 6 0,0 0 5 16,0-1 5-16,1 0 7 0,0-1 6 0,1 0 4 0,0-1 4 16,1 1 2-16,2-2 2 0,-1 1 0 0,2-2-2 0,1 0 0 0,0-1-1 15,2 0-4-15,0 0-6 0,1-1-4 0,1 0-5 0,1 1-6 16,1-3-5-16,1 1-4 0,1 1-7 0,0-2 0 0,1 2-2 16,0-2 2-16,1 0 1 0,0 1 0 0,-1 0-2 0,1-1 0 0,0 1 2 15,-2-1 0-15,0 2 0 0,0 0 2 0,-1 1 0 0,-1-1 4 16,-1 1 1-16,0 0 6 0,-2 2 3 0,1 0 7 0,-2 0 7 15,-1 2 13-15,-1 0 14 0,0 1 13 0,-1 0 9 0,0 0 10 0,-2 2 10 16,0 1 5-16,-1-1 4 0,0 1 0 0,-1-1 1 0,0 2-5 16,0-1-2-16,-2-2-9 0,1 1-10 0,1 0-11 0,-2-2-14 0,1-1-16 15,1-1-13-15,-2 0-23 0,2-2-27 0,-1 1-33 0,1-3-36 16,0 1-34-16,0-2-34 0,0-1-30 0,0 0-28 0,1-3-23 16,0 1-25-16,-1-3-20 0,2 0-16 0,-1-2-9 0,0-1-7 0,1-1 8 15,0-1 14-15,0 1 26 0,1-1 33 0,0 0 34 0,0 1 37 16,1 0 36-16,0 2 38 0,1 0 41 0,-1 1 39 0,1 2 39 15,0 0 37-15,-1 3 28 0,0-1 28 0,0 0 20 0,-2 2 14 0,1 2 13 16,-2 0 14-16,0-1 7 0,-1 2 6 0,-2 1 4 0,1 0 7 16,-2 0-1-16,-1 3-2 0,0-1-7 0,-1 0-13 0,0 2-16 15,-1 0-15-15,1 0-12 0,0-1-12 0,-1 0-13 0,1 0-19 0,0-1-24 16,1 1-25-16,0-1-38 0,1-2-45 0,1-1-42 0,1 1-37 16,0-2-35-16,2 0-30 0,0-2-27 0,1 0-24 0,1 0-17 0,1-2-16 15,1-1-9-15,2 0-6 0,1-1 6 0,2 0 13 0,0-2 23 16,2 0 27-16,1 0 26 0,1 0 25 0,1 0 27 0,0 1 27 15,2 0 30-15,0 1 29 0,0 1 30 0,1 0 30 0,0 1 28 0,1 2 27 16,0 0 23-16,-1 2 22 0,1 2 17 0,0-1 16 0,-1 3 12 16,1 0 10-16,-1 1 4 0,0 2 3 0,-1-1-4 0,0 0-6 0,-1 2-9 15,0 0-16-15,-1 0-16 0,-1 0-16 0,0 0-17 0,-1 0-20 16,-1-1-25-16,-1 1-26 0,1-2-31 0,-1 0-30 0,0-1-33 16,0-1-36-16,0-2-34 0,-1 0-34 0,2-1-43 0,-1-2-48 0,1-1-25 15,0-1-10-15,0-2-7 0,1-1 0 0,0 0 6 0,1-2 13 16,-1-1 16-16,0-1 22 0,1 0 26 0,0-2 28 0</inkml:trace>
  <inkml:trace contextRef="#ctx0" brushRef="#br0" timeOffset="2849">2430 278 17 0,'-3'0'209'0,"1"0"18"0,0 1 9 0,0 0 3 15,1 1 3-15,1 3 4 0,0-1 6 0,0 2 10 0,1 1 11 16,0 1 14-16,0 0-29 0,0 2-49 0,1 1-44 0,-1-2-42 0,2 2-24 16,-1 0-19-16,0-2-8 0,-1 2-6 0,1-1-11 0,0-2-12 15,-1 1-22-15,1-2-25 0,0-1-33 0,-1 1-37 0,1-1-38 16,0-3-37-16,-1 1-36 0,1-2-36 0,-1 0-30 0,1-1-28 0,-2-1-14 16,2-1-6-16,-1-1 4 0,1 0 10 0,-1-3 12 0,1 0 16 15,-1-1 20-15,1-2 25 0,-1 0 29 0</inkml:trace>
  <inkml:trace contextRef="#ctx0" brushRef="#br0" timeOffset="3244">2493 279 80 0,'2'-10'177'16,"-1"0"6"-16,0 2 4 0,1 0 7 0,0 1 7 0,0 2 14 16,0 0 15-16,0 0 13 0,1 1 15 0,0 0-18 0,1 0-31 0,0-1-31 15,1 0-29-15,1 1-14 0,0 0-9 0,1 0-3 0,1 1 5 16,1-1 2-16,0 0 0 0,2 1-6 0,0 0-10 0,1 1-9 16,0-2-10-16,1 2-5 0,0 2-5 0,0-1 4 0,0 2 6 0,-1-1 9 15,-1 4 8-15,0 0 8 0,0 1 6 0,-2 2 2 0,-1 0-1 0,-2 3 1 16,0 0-4-16,-1 3-2 0,-1 1-1 0,-2 2-3 0,-1 1-4 15,-1 1-10-15,-1 1-13 0,0 0-12 0,-2 0-11 0,0 1-13 16,-1 0-13-16,0 0-10 0,-1-1-9 0,0-1-6 0,-1 0-4 16,1-1-7-16,0-1-9 0,0-1-15 0,0-1-21 0,0-2-28 0,0-1-33 15,1-2-37-15,0-1-39 0,1-2-35 0,-1 1-33 0,1-4-27 16,0-1-27-16,0-1-21 0,-1-3-16 0,1-2-10 0,0-1-4 0,0-1 3 16,-1-2 10-16,0-1 21 0,0 0 31 0,-1-4 37 0,0 1 40 15,-1-1 42-15,1 1 41 0,-1-2 39 0,0 2 41 0,0-1 33 16,-1 2 34-16,1-2 26 0,0 5 29 0,1-1 22 0,-1 1 20 0,0 2 23 15,2 0 23-15,0 0 26 0,-1 3 23 0,2-1 23 0,0 2 24 16,1 0 13-16,0 1 9 0,1 0-3 0,-1 0-7 0,2 0-11 16,0 1-16-16,0 0-13 0,0 0-12 0,1 0-17 0,0-2-22 0,1 2-23 15,1-1-25-15,0 0-35 0,0-2-38 0,1 1-42 0,0-1-42 16,1-1-44-16,1 0-44 0,0-1-39 0,0-2-34 0,0-1-35 16,0 1-35-16,0-1-34 0,0-1-35 0,-1-3-39 0,0 2-44 0,0-2-18 15,-1 0-6-15,0-1 12 0,-1 0 20 0,-1 0 30 0,0-1 36 16,-1 0 34-16,-1 0 34 0,0 0 33 0,-1-2 38 0</inkml:trace>
  <inkml:trace contextRef="#ctx0" brushRef="#br0" timeOffset="3513">2629 34 174 0,'-2'7'189'0,"1"1"7"0,-1 3 2 15,1 1 3-15,-1 4 6 0,1 0 10 0,1 3 15 0,-1-1 16 16,0 3 22-16,1 1-21 0,-1 0-41 0,0 1-28 0,1 2-15 16,-1-1-12-16,-1 1-6 0,1-2-4 0,-1 2-2 0,1-1-4 0,-1 0-5 15,0-3-14-15,1 1-21 0,-1-2-34 0,1 0-40 0,-1-3-42 16,0 0-43-16,0-1-40 0,0-3-41 0,-1 1-33 0,1-2-29 15,-1-2-23-15,0-1-21 0,0-1-12 0,0-2-8 0,-1 1 6 16,1-1 14-16,-1-2 23 0,0-1 32 0,1-1 34 0,-1-1 36 0,0 0 41 16,1-1 42-16,1 0 38 0,-1 0 37 0,1 0 34 0,0-1 31 0,1 1 23 15,0-1 22-15,1-1 9 0,1 0 7 0,0 0-1 0,0-1 0 16,1 0-3-16,2 0-7 0,-1-3-8 0,2 1-10 0,0-2-10 16,2-1-11-16,0-1-14 0,1-1-12 0,1-1-23 0,1-2-23 15,0 0-30-15,1-2-33 0,0 0-35 0,1-2-34 0,1-1-38 0,-1 0-39 16,0-2-36-16,1 1-34 0,0-1-17 0,-1-1-10 0,-1 2-3 15,1-2 1-15,-1 1 8 0,-1-1 11 0,0 2 18 0,-1-1 20 0,0 2 25 16</inkml:trace>
  <inkml:trace contextRef="#ctx0" brushRef="#br0" timeOffset="4047">2892 35 90 0,'2'-1'240'0,"-2"1"21"0,0 0 12 0,1 0 5 16,0 2 3-16,0-1 4 0,-1 1 14 0,1 0 20 0,0-2 25 15,0 1 29-15,1 0-20 0,0 1-46 0,1-1-42 0,0 0-42 0,1 0-26 16,1 0-18-16,-1 0-11 0,3 1-4 0,0-1-2 0,0 0-6 15,0-1-13-15,1 1-20 0,0 0-33 0,0-1-39 0,-1 0-39 16,1 0-45-16,-1 0-31 0,-2 1-26 0,1-1-19 0,-1 1-16 0,-1 0-10 16,-1 1-12-16,0-1-6 0,-1 1-9 0,-1 1-2 0,-1 1-2 15,0-1 5-15,-1 1 10 0,-1 0 15 0,-1 2 22 0,-1 0 22 16,0 0 23-16,0 0 18 0,-1 0 17 0,1 1 14 0,-1 0 11 0,1-1 9 16,0 1 6-16,0-1 5 0,2-1 4 0,-1-1 1 0,2 3 0 15,0-4 3-15,2 2 5 0,-1-1 2 0,3 0 2 0,-1 0 2 16,2-1-1-16,1 2 2 0,0-2 0 0,2 2 5 0,-1 0 5 0,2 0 5 15,1 2 4-15,-1-1 7 0,1 1 7 0,0 0 6 0,0 1 8 16,-1 1 6-16,0 1 9 0,-1 1 6 0,0-1 5 0,-1 2 3 0,-1 0 4 16,0 0 1-16,-2 0 1 0,-1 0 4 0,0 0 0 0,-2-1-2 15,-2 0-6-15,1 0-7 0,-1-1-9 0,-2 1-9 0,0-2-11 0,-1-2-11 16,0 1-9-16,-2 0-8 0,1-1-6 0,-1-1-9 0,-1-2-11 16,1 0-13-16,-2-1-17 0,1-2-16 0,0 1-18 0,-1-3-20 15,1-1-20-15,-1 0-17 0,0-2-17 0,1-1-12 0,0-2-12 0,0-1-9 16,0-3-11-16,1 0-6 0,0-2-4 0,0-1 2 0,1-1 8 15,0-1 9-15,0 0 17 0,1-1 17 0,1 1 20 0,0-1 15 16,2 3 18-16,-1 0 12 0,1 2 13 0,2 2 14 0,-1 1 18 0,1 3 18 16,1 0 20-16,-1 2 23 0,1 2 24 0,1 1 22 0,-2 2 19 15,2 2 15-15,0 1 14 0,-1 3 8 0,1 1 7 0,-1 4 7 16,1 1 6-16,0 3-2 0,-1 2-2 0,-1 2-9 0,1 2-10 0,-1 2-20 16,-1 1-25-16,1 2-16 0,-1 1-17 0,-1-1-13 0,0 2-10 15,0-1-9-15,0-2-8 0,0 3-8 0,0-4-5 0,0 1-5 0,1-2-5 16,0-1-10-16,0-3-12 0,1-1-23 0,-1-2-28 0,1-3-41 15,1 0-46-15,-1-3-43 0,1-3-46 0,0-2-42 0,0-2-44 16,0-2-48-16,0-4-51 0,1-1-22 0,0-3-13 0,1-2 2 0,-2-3 6 16,2-1 24-16,0-5 28 0,0 0 39 0,1-3 43 0,0-1 42 15,0-3 43-15</inkml:trace>
  <inkml:trace contextRef="#ctx0" brushRef="#br0" timeOffset="4633">3198 107 105 0,'11'-11'191'0,"0"2"8"0,-2 2 5 0,0 1 5 0,-2 3 4 15,0-1 12-15,-3 3 15 0,0-1 21 0,-1 4 24 0,-1-1-3 16,-1 3-20-16,-1-1-24 0,-1 2-26 0,-1 1-14 0,-3 0-6 16,0 2 0-16,-1 2 3 0,-1 0 5 0,-2 2 4 0,0 0-4 0,-1-1-7 15,-1 4-15-15,1-2-19 0,0-1-19 0,1 1-24 0,-1-1-16 16,3-2-14-16,0 0-13 0,2-2-8 0,1-1-18 0,1 0-21 0,1-2-25 16,2-2-28-16,1 0-25 0,0-1-23 0,2-2-21 0,1 0-18 15,1 0-12-15,1-1-10 0,1-1-6 0,0 0-2 0,2-1-3 16,0 1 1-16,1-2 9 0,-1 2 12 0,1-2 17 0,-1 2 18 0,1 1 16 15,-2-2 17-15,0 1 16 0,0 2 16 0,-1 0 18 0,-1 2 18 16,-2 1 21-16,0 0 24 0,0 2 22 0,-1 1 24 0,-1 0 20 16,-1 2 18-16,1 0 10 0,-2 1 10 0,-1 1 4 0,0 1 3 0,-1-1 1 15,0 2-5-15,0-1-7 0,-1-1-11 0,0 0-18 0,0-1-17 16,0-1-22-16,2 1-21 0,-2-2-24 0,1-1-23 0,0-1-30 16,1-1-31-16,0 0-38 0,0-2-41 0,1-1-33 0,0-1-31 0,0 0-25 15,1-1-21-15,1 1-22 0,1-4-21 0,-1 1-21 0,1-1-17 16,1-2-11-16,0 0-10 0,0-2 4 0,0-2 8 0,1 0 20 15,0 0 24-15,0-2 18 0,1-1 11 0,-2-1 12 0,2 1 9 0,-2-2 15 16,1 1 16-16,0 0 24 0,0 0 21 0,-1 0 32 0,1 2 34 16,0-1 34-16,1 1 34 0,-1 0 28 0,-1 2 27 0,1 0 24 0,0 0 23 15,0 0 24-15,-1 2 21 0,0 0 17 0,0 2 14 0,0-1 9 16,-1 1 4-16,-1 1-5 0,1 0-12 0,0 1-15 0,-2 1-12 16,1 1-8-16,-1-1-10 0,0 3 0 0,-1-1-3 0,0 1-2 0,0 0-4 15,0 0-6-15,0 1-9 0,-1-1-7 0,0 3-9 0,0 0-4 16,0-1-3-16,1 3-1 0,-1-1 3 0,1 1 2 0,1 2 4 15,0-1 3-15,1-1 4 0,0 2 2 0,1-1 4 0,0 1 2 16,1-2 3-16,0 2 3 0,1-2 1 0,0 0 0 0,0-2-1 0,1 1-3 16,-1-1-8-16,2 0-5 0,-1-1-10 0,1-1-12 0,-1 0-8 0,2-1-14 15,-1 0-14-15,1-1-14 0,-1 0-16 0,1-1-14 0,-2 0-16 16,2-1-15-16,-1 1-13 0,-1-2-17 0,1 0-15 0,0 0-16 16,-1 0-15-16,-1-1-19 0,1 0-17 0,-2 1-14 0,1-1-15 0,-1 1-9 15,0-1-8-15,0-1-6 0,0 0-7 0,-1 1-5 0,-1-2-7 16,1 1-6-16,-1-1-5 0,-1 0 5 0,1 1 12 0,-2 0 14 15,1 0 17-15,-2-2 19 0,1 2 19 0,-2 0 17 0</inkml:trace>
  <inkml:trace contextRef="#ctx0" brushRef="#br0" timeOffset="4823">3574 0 119 0,'-4'-2'163'15,"-1"1"13"-15,1 1 13 0,0 1 11 0,0 1 16 0,0 0 15 0,1 0 19 16,0 3 19-16,0-1 4 0,0 2-6 0,2 1 4 0,-2 1 6 16,1 2 10-16,0 0 9 0,0 2 1 0,0 3 3 0,0 1-4 15,0 3-6-15,0 1-10 0,1 2-12 0,-1 4-15 0,1 2-19 0,-1 2-23 16,0 2-27-16,0 4-34 0,0 1-36 0,0 2-28 0,-1 1-26 15,0 2-18-15,0 0-15 0,0 1-12 0,0 1-12 0,0-2-14 0,0-1-13 16,0-1-22-16,1-2-28 0,1-4-44 0,0-1-48 0,1-4-47 16,0-4-45-16,1-2-46 0,1-5-44 0,0-2-47 0,1-3-49 15,0-5-24-15,0-1-10 0,-1-3-1 0,0-3 6 0,-2-1 18 0,1-3 25 16,-2-2 42-16,0-1 49 0,-1-2 48 0,-2 0 46 0</inkml:trace>
  <inkml:trace contextRef="#ctx0" brushRef="#br0" timeOffset="5004">3313 581 31 0,'-3'-14'174'0,"2"2"8"0,1 1 1 0,0 1 2 0,2 2 5 0,1 3 8 16,0-2 10-16,2 2 11 0,1 1 10 0,2 0 9 0,1 0-39 15,2 0-59-15,1 0-33 0,1 0-15 0,2 0-7 0,1-1-3 16,2 0-1-16,-1 1-1 0,3-1-5 0,1 0-8 0,1 0-8 0,1 0-12 16,2-1-16-16,0 1-18 0,1 0-27 0,1-2-22 0,0 2-32 15,1-1-32-15,-1 2-43 0,1-2-48 0,-1 3-30 0,-1-1-23 16,0 2-11-16,-2 0-5 0,-1 1-2 0,-2 1-4 0,-1 0 7 0,-1 2 9 15,-1 1 18-15,-2 0 17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47:10.70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235 1371 15 0,'-5'2'176'0,"1"2"13"0,0-2 7 0,-1 0 4 15,2 1 3-15,-1-1 3 0,1 0 3 0,1 0 1 0,0-1 3 16,1-1 1-16,1 0-37 0,0 0-64 0,0 0-28 0,2-1-18 0,1-1-6 16,0 0-2-16,1 0 0 0,1-3 2 0,0 1 2 0,1 0 4 15,1-2 5-15,1-1 7 0,0-1 6 0,2-1 6 0,0-2 5 16,1-1 1-16,0 0-2 0,1-3 0 0,1 0-8 0,1-3-8 0,0 0-7 15,0-2-5-15,1-3-8 0,0 1-6 0,-1-3-18 0,1-1-21 16,-2-1-27-16,1 0-30 0,-2-1-31 0,0 1-29 0,-3-1-29 16,0 0-31-16,-1 4-34 0,-3 0-34 0,-2 2-33 0,-1 1-33 0,-2 3-14 15,-2 1-6-15,-2 2 5 0,-2 3 12 0,-1 1 16 0,-2 1 20 16,-1 3 23-16,-2 2 27 0,0 1 25 0</inkml:trace>
  <inkml:trace contextRef="#ctx0" brushRef="#br0" timeOffset="712">42 205 41 0,'-6'0'184'0,"0"0"13"0,0 0 6 0,1 0 4 0,1 0 4 16,0 0 4-16,1 2 5 0,0-2 5 0,0 1 7 0,2-1 6 0,0 1-41 15,1-1-62-15,0 0-31 0,0 0-17 0,1 0-6 0,1 0-1 16,1-1 5-16,2 1 6 0,2-1 5 0,0 1 3 0,2-2 0 16,3 0 1-16,2 1 0 0,2-1 0 0,1-1 2 0,3 0 0 0,2 1 0 15,0-1-1-15,2-1-4 0,2 2-6 0,0-1-11 0,0 0-11 16,1 0-9-16,-1 0-5 0,0 2-6 0,-1-1-6 0,-1 1-6 16,0 0-6-16,-2 0-9 0,-2 1-7 0,-1 1-17 0,-2-1-23 0,-2 1-22 15,0 0-22-15,-2 0-22 0,-2-1-18 0,-1 0-21 0,-2 1-23 16,0-1-20-16,-2-1-20 0,0 1-20 0,-3 0-16 0,1-1-21 15,-3 0-19-15,-1 1-16 0,0 0-16 0,-1-1 4 0,-3 0 9 0,0 0 17 16,-1 1 16-16,-2-1 18 0,0 0 22 0,-2 1 21 0,0 0 18 16,-1 0 21-16</inkml:trace>
  <inkml:trace contextRef="#ctx0" brushRef="#br0" timeOffset="913">380 176 7 0,'-5'1'141'0,"0"1"8"0,1 1 4 0,-1 0 5 15,2 0 6-15,-1 1 6 0,1 1 9 0,-1 1 7 0,0 0 13 0,1 1-17 16,0 2-29-16,-1 1-18 0,1 0-14 0,-1 4-6 0,0 0-1 15,-1 2 1-15,1 0 1 0,-2 2 1 0,1 2-2 0,-1 2-5 16,0 0-4-16,0 1-7 0,-1 0-12 0,0 1-9 0,0 2-11 0,0-2-11 16,1 0-10-16,-1-1-8 0,2-1-7 0,0 0-8 0,1-3-8 15,1-1-11-15,1-3-12 0,0 0-15 0,1-4-18 0,2-2-18 0,0-2-20 16,1-1-20-16,0-2-20 0,3-2-20 0,-1-2-21 0,2-1-25 16,0-2-25-16,1-2-24 0,0-1-26 0,1-2-8 0,0 0 5 0,1-3 8 15,1-1 12-15,0-1 18 0,0 1 18 0,0-1 20 0,1-1 20 16</inkml:trace>
  <inkml:trace contextRef="#ctx0" brushRef="#br0" timeOffset="1164">418 518 32 0,'8'-6'176'0,"-3"2"17"0,1 2 15 16,-2 0 14-16,1 1 14 0,-3 1 13 0,0 1 15 0,0 1 17 16,0 0 14-16,-1-1 11 0,0 2-17 0,0 0-36 0,1 0-22 15,-1-1-15-15,0 1-8 0,1-1-10 0,-1 0-8 0,1 0-8 0,-1-1-10 16,2 0-11-16,-1-1-14 0,0 0-17 0,1 0-19 0,0-1-19 16,1-2-17-16,0 0-19 0,0-1-14 0,1-1-12 0,0 0-11 15,1-2-14-15,0 1-11 0,-1-2-11 0,1 0-7 0,-1 0-6 0,0-2-4 16,-1 2-2-16,0-1-2 0,-2 1-2 0,0 0 0 0,-1-1-2 15,0 1 0-15,-2 1 1 0,0 1 5 0,-1 0 6 0,0 0 3 16,-1 1 1-16,-1 1 7 0,0 0 7 0,-1 1 3 0,0 2 3 0,0-1 2 16,0 1 3-16,0 1 0 0,-1 0-1 0,1 0-2 0,1 1-4 15,0 0-12-15,0 1-15 0,1-2-19 0,1 1-20 0,0 0-23 0,1 1-24 16,0 1-27-16,2-3-31 0,0 1-29 0,2 0-30 0,0 1-39 16,0-2-45-16,2 2-21 0,1-2-6 0,0 0 6 0,1 0 13 15,0-2 19-15,1 2 21 0,1-2 23 0,0 1 22 0,1 0 25 16,1-2 31-16</inkml:trace>
  <inkml:trace contextRef="#ctx0" brushRef="#br0" timeOffset="1996">1010 7 159 0,'-2'-2'181'16,"0"1"6"-16,0-1 2 0,-1 1 4 0,1 0 2 0,0 1 3 15,-1 0 3-15,2 1 6 0,-2 1-12 0,1 0-16 0,0 1-37 16,-1 1-44-16,0 1-20 0,-1 3-8 0,1-1 1 0,-1 3 3 0,0 1 7 15,0 3 8-15,0 0 5 0,-1 3 7 0,1 2 2 0,0 1 0 0,0 1 1 16,0 2-3-16,0 1-2 0,1 0-1 0,-1 1 0 0,0-1-5 16,1 2-3-16,-1-3-7 0,1 2-6 0,0-2-7 0,-1 0-6 15,1-3-8-15,1 1-5 0,-1-3-4 0,0 0-2 0,1-3-5 0,1-2-4 16,-1-1-6-16,0 0-3 0,1-3-6 0,0-2-5 0,0-2-1 16,1 0-4-16,0-2-5 0,-1-2-3 0,1-1-3 0,1 0-3 15,0-2-1-15,0 0-3 0,2-3 0 0,0 0-4 0,1-2-4 0,0-1-2 16,0-2-5-16,2 0-5 0,1-2-6 0,-1 1-4 15,2-4-5-15,1 3-1 0,-1-1-3 0,1 0 1 0,0-1-2 0,1 2 1 16,-2 1 2-16,2 1 2 0,-1-1 3 0,1 3 1 0,-2 1 6 0,2 2 6 16,-2 1 5-16,0 0 4 0,1 2 4 0,-2 1 5 0,0 2 1 15,0 1 4-15,-2 1 2 0,0 1 4 0,-1 1 2 0,0 2 5 16,-1 0 4-16,-1 1 7 0,-1 2 4 0,-1 0 8 0,0 0 10 0,-1 1 7 16,-2 1 10-16,1 0 8 0,-3 0 5 0,1 0 4 0,-2 1 6 15,0-2 0-15,-1 0 0 0,-1 0-3 0,-1 1-5 0,-1-1-4 0,0-1-7 16,0 1-7-16,-2-3-7 0,1 1-11 0,-1-1-13 0,0-1-20 15,0 0-24-15,0-1-26 0,1-2-27 0,0 0-28 0,1-3-29 16,2 1-27-16,0-2-27 0,1 0-27 0,2-3-24 0,2 1-26 0,1-3-22 16,1-1-24-16,3 0-21 0,0 0-11 0,3-2-1 0,0 0 9 15,3 0 17-15,1-2 23 0,0 1 23 0,1 0 26 0,2-1 27 16,1 1 25-16,-1 1 29 0</inkml:trace>
  <inkml:trace contextRef="#ctx0" brushRef="#br0" timeOffset="2296">1088 460 17 0,'11'-2'154'0,"0"2"15"0,-2 0 13 0,0 1 14 0,-1 1 15 16,-1 0 11-16,-1 0 11 0,0 2 9 0,0-3 8 0,-1 4-19 0,1-2-33 15,-1 0-25-15,2 0-18 0,-1-1-14 0,-1 1-11 0,2 0-9 16,-1-2-9-16,1 0-11 0,-1-1-11 0,1 0-10 0,1-1-8 16,-2-2-7-16,2-1-8 0,0 1-6 0,-1-3-9 0,1-1-6 0,0 0-5 15,-1 0-5-15,1-1-4 0,-1 0-4 0,-1-2-5 0,-1 1-3 16,1-1-4-16,-2 1-2 0,0 1 0 0,-2-1-2 0,0 0 0 16,-1 0-1-16,-1 2-1 0,-1 0-1 0,-1 1 1 0,-1-1 0 15,0 2 1-15,-2 0 0 0,0 2 0 0,-1-1-1 0,0 2 1 0,-1 1 0 16,0 0-1-16,-1 1 1 0,0 1 0 0,0 1 0 0,-1 2 0 0,1 0 1 15,-1 1 3-15,0 2 1 0,0 1 3 0,0 0 4 0,1 2 6 16,-1 1 6-16,1 0 8 0,1 1 3 0,0-1 5 0,2 1 3 16,0 1 4-16,2 0 1 0,1-1 1 0,1 2 0 0,2-2-1 0,1-1-3 15,2 3-1-15,2-3-5 0,1 0-6 0,2-1-9 0,1-1-16 16,3-1-18-16,0 0-25 0,2-3-26 0,1 0-32 0,2-3-37 16,0-1-38-16,2-2-47 0,0-1-54 0,0-2-36 0,2-1-29 0,-1-2-15 15,0-2-7-15,0 1 1 0,1-1 5 0,-1 0 14 0,-2-1 18 16,1 0 23-16,1 1 30 0,-2 1 35 0</inkml:trace>
  <inkml:trace contextRef="#ctx0" brushRef="#br0" timeOffset="3197">2000 305 85 0,'-1'-3'159'0,"0"-1"3"0,0 1 2 0,-1-2 2 16,1 4 5-16,-1-4 0 0,0 1 4 0,0-1 1 15,-1 1 3-15,1 0-31 0,-1-2-47 0,-1 2-29 0,0-1-20 0,-1-1-8 16,0 2 2-16,0-1 2 0,-1 1 6 0,1 1 3 0,-2 0 6 0,1 0 0 16,-1 1 5-16,1 1 0 0,-1 1 2 0,-1 0-1 0,1 1-1 15,-1 2-2-15,0 0 2 0,0 1-4 0,-2 1-3 0,2 2-3 16,-2-1-1-16,1 4-2 0,-1-1 2 0,0 2 5 0,0 2 5 16,0 0 6-16,1 2 5 0,0 2 10 0,0 0 7 0,0 0 5 0,1 2 4 15,0 0 2-15,2 1 4 0,-1-2-1 0,2 3-3 0,0-3-6 0,2 1-9 16,1-2-8-16,2-1-12 0,0-1-10 0,2 0-9 0,1-3-12 15,2-2-13-15,0-2-14 0,2-1-15 0,1-1-16 0,1-3-20 16,1-1-17-16,1-2-20 0,0-3-12 0,2-1-14 0,-1-1-9 16,0-2-10-16,1-2-7 0,1-1-5 0,-1-1-1 0,0-1 0 0,1 1 5 15,-2-1 8-15,0-1 10 0,-1 1 13 0,0 2 14 0,-2 0 16 16,-1 1 13-16,-1 0 13 0,-1 2 10 0,-1 2 11 0,-1 2 9 16,-1 0 10-16,-1 1 7 0,-2 1 5 0,0 1 5 0,0 2 3 0,-2 1 3 15,1 0 3-15,-3 2 4 0,1 0 2 0,-2 3 6 0,0 0 6 16,0 1 5-16,0-1 4 0,-1 3 2 0,1 1 0 0,0 0-3 0,0-2-4 15,0 2 0-15,2-1-4 0,0-1-1 0,1-1-1 0,1-1-4 16,1-2-4-16,0 1-3 0,1-3-5 0,2-1-4 0,0-1-5 16,1-1-6-16,1-2-2 0,1 0-3 0,1-2-1 0,0-2-3 0,2 1-5 15,-1-3-2-15,1 0-3 0,0 0-4 0,1-2-3 0,-2 0-2 16,1-1-3-16,-1 1 0 0,0 0 0 0,-1 1-1 0,0-1 1 0,-2 0 0 16,0 2 0-16,-1 0 4 0,-1 2 3 0,0-2 4 15,-1 2 5-15,-2 0 6 0,0 0 8 0,-2 2 5 0,0-1 5 0,-1 2 3 16,0-1 0-16,-2 0 4 0,-1 1 1 0,1-1 1 0,-2 1 0 0,0-1 1 15,-1-1-1-15,0 2-1 0,1-2-3 0,0 1-3 0,-2-1-6 16,2 0-2-16,0-1-4 0,1 2-1 0,0-1-1 0,1 0-3 16,0 1-3-16,2 0-2 0,0 0-2 0,0-1-4 0,1 3-5 15,2-3-8-15,0 1-7 0,0 1-9 0,2 0-6 0,-1 0-10 0,2 1-7 16,1 0-7-16,0-1-8 0,0 1-8 0,2 0-8 0,0 1-9 16,0 0-10-16,1 0-6 0,1 1-7 0,-1 2-4 0,0-3-1 0,2 1 0 15,-2 2-1-15,0-3-1 0,0 2-1 0,0 0-3 0,0-1-5 16,-1 0-4-16,0 0-5 0,0 0-8 0,-1-1-10 0,-1 0-2 15,0 0-2-15,-1 0 7 0,-1-1 5 0,1 0 7 0,-1 0 8 0,0 0 9 16,0 1 8-16</inkml:trace>
  <inkml:trace contextRef="#ctx0" brushRef="#br0" timeOffset="3743">2134 381 22 0,'0'0'106'16,"0"0"5"-16,0 0 0 0,-1 0 3 0,1 0 0 0,0 0 1 15,-1 0-5-15,1 0-7 0,-1-1-19 0,1 1-23 0,-1 0-18 16,1 0-14-16,0 0-10 0,0 0-5 0,0 0-5 0,0 0 0 0,0 0-1 16,0 0 0-16,0 0 0 0,0 0 3 0,0 0 3 0,0 0 2 0,0 0 2 15,0 0 3-15,0 0 4 0,0 0 1 0,0 0 5 0,0 1 2 16,-1 1 3-16,1-2 3 0,0 0 1 0,0 2 1 0,0-2 2 15,0 2 0-15,0-2 0 0,-1 1 1 0,1-1 1 0,0 1 1 0,0 0 2 16,-1 1 2-16,1-1 1 0,0 1 3 0,-1-2 1 0,1 3 0 16,0-1 2-16,-1 0 1 0,0 2 2 0,0 0 3 0,0 1 3 15,0 1 1-15,-1 1 2 0,0 0 1 0,1 2 1 0,-2-1-1 16,1 2-1-16,-1 1-2 0,0 0 1 0,1-1-3 0,-2 1 0 0,1 0 1 16,0 2-3-16,0-3-4 0,1 2-4 0,-1-3-5 0,0 2-5 15,1-2-5-15,0-1-6 0,1-1-4 0,-1-1-5 0,1-2-3 0,0 1-4 16,1-2-2-16,0-1-3 0,0-2-6 0,0 0-4 0,1 0-1 15,1-2-1-15,0-1-2 0,1-1 0 0,0-1-1 0,1-1-1 16,1-1-3-16,0-1-2 0,1-2-6 0,1-1-4 0,0-1-5 0,1 0-2 16,0-1-4-16,0-1-2 0,1 1-1 0,0 0 0 0,-1 0 1 15,1 1-1-15,-1 1 0 0,0 0 0 0,0 1 5 0,-1 2 3 0,0 0 5 16,-2 1 3-16,2 1 4 0,-2 2 6 0,-1 0 5 0,0 1 4 16,-1 1 3-16,-1 2 3 0,1 0 3 0,-2 0 5 0,0 4 3 15,0-2 3-15,-1 3 1 0,0 0 3 0,0 1-1 0,-1 1 1 16,0 1 0-16,0 2-1 0,0 0-1 0,0 2-1 0,0-1-2 0,0 3-3 15,0-2-5-15,0 0-5 0,1 1-3 0,-1-1-13 0,2 0-13 16,0-2-21-16,0 1-27 0,0-1-28 0,2-1-31 0,-1-1-37 16,0-1-36-16,1 0-31 0,0 1-29 0,1-3-14 0,0 0-5 0,-1-1-4 15,2 0 0-15,-1-1 7 0,0 0 13 0,1 0 19 0,0-2 26 16,1 1 28-16</inkml:trace>
  <inkml:trace contextRef="#ctx0" brushRef="#br0" timeOffset="4372">2597 194 17 0,'-1'-7'115'0,"-1"0"6"0,0 0 5 16,-1-1 4-16,1 0 4 0,-1-1 5 0,1 1 7 0,-1 0-7 16,0 1-12-16,0-1-14 0,0 0-16 0,-1 1-9 0,1 0-7 15,1-1-4-15,-1 1 0 0,-1 1-1 0,2-1 0 0,-2 1 4 0,2 2 4 16,-1-2 1-16,1 2 2 0,0-1-2 0,-1 3-2 0,1-2 0 15,0 3 2-15,0 0 0 0,1 0 2 0,-1 0 1 0,1 2 0 0,-1 0-2 16,0 0-2-16,0-1-6 0,-1 3-5 0,1 0-6 0,-1 0-5 16,0 2-3-16,0 1 1 0,0 0 5 0,-1 5 5 0,1 0 11 15,-1 2 12-15,0 3 10 0,-1 3 9 0,1 1 3 0,0 4 4 0,0 1 4 16,0 4 1-16,-1 1 3 0,0 1 1 0,1 2-1 0,0 2-5 16,-1 1-7-16,1 0-15 0,0 0-17 0,-1 0-19 0,1 0-16 15,1 0-13-15,-1-4-9 0,1 1-7 0,0-2-7 0,0-3-5 0,1-1-8 16,-1-3-7-16,2-3-10 0,0-1-13 0,0-1-14 0,-1-4-16 15,2-1-18-15,-1-2-19 0,0-3-23 0,0-1-22 0,0-2-25 0,-1-1-26 16,0-3-24-16,-1-2-23 0,0-2-18 0,0-1-15 0,0-1-5 16,-2-2-3-16,1-2 4 0,-2-3 7 0,1 0 10 0,-2-2 10 15,0-2 20-15,0 0 22 0,0-1 29 0,-1-1 35 0,1-1 36 0,0 2 37 16,0 1 34-16,0-2 30 0,1 2 26 0,1 2 23 0,0-2 20 16,1 3 19-16,0 1 14 0,1 1 17 0,1 1 8 0,1 0 8 15,1 2 0-15,0 1-1 0,1 1-6 0,0 0-9 0,2 1-8 16,0 0-6-16,0 1-8 0,2-2-8 0,1 4-10 0,0-3-8 0,1 1-8 15,1-1-7-15,2 1-6 0,0-1-6 0,0 0-6 0,2-1-6 16,0 1-12-16,0-1-11 0,1 0-20 0,0 1-19 0,-1-2-23 0,1 1-21 16,-1 1-22-16,1-1-23 0,-2 2-26 0,0-2-27 0,0 2-21 15,0-1-17-15,-2 2-8 0,1 0-2 0,-1 0 2 0,-1 0 6 0,0 1 14 16,-1 1 15-16,0 0 20 0</inkml:trace>
  <inkml:trace contextRef="#ctx0" brushRef="#br0" timeOffset="4517">2602 512 115 0,'2'6'166'0,"-1"0"7"16,0 0 5-16,-1 2 1 0,0-2 4 0,-1 2 2 15,0-1 4-15,-1 1 2 0,1 0 5 0,-1 1-32 0,0-1-47 0,0 1-31 16,0 0-20-16,0 1-12 0,0-2-10 0,0-1-6 0,1 1-4 0,-1-2-5 16,1 0-4-16,0 0-12 0,0-2-14 0,1-1-17 0,1 0-19 15,0-1-22-15,0-2-23 0,-1 0-33 0,1 0-37 0,1-1-25 16,0-3-16-16,1 1-10 0,0-2-5 0,-1 0 1 0,2-2 3 0,-1 0 5 16,0-1 11-16,0-1 12 0,1-1 17 0</inkml:trace>
  <inkml:trace contextRef="#ctx0" brushRef="#br0" timeOffset="4667">2662 364 21 0,'1'-6'157'16,"0"3"7"-16,-1-1 3 0,1 2 1 0,0 0 2 0,-1 0 3 0,1 1-2 15,-1 1 3-15,0 0-9 0,0 0-10 0,0 0-39 0,0 0-49 16,0 0-35-16,0 0-27 0,0 0-19 0,0 0-16 0,0 0-21 16,0 0-23-16,0 0-30 0,0 0-34 0,0 0-18 0,1 2-9 0,0 0-4 15,0 0-3-15,0 2 2 0,0-1 0 0,2 2 8 0,-1 0 9 16,0 1 11-16</inkml:trace>
  <inkml:trace contextRef="#ctx0" brushRef="#br0" timeOffset="5055">2708 551 70 0,'-1'8'188'0,"0"0"8"0,-1 0 7 0,1-1 5 0,0 1 7 16,-1 0 9-16,-1-1 11 0,1 3 12 0,-1-1 9 0,0 0 7 0,1 0-35 16,-1 0-57-16,0 2-31 0,0-1-20 0,0-2-12 0,0 0-9 15,1 2-5-15,0-3-5 0,1 0-8 0,0-1-7 0,1 0-11 16,0-2-12-16,1 0-12 0,0-1-14 0,1-1-9 0,0 0-7 0,0-1-2 15,0-1-3-15,1 0-3 0,0-1-1 0,-1-1-3 0,1 0-1 0,0 0 1 16,1-2-1-16,-1 0 0 0,0-1 0 0,0-1-2 0,1 0-3 16,-1-2-2-16,0-1-3 0,0 0-1 0,0 0-4 0,-1-1 2 15,2-3-1-15,-2 2 0 0,1 0-2 0,0-2 0 0,0-1 0 0,-1 2 0 16,1-2-2-16,0 2 3 0,0 0 1 0,-1 0 3 0,1 1 3 0,1 1 2 16,-1 0 1-16,0 2 3 0,1 0 1 0,-1 1 5 0,0 2 3 15,0 0 2-15,-1 0 2 0,1 4 3 0,0-2 1 0,-1 1 2 16,1 2 4-16,-1 1 1 0,1 0 5 0,-1 2 3 0,0-1 3 0,0 2 4 15,0 1 0-15,0 1 2 0,0 0 1 0,-1 1 1 0,1 0-1 16,0 1-1-16,-1 0 0 0,1 0-3 0,-1 0-1 0,0-1-2 16,0 1-4-16,0-1-3 0,0 1-3 0,0-1-3 0,1-2-4 0,-1 0-2 15,0 0-5-15,0-2-1 0,0 1-3 0,0-2-5 0,0 0-4 16,0 1-8-16,-1-3-12 0,1 1-10 0,-1-1-12 0,1 0-16 0,0-1-16 16,-1 1-23-16,1-3-26 0,-1 0-32 0,0 1-35 0,0-2-38 15,0 1-40-15,0-2-17 0,-1 0-8 0,1 0 4 0,-2-1 7 0,2 1 10 16,-1-2 11-16,0 2 15 0,0-1 17 0,0 2 22 0,0 0 28 15</inkml:trace>
  <inkml:trace contextRef="#ctx0" brushRef="#br0" timeOffset="5912">2965 465 67 0,'-3'0'184'0,"0"1"8"0,1-1 5 0,-1 1 1 15,1 1 4-15,0-1 2 0,0 2 3 0,0-1 4 0,0 0 7 16,0 2-16-16,0 0-28 0,0 1-28 0,0 1-28 0,0 0-12 16,0 2-7-16,-1 2 1 0,1 0 3 0,0 1 2 0,-1 1 6 0,1 0 4 15,-1 1 4-15,1 0 2 0,-1 0 0 0,2 1 2 0,-2-1-3 0,1-1-5 16,0 0-7-16,1-2-6 0,-1 1-10 0,0-2-7 0,1-1-9 16,0 1-7-16,0-3-3 0,0-1-6 0,0 0-5 0,1-1-8 15,0-1-7-15,0-2-10 0,0 1-7 0,0-2-6 0,0 0-7 0,2-1-3 16,-1-1-2-16,1 1-1 0,-1-2 1 0,2 0-1 0,-2-1-5 15,2 0-3-15,0-2-4 0,0 0-6 0,1-1-7 0,0-1-9 0,0 0-10 16,0-2-2-16,1 0-5 0,0 0-2 0,-1 0-2 0,1-1-2 16,0 0 3-16,0 2 2 0,-1-3 3 0,0 3 2 0,1 0 0 0,0 0 5 15,-2 1 8-15,1 2 9 0,0 0 9 0,-1 0 7 0,-1 2 5 16,1 0 5-16,-1 2 5 0,0 0 4 0,-1 2 3 0,-1 0 3 16,1 0 4-16,0 2 6 0,-1-1 9 0,0 2 6 0,0 2 5 0,0 0 2 15,0 1 1-15,-1 1-3 0,1 2 0 0,-1 0-2 0,0 0 0 16,0 1-3-16,0 1-3 0,1-1-3 0,-1 0-6 0,1 0-5 0,-1-2-8 15,1 0-6-15,1-1-5 0,-1 0-4 0,1-2 0 0,0-1-3 16,1 0 1-16,0-2-1 0,0-1 2 0,1 0-5 0,0-1-4 0,1 0-7 16,-1-1-4-16,1-1-7 0,0 0-6 0,0-1-6 0,0-2-7 15,1 1-7-15,-1-2-8 0,0-1-3 0,1 0-5 0,0 0-5 0,-2-1-4 16,2-1 2-16,-2 1 3 0,1 0 6 0,-1-1 4 0,0 1 5 16,0 0 8-16,0 0 8 0,-1 0 6 0,1 2 8 0,-1 1 6 15,0-1 6-15,0 2 4 0,0 1 6 0,-1 1 6 0,1 1 3 0,-1 0 3 16,-1 1 6-16,0 1 5 0,0 1 6 0,0 1 5 0,0 1 4 15,0 0 7-15,0 2 4 0,-1 2 3 0,1 0 3 0,-2 1 5 16,1 1-1-16,0-1 0 0,0 4-1 0,-1-3-1 0,0 1-4 0,1 0-7 16,-1 0-4-16,1-1-5 0,0 0-4 0,1-1-7 0,-1-1-8 15,1 0-8-15,0 0-19 0,1-2-27 0,-1 0-27 0,1-1-26 0,0 0-30 16,1-1-30-16,-1 0-30 0,1-2-29 0,0 1-32 0,-1-1-32 16,2 0-34-16,-1-1-35 0,1 0-16 0,-1-1-3 0,1 0 9 0,0 0 21 15,0-1 21-15,1 0 28 0,-1-1 26 0,1 0 28 0,-1 0 31 16</inkml:trace>
  <inkml:trace contextRef="#ctx0" brushRef="#br0" timeOffset="6556">3271 600 141 0,'-4'2'167'0,"0"0"10"0,0-1 10 0,0 2 11 0,1-1 10 0,-1 1 11 15,1-1 11-15,0 1 8 0,0-1-13 0,1-1-24 0,0 1-25 16,1 0-21-16,0 0-15 0,0-1-12 0,2 0-12 0,0 0-10 0,0 0-9 16,1 0-6-16,0 0-8 0,0 0-8 0,1 0-10 0,0-1-5 15,1 0-9-15,0 0-9 0,1 0-5 0,-1-1-4 0,0 0-5 16,1 0-2-16,0 0 1 0,0-1 2 0,0 0-1 0,0 0-3 0,0-2-4 15,0 2 0-15,-1-2-2 0,1 1-2 0,0-3-1 0,0 2-2 0,-1-1-2 16,0 0-1-16,1 0-2 0,-1 0-3 0,0-1-3 0,0 1-3 16,-1-1-4-16,0 1-4 0,-1-1-4 0,1 1-6 0,-2 0-4 0,0 0-3 15,0-1-4-15,0 2-2 0,-1-1-3 0,0-1 1 0,0 2-1 0,-1-1 1 16,0 1 0-16,0-1 2 0,0 3 3 0,0-2 4 0,-1 2 4 16,-1-1 5-16,1 1 4 0,0 0 3 0,-1 2 3 0,0-1 4 15,0 0 1-15,-1 1 2 0,1 0 0 0,0 0 0 0,-1 1 1 0,0-1 2 16,0 1 2-16,-1 0 2 0,2 1 3 0,-1 1 2 0,0-1 3 15,0 1 2-15,0 1 4 0,0-1 4 0,0 2 2 0,0 1 4 0,0 0 2 16,-1 0 2-16,1 1 5 0,0 2 1 0,0 0 4 0,0 0 1 0,0 3 3 16,1-1 3-16,-1 1-1 0,1 1 1 0,0-1-3 0,1 0-2 15,1-1-3-15,0 1-2 0,1 0-4 0,1-2-3 0,0 1-4 0,1-3-5 16,1 1-8-16,0-1-8 0,2-2-18 0,-1 0-23 0,2-1-24 16,0-1-25-16,0-1-26 0,2 0-27 0,-1-3-25 0,1 1-31 0,1-2-31 15,-1 1-37-15,1-3-34 0,-1 0-34 0,0-1-15 0,0 0-5 0,1 0 11 16,-1-1 14-16,0 0 20 0,-1 0 22 0,0 0 24 0,0 1 24 15,-1-1 28-15</inkml:trace>
  <inkml:trace contextRef="#ctx0" brushRef="#br0" timeOffset="7061">3569 563 15 0,'1'-8'136'0,"0"1"6"0,0 0 5 0,-1 1 4 0,-2 0 6 15,1-1 8-15,-1 0 7 0,0 2 8 0,-1 0-6 0,0 0-9 0,0 1-20 16,-1 0-24-16,1 0-9 0,-1 1-7 0,-1 2-1 0,1-1 2 15,-1 1 1-15,0 1 0 0,0 1 2 0,-1 1-2 0,0-1-3 16,0 3-3-16,0 0-7 0,-1 2-4 0,0 0-4 0,0 1-3 0,-1 1 3 16,0 2 2-16,1 1 6 0,0 1 4 0,-1 0 2 0,2 2 2 0,0-1-2 15,1 1-2-15,0 0-4 0,2 1-5 0,0-2-4 0,1 1-4 16,1-1-5-16,1-1-7 0,2-1-10 0,-1-1-11 0,2-1-12 16,1-1-11-16,0-2-9 0,2-1-8 0,-1-1-3 0,2 1-3 0,0-3 1 15,1-2-1-15,0 0-4 0,1-2-2 0,-1 0-8 0,1-1-9 0,0-2-12 16,-1-1-13-16,2-1-11 0,-2-1-11 0,0-1-8 0,0-1-10 0,-1 0-12 15,1-2-11-15,-1-1-13 0,-1-1-14 0,1 0-11 0,-1-1-12 16,0-3-8-16,0 2-7 0,-1-4-3 0,1 1-2 0,-1-3-5 16,0 0-7-16,0-1-3 0,1 0-2 0,-1-1 8 0,2-2 9 0,-1 1 16 15,0 2 15-15,1 1 19 0,0-1 17 0,0 2 19 0,1 2 20 0,0 1 19 16,-1 2 19-16,0 2 22 0,0 3 22 0,-1-1 19 0,1 2 18 16,-2 2 11-16,1 1 8 0,-2 1 4 0,1 0 4 0,-2 1 4 0,0 2 5 15,-1 0 5-15,0 1 6 0,-1 1 4 0,0 0 3 0,-1 1 2 16,0 0 2-16,-1 1-1 0,-1 2 0 0,0-1-2 0,-1 2-2 0,0 0-1 15,-2 2 0-15,1 0 1 0,-1 1 2 0,0 1 5 0,-2 2 6 0,1 1 8 16,-1 1 7-16,2 3 7 0,-1 0 4 0,0 0 6 0,0 2 5 16,1 2 1-16,1 0-3 0,0 1-4 0,2 2-4 0,0-1-8 0,1 1-12 15,0 1-11-15,2-1-16 0,0 1-15 0,1 0-13 0,0-1-13 16,2-1-15-16,1 1-12 0,1-1-11 0,0-1-7 0,1 0-4 0,2-1-10 16,1 0-11-16,0-2-19 0,1-2-26 0,0 1-28 0,1-2-33 15,2-1-35-15,-1 0-37 0,1-2-46 0,0-2-53 0,0-1-39 0,1-2-30 16,-1 0-17-16,1-3-7 0,0 0 4 0,0-1 7 0,0-2 18 0,0-2 24 15,0 1 30-15,-1-2 31 0,2 1 34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49:01.1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95 171 195 0,'-13'2'288'0,"0"4"32"0,3-3 17 0,-3 1 6 0,5-1 5 16,-2 1 2-16,2 1 2 0,1-1-1 0,4-1 3 0,-4 1 0 16,6-2-47-16,1 0-74 0,-2-1-49 0,4 1-41 0,-1 2-32 15,4-2-27-15,0 1-13 0,2 1-4 0,2 2-4 0,6-2-2 0,-3 4 0 16,6-1 1-16,-1 2 1 0,8-2-4 0,-4 4-10 0,4-2-13 16,1 0-33-16,0 0-44 0,0 0-42 0,2 0-43 0,0 0-42 0,-2 0-45 15,0 0-41-15,0 0-46 0,0 0-39 0,-2 0-37 0,-1 0-21 16,2 0-8-16,-4 0-4 0,-1 2 6 0,1-1 20 0,-3 2 31 15,0-2 35-15,-2 1 39 0,-1-2 40 0</inkml:trace>
  <inkml:trace contextRef="#ctx0" brushRef="#br0" timeOffset="785">1267 7 109 0,'9'-3'193'16,"-2"1"10"-16,2 2 5 0,-5-2 4 0,0 2 1 0,-1 0 3 15,2 2 5-15,-4-2 7 0,-1 0 8 0,0 0-21 0,0 4-37 0,-1-1-35 16,-4 3-36-16,0-3-23 0,-1 4-15 0,-4 2-12 0,1 2-6 16,-2 2-3-16,-4 0-2 0,-1 3-3 0,0 0-5 0,-4 2-8 15,3 1-8-15,-3 2-8 0,0-2-8 0,-2 3-2 0,2-2-5 0,1 0-3 16,0-2 1-16,1-1-4 0,2 0-3 0,1-3-4 0,4-2-4 15,1 0-7-15,0-3-5 0,4 0-12 0,0-4-10 0,2-1-9 0,4-1-11 16,0-3-5-16,0 0-4 0,1 0-1 0,6 0 1 0,-1-3 2 16,1 1 5-16,3-2 5 0,5-1 2 0,-4 1 9 0,5-2 6 15,3 3 11-15,-2-3 10 0,4 3 10 0,-1-3 8 0,1 3 6 0,-1-1 5 16,1 3 4-16,-1-1 0 0,0 0 2 0,-3 0 0 0,-1 2 3 16,1 0-1-16,-4 0 1 0,0 2 0 0,-3 0 1 0,-2 0 6 15,-3-1 0-15,0 3 0 0,-4-1 1 0,-1 3-1 0,-1 0-1 16,-4-1-2-16,0 2-3 0,-5 2-5 0,0 0-3 0,-2 2-2 0,-4 0-3 15,-3 1 0-15,2 1-4 0,-5 0-1 0,-1 1 0 0,0 0 2 16,-1 1 4-16,-2-1 5 0,1 0 6 0,-1 1 8 0,5-2 9 0,-1-1 9 16,-1 1 8-16,6-1 9 0,-2-3 6 0,3 0 7 0,3 0 2 15,0-2 1-15,6-1-1 0,-2-1-2 0,4-1-5 0,3-3-6 0,-1 2-4 16,6-2-8-16,-1 1-7 0,3-4-5 0,4 2-7 0,1-1-7 16,2-2-7-16,2 2-3 0,2-1-3 0,1-1-3 0,3-1-1 15,2 2 1-15,1 1 0 0,0-2 1 0,2 1 1 0,-1 1 0 0,-1 1 1 16,2 0 1-16,-4 0 0 0,4 0 3 0,-3 1 0 15,-1 4 2-15,-1-2 2 0,3 2 2 0,-5-1 4 0,0 3 3 0,0 2 4 16,-2 0 3-16,-2 0 3 0,-2 4 4 0,-1-3 5 0,-1 5 4 0,-1 1 4 16,-3 0 4-16,-1 2 4 0,0 0 3 0,-5 0 5 0,0 2 4 15,-5 2 1-15,2-1 3 0,-1 1 1 0,-4 0 0 0,-3-1-1 16,1 1 1-16,-1-1-6 0,-4-1-7 0,4 2-3 0,-8-2-3 0,3-3-6 16,0 1-4-16,-1 0-6 0,-2-1-6 0,4-3-8 0,-6-1-4 15,5-3-10-15,1 1-12 0,-1-4-14 0,0 0-15 0,1-1-16 16,2-4-13-16,1-2-20 0,1-2-22 0,1-2-24 0,3-3-23 0,-1-4-23 15,2-3-24-15,4-2-21 0,-1-4-19 0,3-5-12 0,3 0-10 16,0-4-13-16,4-1-10 0,1-3 2 0,0 1 9 0,2 1 17 16,2 0 17-16,-1 3 20 0,4 4 25 0,-4 1 22 0,4 3 24 0</inkml:trace>
  <inkml:trace contextRef="#ctx0" brushRef="#br0" timeOffset="905">1240 679 3 0,'7'0'130'16,"2"1"26"-16,-5 5 19 0,-2 1 11 0,-2 2 8 0,0 2 7 16,-6 4 9-16,0-1 8 0,-3 2 8 0,-2 2-11 0,-1-2-18 0,-2 2-23 15,-2 4-28-15,0-4-21 0,-3 4-19 0,4-3-14 0,-1 1-10 16,-2 0-10-16,4-4-8 0,0 2-20 0,4-3-24 0,-1-3-33 0,4-1-35 15,1 0-45-15,-1-4-45 0,6-2-44 0,1-5-41 0,1 2-21 16,6-2-10-16,-1-2-5 0,1-3-4 0,6-2 2 0,-1-1 3 16,4-2 11-16,1-3 17 0,3-2 26 0</inkml:trace>
  <inkml:trace contextRef="#ctx0" brushRef="#br0" timeOffset="1409">1838 187 96 0,'4'2'207'0,"-2"0"8"0,-1 2 1 0,4-1 1 0,-4 3-1 15,2-3-1-15,-2 3 1 0,4 1-1 0,-4-2 0 0,2 2 1 0,-1 0-49 16,0 1-77-16,1-1-45 0,2-1-31 0,-1 1-20 0,0 0-13 16,-1-2-9-16,4 1-7 0,1-1-8 0,-3-1-9 0,5-1-7 15,3-1-9-15,-1 0-5 0,0 0-9 0,3-2-4 0,0 0-4 0,2-2-1 16,0 0 5-16,1-2 3 0,-2 1 9 0,-1 1 5 0,4-3 11 16,-3 3 9-16,0-2 13 0,-5 1 10 0,4-1 12 0,-5 2 9 15,-3 1 17-15,2-1 13 0,-3 2 16 0,-2 0 14 0,-3-2 12 0,-1 2 10 16,0 0 7-16,-3 2 3 0,-4 0 4 0,0 1 2 0,-3 1 0 15,-2 1-1-15,-4-1 4 0,-1 1-2 0,0 2 0 0,-3 0-5 16,-2 1-3-16,0 0-2 0,-1 0-5 0,0 1 3 0,-1 0 1 0,2-2 4 16,-1 0 7-16,6 2 6 0,-3-3 7 0,4 1 4 0,0-2 2 0,2 1-3 15,3-1-5-15,1 0-5 0,0-1-8 0,5-1-7 16,0 2-10-16,4-2-8 0,-4-2-12 0,5 3-8 0,5 0-11 0,-4-3-8 16,4 5-13-16,0-4-8 0,5 2-7 0,0-1-7 0,1-1-6 0,1 2-11 15,1-3-10-15,3-1-13 0,0 0-13 0,1 0-16 0,1-3-13 16,-1 1-17-16,2-3-15 0,1-1-16 0,-3-1-18 0,4-1-19 15,-3-1-14-15,0 1-14 0,-3-3-13 0,1 2-8 0,0-2-6 16,-1 0-12-16,-3 1-14 0,-4-2 1 0,2 2 7 0,-4-3 13 0,-1 2 13 16,0 1 16-16,-4-3 18 0,2 2 18 0,-3-1 17 0</inkml:trace>
  <inkml:trace contextRef="#ctx0" brushRef="#br0" timeOffset="1939">2114 148 66 0,'-8'-9'146'0,"0"0"12"16,2 0 10-16,0 2 8 0,0 1 12 0,-1 1 9 0,1 1 14 15,3 1 9-15,-1 3-8 0,0-4-21 0,2 4-22 0,-2 0-20 0,1 0-14 16,2 4-11-16,-1-3-7 0,-1 1-4 0,3 4-2 0,-1 1 0 15,-2 0-1-15,2 2 0 0,1 2 4 0,-5 3 3 0,5 3 2 16,-1 0 2-16,-1 3 2 0,0 2 6 0,0 0 2 0,-1 3 3 0,0-2-3 16,1 3-2-16,-3-1-5 0,2 0-9 0,0 0-8 0,-1-2-11 15,3 1-13-15,-4-1-16 0,4-1-11 0,-3-2-12 0,2 1-11 0,-1-3-10 16,2 2-14-16,-4-4-14 0,5 0-19 0,-4-1-22 0,3-3-19 16,-1 1-20-16,-1-2-18 0,2-1-19 0,-1-1-13 0,0-2-14 15,-3 1-14-15,4-3-13 0,-1-1-10 0,-2 0-11 0,1-3-4 16,2 1-1-16,-4-2 7 0,1 0 12 0,3 0 13 0,-4-3 17 0,4-1 15 15,-3 0 14-15,-2-1 16 0,1-1 13 0,1-1 13 0,3-2 12 16,-4 0 13-16,2-2 10 0,1-1 13 0,-3-1 10 0,4-1 10 16,-1-1 7-16,0 3 9 0,2-4 6 0,-2 1 4 0,2-1 6 0,0 1 3 15,2 2 4-15,-2 0 4 0,2 2 2 0,0 0 2 0,-2 2 3 16,1 2 1-16,2 0 0 0,1 3 5 0,-1 1 1 0,2-1-1 0,-4 2 2 16,6 2-3-16,-4 0-1 0,6 0-2 0,-2 4-3 0,3-2-2 15,-1 3-3-15,1 0-2 0,-3 1-4 0,3 1-2 0,0 0-4 16,3 2-5-16,-3 0-6 0,-2 0-6 0,2 0-6 0,-2 2-5 0,0-2-6 15,-3 2-6-15,2-2-6 0,-4 0-4 0,2 0-4 0,-4 0-4 16,-1 0-3-16,0-1-3 0,-1 0-6 0,-5 1-4 0,0 0-1 0,-2 0 0 16,-3 2 4-16,-2-2 2 0,1 0 6 0,-4 0 8 15,0 0 5-15,0-1 9 0,-3 1 8 0,2-1 9 0,-3 3 9 0,2-4 13 16,0 0 14-16,0 0 13 0,2 0 13 0,-1 1 13 0,1-1 7 0,5-2 8 16,-1 1 4-16,2-1 1 0,2 0-1 0,2-1 1 0,1 2-1 15,1-3-3-15,3 0-4 0,2 0-8 0,-1 0-4 0,4 1-10 16,2-2-6-16,3-1-8 0,-2 1-8 0,6 0-3 0,-1 0-8 15,2-2-3-15,2 0-2 0,-2 0-4 0,-1-2-3 0,3-2-3 0,3 3-4 16,-3-3-9-16,0-1-10 0,-2-1-11 0,2 0-16 0,-5-1-19 16,4 0-25-16,-1 2-24 0,-2-4-26 0,-1 2-33 0,2-2-37 0,-3 2-26 15,0-2-21-15,0 0-10 0,-2 0-2 0,0 0 3 0,-2-1 7 16,0 3 9-16,-2-2 16 0,-1 0 15 0,1 4 23 0</inkml:trace>
  <inkml:trace contextRef="#ctx0" brushRef="#br0" timeOffset="2086">2062 697 4 0,'-10'13'177'0,"-5"1"9"15,-1 0 6-15,3 1 3 0,-1 1 0 0,-1 0 4 0,0-1 2 0,-1 1 8 16,0 0 13-16,-3 0-10 0,3 1-18 0,3-1-38 0,-3-2-44 16,2 0-26-16,0 1-17 0,2-3-11 0,-1 1-10 0,2-3-12 15,1 2-11-15,2-3-19 0,0-2-21 0,2 0-32 0,2-2-38 0,-2-1-50 16,1-1-55-16,1-1-29 0,4-2-15 0,0 0-7 0,-1-3-3 16,1-1 0-16,0-3 5 0,1 0 9 0,2-2 10 0,1-1 16 15,2 0 18-15</inkml:trace>
  <inkml:trace contextRef="#ctx0" brushRef="#br0" timeOffset="2227">2024 955 35 0,'12'16'189'0,"-2"0"11"0,0 3 3 16,-2-1 4-16,0 3 2 0,2 0 1 0,-2 1 3 0,0-3 4 15,-3 3 2-15,4 0 4 0,-2-1-41 0,0-1-66 0,1-2-42 16,-3 0-28-16,1-2-29 0,1-1-29 0,-4-3-32 0,3 1-33 0,1-4-43 16,-1 0-47-16,0-2-23 0,0-1-16 0,-1-5-8 0,0 1-7 15,0-4-2-15,1-2-1 0,1-1 2 0,-1-2 1 0,1 0 13 16,-1-4 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49:09.9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192 832 40 0,'-19'7'186'0,"3"-4"15"16,1 3 6-16,-3 0 4 0,2-1 3 0,-1 0 2 0,4 1 1 0,-1-3 2 16,-1 3 4-16,4-3 5 0,1 1-41 0,0-2-61 0,4 1-34 15,0-1-21-15,2 0-12 0,2-2-13 0,2 0-6 0,0-2-2 0,3 0-4 16,4-1-1-16,3-3 0 0,2 1-4 0,4-2-2 0,4-2-6 16,3-1-4-16,7-2-7 0,3-1-4 0,5-3-2 0,5 2-1 15,3-4-1-15,3 1-1 0,3-1-2 0,2 1-1 0,2-1-2 0,1 0 0 16,1 2 0-16,1 1-3 0,-3 1-3 0,-1-1-9 0,1 3-14 15,-1 3-16-15,-1 0-17 0,-4 0-24 0,0 2-21 0,-5 1-33 16,1-1-38-16,-1 1-25 0,-3 1-19 0,-2 1-9 0,-2-1-5 0,-4 0 0 16,-1 1 2-16,-2-1 9 0,-3 1 13 0,-2-1 17 0,-3 1 18 15</inkml:trace>
  <inkml:trace contextRef="#ctx0" brushRef="#br0" timeOffset="1568">2008 191 89 0,'-6'2'157'0,"-2"-1"4"0,2 1 2 0,0-2 3 0,-1 2 5 0,4 0 4 16,0-2 7-16,0 2 7 0,3-2-8 0,0 0-16 0,0 0-31 15,0 0-35-15,0 0-18 0,0 0-13 0,0 0-6 0,0 0 1 0,3 0-3 16,2 0 1-16,0 0-2 0,1 0-4 0,1 0-7 0,3 0-6 16,-1 0-6-16,6 0-8 0,-4 0-6 0,4-2-3 0,0 2-4 15,1-2-1-15,0 0-1 0,1 0-4 0,-1-1-2 0,2 1-3 0,-3 0-5 16,4-1-6-16,-3-1-13 0,1-1-14 0,-1 1-21 0,1 1-23 16,-1-3-28-16,-3 3-29 0,2-3-33 0,-1 1-32 0,0-2-17 15,-2 0-7-15,0-1-4 0,-2 1-1 0,-2-2 3 0,0 0 4 0,-3 2 10 16,0-2 15-16,-1 0 21 0</inkml:trace>
  <inkml:trace contextRef="#ctx0" brushRef="#br0" timeOffset="1779">2253 0 25 0,'-5'4'162'0,"-3"1"6"0,1-1 3 0,1 1 0 16,1 0 0-16,0 1 4 0,0 0 2 0,0 1 5 0,2 0 9 15,0 0-18-15,-1 2-28 0,3 0-28 0,-1 0-29 0,-1 2-14 16,3 1-11-16,-3 3-2 0,3-1-4 0,-2 3 2 0,2-1-1 0,0 2-2 15,-2-1-4-15,-1 4-7 0,3-2-5 0,0 1-11 0,-1 0-8 0,1-1-9 16,-2 2-11-16,2-2-13 0,0 1-15 0,-3-2-15 0,3 0-16 16,-1-2-16-16,-2 2-19 0,3-3-21 0,-3-1-24 0,0 0-30 15,0-3-29-15,1 0-16 0,-3 0-7 0,0-2-2 0,-1-2 2 0,1-2 9 16,-2 1 12-16,1-1 13 0,-1-3 15 0,0 0 18 0</inkml:trace>
  <inkml:trace contextRef="#ctx0" brushRef="#br0" timeOffset="2347">1992 510 158 0,'-10'-4'182'0,"3"2"6"0,0-1 2 15,3 3 5-15,-4-4 5 0,4 4 5 0,0 0 10 0,2-2 8 16,-2 2 9-16,1-1-33 0,3 1-55 0,0 0-33 0,0 0-22 0,0 0-16 16,0 0-8-16,4 0-5 0,-1 0-2 0,3 0-2 0,0 0-1 15,2 0-4-15,1 0-8 0,1 0-6 0,5 1-7 0,-1-1-6 16,0 0-5-16,4 0-2 0,-2 0 0 0,2 0-1 0,1 0-1 0,-2 0-1 16,1 0 1-16,0 0-4 0,-2 0-3 0,2 2-3 0,-3-2-3 15,0 4-6-15,-1-4-4 0,-1 3-4 0,-3-1-6 0,0 2-4 0,-1-1-4 16,-3-1-2-16,0 2-2 0,-4 1-4 0,-2-1-1 0,0 3 0 15,-2-2-2-15,-3 1-1 0,-2 1 2 0,-2 2 4 0,-1-2 4 16,0 4 4-16,-3-2 7 0,0 0 6 0,-3 0 7 0,3 2 7 16,-4-2 8-16,1 1 6 0,0-1 9 0,3 0 5 0,-4-2 7 0,6 3 6 15,-4-5 6-15,4 2 5 0,1-1 4 0,2-1 3 0,-2-1 2 0,3-1-2 16,4 1-4-16,-3-2-2 0,4 1-7 0,0-1-6 0,-1 0-2 16,3-2-8-16,3 2-5 0,-1-1-5 0,0 1-6 0,4 2-5 15,-3-1-4-15,4-1-1 0,1 2-5 0,2-1 0 0,-2 1 0 0,2-1-1 16,2 2-1-16,-1-2 1 0,0 1-1 0,1-1 0 0,-3 0 0 15,4 1 0-15,-3 0-1 0,0 0-1 0,-3-1-3 0,4 1-3 16,-6-1-3-16,1 1-1 0,-2 1-3 0,-1 1-3 0,0-3-3 16,-3 3-2-16,0-1-4 0,-3 0-3 0,-4 1 0 0,4 1-1 0,-5 1 1 15,-3-1 0-15,0-1 2 0,-3 0 3 0,-1 1 1 0,-2 1 4 16,-2-1 2-16,0 0 6 0,-4-2 5 0,3 1 7 0,-2-3 7 16,-1 3 7-16,-1-5 7 0,-1 3 9 0,2-2 9 0,0 0 12 0,2-1 9 15,0-1 14-15,1 0 16 0,0 0 16 0,4-1 15 0,0-1 10 16,5 2 7-16,-1-2 4 0,4 0 0 0,0 2-4 0,1-2-4 0,6 2-9 15,-1 0-9-15,2 0-11 0,0 0-7 0,3 0-15 0,4 0-17 16,2 0-16-16,1 2-16 0,5 2-12 0,0-1-10 0,7 3-4 16,1 0-2-16,3-2-2 0,2 5 0 0,2-1 0 0,2 3 0 0,2-2 0 15,-1 1-2-15,3 1 0 0,3 0 1 0,-3 0-1 0,3-1 2 16,0 2-2-16,-1-2 1 0,0 1-10 0,-2 0-11 0,-2-2-25 16,0 0-29-16,-5-2-28 0,0 0-25 0,-3 0-26 0,-2-3-25 0,-5 2-24 15,0-3-22-15,-3 0-21 0,-5-3-18 0,2 3-21 0,-6-6-21 16,-1 3-22-16,-1-3-21 0,-3 0 0 0,-2-1 14 0,-2-2 19 15,0-3 24-15,-4 0 23 0,-1-1 25 0,1-3 22 0,-4-1 22 0,0-2 21 16,-1 0 22-16</inkml:trace>
  <inkml:trace contextRef="#ctx0" brushRef="#br0" timeOffset="3066">2325 198 126 0,'5'-7'189'0,"0"3"5"15,0-3 1-15,1 4 3 0,-1-1 0 0,1 0 4 0,1 1 5 0,1 1 6 16,2-2 0-16,-2 1-6 0,5-1-42 0,2 1-59 0,-4-1-32 16,6 1-17-16,-1-1-10 0,2 2-4 0,0-1-2 0,-2 1 0 15,4 0-3-15,-2 0 0 0,0 2-6 0,1 2-6 0,1 0-8 0,-1 0-7 16,-2 1-3-16,-1 1-1 0,3 1-2 0,-3 2 1 0,-2 2-1 16,-1 0 1-16,0 0 1 0,-3 4 0 0,-2-1 0 0,0 3-1 0,-2-1 0 15,-2 2 0-15,-2 2-1 0,-1 0 0 0,-2 1 0 0,-4 0-1 16,2-1-1-16,-4 4 1 0,0-4-1 0,-2 4-1 0,-2-3-2 15,-1-1-4-15,-1 0-7 0,0 1-5 0,-1-3-11 0,0-2-11 0,-4 0-12 16,4-1-14-16,-1-4-11 0,0 0-15 0,-1-2-11 0,0-2-12 16,1-1-12-16,0-4-10 0,0 0-6 0,2 0-7 0,-1-4-2 15,-1-1 2-15,2-2 6 0,0 0 10 0,2-2 12 0,-1-2 18 0,2-2 19 16,2 3 22-16,0-3 21 0,0 1 18 0,2-1 19 0,0 2 16 16,0 0 17-16,4 0 13 0,0 4 15 0,-1 0 10 0,2 2 12 15,1-1 9-15,0 3 3 0,0 1 7 0,0 2 0 0,0 0-1 0,1 0-3 16,-1 3-1-16,3 1-3 0,-1 1-1 0,-2 3 0 0,2 0 0 15,-2 5-4-15,0 0-1 0,2 1-6 0,-2 1-5 0,-2 3-7 16,2-2-7-16,0 3-7 0,-2-1-6 0,2 2-7 0,-5 0-3 0,4-2-7 16,-3 0-5-16,2 0-5 0,-2-2-7 0,-1 1-3 0,4-3-3 15,-3 0-2-15,2 1-1 0,-2-5-5 0,2 2-5 0,0-2-6 0,-3-1-5 16,4-2-6-16,-1-1-5 0,-1-1-4 0,3-1-5 0,-4-1-3 16,4-1-3-16,0-2-3 0,0 0-3 0,0 0-2 0,0 0 0 15,0 0 3-15,3-2 3 0,-2 0 4 0,2-1 5 0,-1-1 5 0,2-1 5 16,0-2 5-16,-1 0 4 0,2-2 4 0,0-1 2 0,1 1 4 15,1 0 3-15,1-3 0 0,-3 1 3 0,1 0-1 0,1 1 1 16,3-1 1-16,-2 1 0 0,0 0 3 0,0 1 1 0,2 0 4 16,-2 0 3-16,2 2 4 0,0 1 5 0,-1 1 4 0,4 1 3 0,-1 1 5 15,-1-1 2-15,2 4 3 0,-1 0 4 0,-1 2 1 0,4 2 2 16,-4-1-1-16,4 4-2 0,-1-1-4 0,-3 3-2 0,2 1-5 0,-4 1-4 16,1 0-4-16,0 2-1 0,-3-1-2 0,-1 1-4 0,0 1-3 15,-2 1-2-15,-1 1-3 0,-3-2 0 0,0 1-2 0,-3 1 0 16,-1-2 0-16,-2 2 1 0,0-1-2 0,-2 1-1 0,-2-1 0 15,0-3-2-15,0 1-1 0,-5-1-2 0,4 1 0 0,-4-4 0 0,4 1-2 16,-1-2 0-16,-1-1 0 0,4-1-2 0,-1-3 1 0,2 1 0 0,-1-1-1 16,3-3-2-16,3 0-2 0,1 0-1 0,-3-1-2 0,5-1 2 15,5-4 0-15,-3 3-2 0,4-4-5 0,0 1-4 0,4-3-8 16,2 0-10-16,-1-4-11 0,4 3-14 0,3-5-12 0,0 3-18 0,0-3-21 16,4-1-23-16,0 0-27 0,-1 1-30 0,2-1-12 0,0 0-5 15,0-2 1-15,0 2 4 0,-1 1 7 0,-2-1 9 0,3 0 13 16,-1 2 12-16</inkml:trace>
  <inkml:trace contextRef="#ctx0" brushRef="#br0" timeOffset="3748">3242 159 128 0,'0'0'153'15,"0"0"3"-15,0 0 5 0,0 0 4 0,0 0 6 0,-3 0 9 16,2 1 9-16,-1 1 10 0,0 2-14 0,2-2-29 0,-2 3-27 16,-1 0-27-16,0 1-17 0,0 1-11 0,-1 2-6 0,-2 0-5 0,3 2-2 15,-4 2-7-15,2-1-5 0,-3 2-9 0,1 1-9 0,0-1-10 0,-2 0-8 16,2 3-7-16,-2-1-4 0,2-2-2 0,-1 3-2 0,0-3 0 16,1 1-1-16,4-1 1 0,-3 0 1 0,-1-1 1 0,6-1 0 15,-4-1-1-15,5-2 0 0,-1 1 0 0,1-2 0 0,0 0-2 16,0-1 0-16,1 0-1 0,2-2 1 0,-1 2-1 0,-1-1-2 0,4-1 1 15,-1 1-2-15,2 1 0 0,-2-2 0 0,0 2 0 0,2 0 0 16,0 2 0-16,0 1 1 0,-1-1 2 0,0 2 0 0,0 1 1 0,1 1 2 16,-1 1 0-16,-1 0 3 0,-3 3 5 0,4 1 4 0,-4-2 4 15,2 2 5-15,-2 0 6 0,-1 1 6 0,0 0 5 0,0-1 4 16,0 0 1-16,-1-1 2 0,1 1 1 0,-3 1 1 0,3-3 0 0,0 0-2 16,0-2-4-16,0 1-3 0,3-2-6 0,-2-1-4 0,-1-1-7 15,0-2-7-15,3 0-8 0,-3-4-8 0,2 2-10 0,-1-3-10 16,2 0-10-16,1-1-10 0,-1-1-14 0,2-2-12 0,0-4-12 0,1 1-14 15,1-3-13-15,1-1-16 0,0-4-15 0,-1-1-21 0,3-4-23 16,1-3-20-16,0-2-16 0,-1-2-3 0,3-4 2 0,-3-1 8 16,0-2 11-16,0 1 10 0,-1-3 13 0,1 1 12 0,0 1 17 0</inkml:trace>
  <inkml:trace contextRef="#ctx0" brushRef="#br0" timeOffset="4460">3507 364 41 0,'6'-9'203'0,"1"0"14"0,-1 2 12 15,-2 1 10-15,-1 1 9 0,0 3 13 0,-3-1 18 0,3 1 18 16,-3 0 22-16,0 2 22 0,0 0-25 0,0 0-47 0,0 0-34 15,0-2-26-15,0 2-20 0,0 0-13 0,3 0-11 0,-2-2-8 0,2 1-12 16,-1-1-11-16,2 2-16 0,0-2-21 0,-1 0-21 0,3-1-21 16,1 0-18-16,1 2-18 0,-3-1-9 0,5-2-7 0,-1 2-2 15,3 1-2-15,-2 1-1 0,0-2-1 0,1 0-3 0,-1 2-4 0,3 0-10 16,-3 0-11-16,0 0-12 0,-1 2-13 0,0 0-9 0,-1 1-10 16,-2 1-7-16,-3-1-5 0,1 3-5 0,-1-2-2 0,-1 3-3 0,-2 2 0 15,-2 0 3-15,-1 2 5 0,-2-1 8 0,-1 1 14 0,-3 2 18 16,-1 1 17-16,1 1 19 0,-3 1 19 0,1-2 18 0,-2 2 15 15,0-1 16-15,0 1 17 0,3-1 11 0,-3-1 11 0,3-2 4 0,0 1 3 16,3-2 0-16,-2 1 3 0,4-2-6 0,0-1-5 0,2 0-7 16,1-2-9-16,2 2-10 0,0-2-8 0,2-2-12 0,1 2-14 0,2-1-10 15,0-1-9-15,4 2-3 0,-3 0-3 0,2-1-1 0,1 0-1 16,1 1-2-16,0-2 0 0,3 1-2 0,-3-1 0 0,2 0-1 16,-1 1-2-16,0-1 2 0,-1 0 1 0,-2-1 0 0,-1 1-2 0,2-1 0 15,-3 1 0-15,0-1 0 0,-5 1 0 0,3 1 1 16,-4 0 3-16,0-2 1 0,0 4 3 0,-4-1 2 0,3 0 4 0,-7 2 3 15,1 0 7-15,0 0 4 0,-3 0 6 0,-2 4 4 0,2-3 5 0,-4 2 1 16,-1 0 2-16,2-1 1 0,-1 2-2 0,-2-3 0 0,0 1-3 16,2 0-3-16,0-2-3 0,-4-2-6 0,4 0-8 0,-1 1-14 15,0-5-16-15,-1 3-22 0,1-5-25 0,-1 1-31 0,3-2-32 0,-1 0-28 16,0-2-24-16,-1 1-22 0,2-5-19 0,0 0-21 0,3 0-17 16,0-1-16-16,1-1-14 0,2-3-5 0,1 0-3 0,5 1 10 0,-2 1 11 15,3-4 19-15,0 4 21 0,4-2 18 0,-1 0 16 0,3 1 11 16,0 1 13-16,0 0 12 0,-1 0 16 0,4 1 15 0,-3 1 15 15,0 0 17-15,-1 2 17 0,1 1 22 0,-2 1 24 0,-1-1 22 16,-1 2 22-16,-2 0 17 0,0 2 18 0,0 0 14 0,-2 0 16 0,-2 2 11 16,-2-2 8-16,2 3 7 0,-2 0 5 0,-2 0 4 0,2 3 1 15,-3-1-3-15,2 0-10 0,-2 1-7 0,2 1-8 0,-2-2-9 16,4 2-5-16,-3-1-6 0,4-1-8 0,-2 1-3 0,-1-1-4 0,6 0-6 16,-1-1-4-16,-1-2-8 0,2-1-10 0,-1 2-8 0,2-3-9 0,3 1-8 15,0-1-6-15,0 0-4 0,1 0-4 0,2-1-1 0,1-2-1 16,1 3-1-16,2-1 0 0,1-1 0 0,-1-2 0 0,3 2 2 15,0 1 3-15,0-1 4 0,0 2 6 0,2 0 8 0,1 2 7 0,-1-1 8 16,0 5 8-16,1 0 8 0,-1 0 8 0,1 6 4 0,0-2 6 16,1 3 2-16,-1 1 7 0,0 2 0 0,-3 0 2 0,2 1-3 15,0 1-2-15,-2 0-6 0,0 0-5 0,0 0-5 0,0-2-8 0,0 0-8 16,0 0-8-16,0-1-11 0,0-3-12 0,0 1-17 0,0-2-17 16,0-2-20-16,0 0-19 0,2-2-17 0,-3-3-18 0,1 1-17 15,3-3-20-15,0 0-28 0,1-2-33 0,-1-2-20 0,2 0-16 0,-2-1-1 16,-1-3 4-16,4 1 10 0,-3-2 14 0,1-2 16 0,-1-3 18 15,-1 2 17-15,0-3 17 0</inkml:trace>
  <inkml:trace contextRef="#ctx0" brushRef="#br0" timeOffset="4670">4241 173 119 0,'0'-16'217'16,"3"2"10"-16,-3 3 6 0,0 0 0 0,0 0 3 0,0 4 1 0,1 1 7 15,-1-1 8-15,0 2 8 0,0 1 11 0,0 1-49 0,0-1-73 16,0 2-41-16,0 0-26 0,0 2-19 0,0 0-9 0,0 0-12 16,0 0-9-16,0 0-12 0,0 0-13 0,0 0-23 0,0 0-24 0,0 2-30 15,0 2-28-15,0-2-29 0,0 1-28 0,0-3-35 0,0 4-36 16,-1 1-23-16,-2 1-14 0,3-1-3 0,-1 0 1 0,-4 1 9 16,2 0 10-16,1-2 16 0,-4 2 18 0,2 0 18 0,-1-1 23 0</inkml:trace>
  <inkml:trace contextRef="#ctx0" brushRef="#br0" timeOffset="4812">4137 240 88 0,'-7'10'176'0,"-1"3"7"16,0 0 4-16,1-1 2 0,1 2 1 0,1 3 2 0,0-3 5 16,-1 2 4-16,2-1 4 0,3 1-29 0,-4 0-43 0,2-1-35 0,3 1-32 15,-2-2-20-15,2-1-15 0,0 1-11 0,0-1-11 0,2-2-12 16,-2 0-14-16,3-1-17 0,0-3-20 0,0 1-23 0,1-1-23 16,2-4-30-16,-1 1-35 0,-1-2-20 0,2-2-13 0,-1 0-6 0,1-4-1 15,-1 1 2-15,0-3 8 0,2 1 10 0,-1-2 13 0,-3-2 14 16</inkml:trace>
  <inkml:trace contextRef="#ctx0" brushRef="#br0" timeOffset="5045">4222 328 87 0,'2'-5'171'0,"-1"-1"7"0,-1 1 6 0,5 1 8 15,-3 2 8-15,-2-2 9 0,3 3 11 0,0-1 10 0,0-2 7 16,0 2-26-16,1 1-44 0,2-3-33 0,0 2-21 0,1 0-17 16,2 1-9-16,-1-3-6 0,4 2-4 0,-1-1-3 0,2 1-8 0,3 0-6 15,-3 0-12-15,3 1-8 0,3-1-6 0,-3 0-6 0,2 2-5 16,0 0-2-16,0 2-2 0,-2 0-2 0,2-1-3 0,-2 1-3 15,-2 4 0-15,0-3-4 0,-1 2-2 0,-3 1 0 0,0-1-3 0,1 2 0 16,-3 1-1-16,-2-1 0 0,-2 2 0 0,-1-2-4 0,2 2-4 16,-5-2-5-16,0 2-9 0,-2 0-11 0,-2-2-13 0,-1 2-18 15,0 0-20-15,-1 1-21 0,-3-1-23 0,-1 0-25 0,1-2-28 0,-1-2-30 16,0 2-30-16,-3-1-14 0,2-1-4 0,-1-1 2 0,-1-2 6 16,0-1 11-16,0-1 13 0,2 0 18 0,-1-3 18 0,-1 1 24 15</inkml:trace>
  <inkml:trace contextRef="#ctx0" brushRef="#br0" timeOffset="5302">4336 414 9 0,'-6'4'152'0,"-1"1"5"16,2 1 3-16,-3-1 6 0,0 2 4 0,0 0 10 0,1 2 9 0,2 0 12 16,-3 0 12-16,1-2-19 0,0 3-33 0,3-3-32 0,-4 0-28 15,4 0-17-15,0-1-8 0,-1 1-6 0,2-2-4 0,1-1-4 0,-3 1-8 16,4-1-14-16,1-1-15 0,0-1-21 0,0 0-20 0,1 0-14 16,4-2-12-16,-3 0-11 0,1 0-8 0,2 0-10 0,0-2-6 15,4 0-7-15,-2 0-5 0,3-1 0 0,1-1-2 0,-1 1 3 16,0-1 7-16,0-1 7 0,1 1 8 0,2-1 9 0,-1-1 7 0,-1 3 10 15,2-1 9-15,0 2 9 0,0-1 9 0,-3-1 7 0,2 4 8 16,-1-2 6-16,0 2 5 0,-1 0 1 0,0 0 1 0,-2 2 1 0,0-2 0 16,0 4 0-16,-2-4 1 0,-2 2 0 0,2-1-1 0,-2 1-4 15,-1 0-5-15,0 0-8 0,-1-2-8 0,-2 2-10 0,0-2-14 0,0 1-12 16,-2 1-18-16,2-2-17 0,-4 2-23 0,0 0-17 0,-1-1-14 16,-1 1-8-16,1-2-2 0,0 2-1 0,0 0 3 0,-3-2 4 15,1 2 6-15,0-1 9 0</inkml:trace>
  <inkml:trace contextRef="#ctx0" brushRef="#br0" timeOffset="5600">4354 593 88 0,'-6'5'136'0,"1"0"6"0,1 1 9 16,1 1 8-16,-3 0 10 0,2 0 14 0,-2-1 9 0,-1 1 10 15,1 0-15-15,1-2-28 0,-3 2-22 0,-2 3-18 0,2-3-10 16,-2 0-7-16,0 0-6 0,-2 2-3 0,0-2-8 0,2 2-6 0,-4-1-10 16,2-1-14-16,-1 0-11 0,0 1-10 0,1-4-9 0,0 4-6 15,0-3-7-15,2 1-3 0,0-1-8 0,0-1-10 0,2-1-9 16,0-1-12-16,1 0-12 0,1 0-12 0,3-1-11 0,1-1-7 0,2-1-11 15,0 1-9-15,0-4-5 0,2 2-8 0,4-3-3 0,0 0-4 16,1-1 2-16,3-1 2 0,3-1 6 0,-3 1 5 0,3-2 12 16,2 2 9-16,-1 0 11 0,2 2 10 0,-2-1 12 0,2 1 11 0,2 1 12 15,-4-1 11-15,2 3 12 0,0 0 10 0,0 2 9 0,-1 0 9 16,1 0 8-16,0 2 6 0,1 0 6 0,-4 1 3 0,3 1 4 0,0 1 1 16,-1-1-1-16,0 1-4 0,-2 1-2 0,0-1-7 0,2 1-5 15,-4-1-5-15,2-2-11 0,-1 3-9 0,-2-3-16 0,0 0-18 16,-3 0-24-16,3-1-26 0,-3-1-32 0,-1-1-35 0,0 0-16 0,-2 0-10 15,-1-1-4-15,-3 1-2 0,3-2 0 0,-3 2-1 0,-3-6 2 16,3 2 7-16,-3-1 11 0</inkml:trace>
  <inkml:trace contextRef="#ctx0" brushRef="#br0" timeOffset="5966">4232 808 8 0,'-8'11'173'0,"-1"5"8"0,3-1 6 0,-1 1 3 0,1 0 7 0,-1 2 7 15,1 2 11-15,2-2 10 0,-2 0 10 0,3-2-13 0,1 2-27 16,-3 0-34-16,2-1-39 0,3-5-26 0,-2 3-16 0,2-3-10 16,0-1-3-16,0-2-7 0,0 0-3 0,2-2-11 0,1-2-11 0,2-1-16 15,-1-1-15-15,0 0-16 0,2-3-14 0,1-3-14 0,0 0-11 16,1-1-15-16,0-1-13 0,2-2-9 0,0-2-13 0,-1 0-8 16,4 0-7-16,-1-4-4 0,-2 3-2 0,1-3 2 0,-1 1 5 0,3-1 8 15,-3 2 8-15,2-2 13 0,-1 3 12 0,0 1 17 0,0 0 17 16,-1 0 16-16,0 3 16 0,0 0 14 0,-1 3 11 0,1-1 9 15,-3 2 10-15,2 4 5 0,-2 1 2 0,0 0 4 0,-1 2 0 0,-2 3 1 16,-1 1-1-16,2 1-3 0,-4 3-1 0,-1-1-3 0,0 1-3 0,0 1-3 16,-1 1-4-16,-4-1-5 0,4 1-4 0,-3-1-1 15,-1 0-3-15,2-1-2 0,-1-1-1 0,0 0-2 0,-1-3-2 0,1 0-1 16,3 0-2-16,-4-2-2 0,4-2-3 0,-1 0-1 0,2-1-2 16,0 0-1-16,2-3-1 0,-1 1-5 0,4-2-5 0,-1 0-6 0,2-2-9 15,0-1-12-15,4-1-11 0,0-3-17 0,1 0-19 0,2-4-30 16,0 0-34-16,2-2-14 0,-4 0-10 0,6-4-2 0,-1-1-2 15,-3-2 4-15,3 1 3 0,-1-3 8 0,0 2 8 0,0-3 12 0</inkml:trace>
  <inkml:trace contextRef="#ctx0" brushRef="#br0" timeOffset="6215">4862 355 115 0,'0'-7'169'0,"-2"3"4"0,2 0 4 0,0 3 0 0,0 1 4 16,0 0 2-16,0 0 7 0,0 0 7 0,0 0-8 0,0 0-14 16,2 1-29-16,1 1-33 0,0 2-19 0,-1 1-14 0,0 2-5 15,0 2-5-15,-1 0 1 0,2 6 1 0,-1-1 2 0,-1 3-2 16,-1 0-8-16,3 3-8 0,-2 0-7 0,2 0-12 0,-3 0-9 0,3 1-9 16,-3-3-12-16,3 0-17 0,-3 0-14 0,2-2-14 0,-2-1-21 15,0-1-22-15,2-3-23 0,-2 1-23 0,0-2-30 0,0-3-35 0,0-2-23 16,0 1-21-16,0-6-7 0,0 0-2 0,0 0 5 0,0 0 9 15,0-6 13-15,0-1 13 0,0 0 17 0,0-2 18 0</inkml:trace>
  <inkml:trace contextRef="#ctx0" brushRef="#br0" timeOffset="6486">4922 180 116 0,'2'-5'159'0,"1"1"4"0,4 1 1 0,-4 1 6 16,3 0 4-16,1 0 9 0,1 2 9 0,-3-3 7 0,1 3 6 0,4-2-33 15,-1 2-52-15,-1 0-27 0,1 0-15 0,4 0-6 0,-3 2-1 16,0 1 2-16,2-1 2 0,-1 2 0 0,2 1-3 0,-3 0-3 16,3 1-8-16,-3 1-2 0,3 0-3 0,-4 0 2 0,4 3 1 0,-6 0 0 15,3 1 3-15,-4 2-1 0,1-1 3 0,1 3-1 0,-4 1 0 16,-3 0-3-16,4 0-3 0,-5 2 0 0,0 0-4 0,-2 0-2 16,-1 2-5-16,0 0-4 0,-1 0-6 0,-2-1-8 0,-1 2-9 0,1-4-14 15,1 1-16-15,-3 2-16 0,0-4-15 0,-1 0-18 0,2 1-20 16,-2-5-17-16,2 1-20 0,-2-2-19 0,2 1-20 0,-1-3-22 15,0 0-21-15,0-2-29 0,-2 0-33 0,2-3-13 0,-2 2-1 0,2-4 8 16,0-1 10-16,-2-1 15 0,2-1 16 0,0-1 17 0,0-4 19 0,-1 2 19 16</inkml:trace>
  <inkml:trace contextRef="#ctx0" brushRef="#br0" timeOffset="6975">4907 452 13 0,'0'-4'165'0,"0"1"9"0,3 1 5 0,-2 2 1 0,2-2 4 16,-3 2 3-16,2 2 8 0,-1-2 9 0,-1 2 1 0,5-2-3 15,-5 2-30-15,2-1-48 0,0 3-29 0,-1 0-24 0,2-1-9 0,-1 3-10 16,0-1-3-16,1 0 0 0,-3-1-4 0,5 2-5 0,-5 1-6 16,0-4-10-16,1 3-11 0,-1-1-11 0,-1 1-11 0,1-1-10 15,-2 0-9-15,-1 1-11 0,2-1-4 0,-1 0-6 0,0 1-5 16,0-3-2-16,-1 3-3 0,2-3 1 0,-1 3-3 0,0-3 3 0,2 3 1 16,0-2 7-16,0 1 5 0,0-1 7 0,0-1 9 0,2 1 8 0,0 1 6 15,-1-1 5-15,4-2 4 0,-3 1 1 0,1 1 2 0,2-3 2 16,-1 3 1-16,0 0 1 0,-1-1 0 0,2-1 0 0,-3 0 0 15,4 1-1-15,-3-1 1 0,0 0-1 0,1 0 0 0,-2 1 1 16,-1-1 0-16,2-2 2 0,-1 2-1 0,-2-2 1 0,-2 4 1 0,-1-3 1 16,0 3 1-16,0-1 2 0,-2 2 0 0,-1-2 0 0,-3 1 0 15,-1 3 1-15,1-2 1 0,-3 2 1 0,-3 1 0 0,2-1 2 0,-3 2 2 16,0 0 1-16,-1 0 4 0,0 0 6 0,-2 1 4 0,0 0 6 16,1 0 5-16,-3 1 6 0,1 0 10 0,1 0 8 0,2-1 10 15,-2-1 9-15,2 0 6 0,1 0 7 0,3 1 2 0,0-4 1 0,2 2-4 16,2-3-5-16,2-1-4 0,3 1-7 0,-1-3-5 0,4 0-8 15,1-2-7-15,1 2-4 0,5-4-7 0,1 0-4 0,1 0 0 16,4 1-2-16,1-3-2 0,3 0 1 0,0-1-2 0,4 1 0 0,3-1-1 16,-1 0 1-16,1-1 1 0,2-1-3 0,1 1-2 0,-2 1-2 15,-1 0-5-15,2-1-7 0,-1 3-7 0,-2-3-5 0,-1 3-4 16,2-3-3-16,-1 3-1 0,-5-1-2 0,4 1-6 0,-6-1-7 0,1 0-14 16,-1 1-16-16,-4-1-16 0,2-2-19 0,-1 3-17 0,-4 0-18 15,0-1-18-15,-3 1-17 0,0 0-17 0,-1 0-16 0,-3-1-16 0,2 2-16 16,-3-1-14-16,-3 1-14 0,2 0-11 0,-5 0-10 0,0 1 5 15,-2-3 10-15,-2 2 14 0,0 2 17 0,-5-2 15 0,4 2 19 16,-4 2 16-16,-1-2 16 0</inkml:trace>
  <inkml:trace contextRef="#ctx0" brushRef="#br0" timeOffset="7938">4870 774 3 0,'-8'8'135'0,"0"-1"7"0,2 2 5 16,0 0 6-16,0 0 8 0,4 1 9 0,-4-1 9 0,4 4 10 16,-2-2-6-16,1 2-13 0,0-1-21 0,0 1-26 0,3-1-16 15,-1 2-10-15,-2 1-8 0,2-2-3 0,1-1-6 0,0 3-2 16,-2-5-9-16,2 1-9 0,0 0-9 0,0-2-9 0,0 0-10 15,2-2-9-15,-2-1-6 0,1-1-6 0,-1-1-4 0,4-1-4 0,-1-3-4 16,0 2-3-16,0-2-4 0,1-2-4 0,-1 2-3 0,2-3-1 16,0-1-4-16,0-1-2 0,0 1-4 0,1-2 0 0,-1 0-1 0,0-1-1 15,2-3-1-15,1 1 1 0,-3 0 1 0,1 0 1 0,1-1 3 16,1-1 1-16,-3 0 3 0,1 0 4 0,1 2 2 0,1-2 3 0,-3 0 4 16,4 2 1-16,-2 0 5 0,2 1 2 0,-2 0 3 0,2-1 3 15,-1 2 3-15,2 0 1 0,-2-1 2 0,0 1 1 0,0 4 2 16,2-3-2-16,-5 3 0 0,4-1 2 0,-2 2 0 0,0 1 0 0,-4 1 1 15,3 0 1-15,-2 1-2 0,1 1-1 0,1 2-1 0,-4-1-1 16,0 3-1-16,-1 1-1 0,-1 0-1 0,3 2 2 0,-3 0-1 16,-3 0 0-16,3 2-5 0,-3 2-3 0,1-3-5 0,-3 3-5 0,-1-1-7 15,2 1-8-15,-2-2-6 0,1 2-6 0,0-3-8 0,0 1-6 16,-3 0-4-16,1 0-6 0,1-1-2 0,1-1-4 0,-3 1-1 16,1-3-2-16,1 0 3 0,3 0 2 0,-4-1 4 0,4-3 3 0,1 1 7 15,-3-1 5-15,4 1 3 0,-1-2 6 0,-1-2 2 0,3 0 4 16,0 0 4-16,0 0 2 0,3-2 3 0,-3-2 4 0,0 1 2 15,3-1 2-15,-3 1 3 0,5-3 3 0,-3 1 0 0,0-2 3 0,-1 1 3 16,4-1 3-16,-5 1 1 0,2 0 2 0,-2-1 4 0,3-1 2 16,-3 1 2-16,3 0 1 0,-3-1 1 0,0 3 1 0,0-2 1 15,0 0-2-15,0 1 1 0,0-1 1 0,-3 2 0 0,3-1 1 0,0 1 1 16,0 0-1-16,0-1 1 0,0 2 2 0,-1-1 2 0,-1 1 5 16,2 3 1-16,0-1 4 0,0 0 4 0,0 2 4 0,0 0 2 0,0 0 5 15,0 0 1-15,0 0 3 0,0 0 2 0,0 0 2 0,-2 0-1 16,0 2 1-16,-1 1-4 0,3 1-4 0,0 1 0 0,-1 2-3 15,1 1-1-15,-2 1 1 0,2 4-1 0,-2-1-1 0,2 2 0 16,-2 3-1-16,-1 0 2 0,3 2-3 0,-1-1-1 0,-1 3-1 0,2-1-1 16,0 0-5-16,-3 0-1 0,3-2-2 0,0 1-4 0,0-1-6 15,0 1-5-15,0-3-6 0,0 0-8 0,0-2-12 0,3 1-11 16,-3-2-10-16,0-3-13 0,0 1-12 0,0-2-10 0,0 0-10 0,0-2-11 16,0-2-10-16,0 1-10 0,-3-3-10 0,3-1-12 0,0 2-10 0,-1-2-7 15,-2-2-5-15,2 0-3 0,-4-2 0 0,2 2-1 0,1-4 2 16,-4 2 1-16,1-3 4 0,0 1 8 0,-1-1 8 0,0-2 17 15,0 2 18-15,-1-3 23 0,1-1 26 0,2 0 23 0,-2 1 24 16,1-2 20-16,0 1 17 0,2 0 19 0,-1 2 17 0,1 0 14 0,0 0 16 16,3 1 10-16,-3-1 8 0,3 4 5 0,0-3 1 0,0 3-2 15,3 0-4-15,-3 0-6 0,3 1-3 0,0 1-5 0,1 1-3 0,2 0-4 16,-2-3-5-16,4 3-5 0,-3 3-3 0,6-3-7 0,-1 1-9 16,0 1-8-16,0 1-9 0,1 0-10 0,2 0-6 0,-1 1-9 15,-1-1-6-15,2 3-7 0,-1-3-6 0,-1 3-8 0,0-3-6 0,-3 1-8 16,-1-1-11-16,2 1-9 0,-3-2-8 0,0 1-10 0,-1-1-8 15,-2 2-6-15,-1-2-5 0,0-1-5 0,-2 3-5 0,0 0-6 16,-2-3-2-16,-3 3-1 0,0-1-1 0,-3 2 0 0,1-1 3 0,-2 2 8 16,-3 0 9-16,-3-1 11 0,2 2 7 0,-3 0 8 0,-2 1 8 15,-3-1 9-15,1 2 12 0,1-2 15 0,-4 2 15 0,3 0 21 16,1 0 19-16,-1-2 20 0,0 2 18 0,1 0 16 0,6-2 12 0,-1 1 12 16,2-3 11-16,2 0 8 0,2-1 4 0,2-1 4 0,2 1-2 15,-1-2-1-15,5-2-5 0,0 0-2 0,3 2-4 0,1-2 1 0,-1 1 5 16,7-1 2-16,1 0 4 0,-1 0-1 0,4 2-3 0,2-2-4 15,1 2-6-15,3-2-3 0,1 2-7 0,0-2-7 0,2 0-4 16,0 0-12-16,0 0-10 0,-1 0-17 0,2 0-17 0,-2 0-18 16,0-2-18-16,-1 0-12 0,0 0-8 0,0 1-11 0,-1-1-10 0,-1 0-25 15,-2-2-29-15,-1 3-37 0,0-1-37 0,-1-2-36 0,-3 2-32 0,0 1-31 16,-2-3-31-16,-3 2-29 0,2 1-34 0,-2-1-39 0,-3-2-44 16,2 2-21-16,-1-1-2 0,-3-1 16 0,0 2 27 0,-1-3 35 15,2 1 38-15,-3 0 33 0,2 0 31 0,-1-1 32 0,3-2 31 0</inkml:trace>
  <inkml:trace contextRef="#ctx0" brushRef="#br0" timeOffset="8093">5742 1295 163 0,'8'0'215'0,"2"0"8"0,-4 0 5 0,-3 0 0 0,4 0 1 16,-4 0-1-16,0 0-1 0,-3 0-3 0,0 0-2 0,0 0-45 0,0 0-61 15,0 0-68-15,0-4-70 0,-3 1-62 0,0 0-59 0,0 0-38 16,-1-3-25-16,3 1-12 0,-4 1-4 0,0-1-3 0,0 1-1 0,0-1 2 15,-1 1 3-15,0 1 10 0,2-1 15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49:21.15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248 7 108 0,'-21'8'206'0,"-1"-1"10"0,-2 2 8 15,2 0 2-15,0-2 4 0,2 2 1 0,-3 0 1 0,4-2 5 16,2 0 5-16,1 1-22 0,3-2-35 0,0-2-45 0,6 2-47 0,1-2-29 16,3-2-19-16,3-2-9 0,3 0-8 0,5 0-4 0,3-2-2 15,4-2-2-15,3 1-2 0,5-3-3 0,3 0-5 0,7 1-5 16,5-2-3-16,2 0-1 0,6-2 1 0,-1 2-1 0,8-2 0 0,2 2 0 16,1-1 0-16,3 1 0 0,-1 2 0 0,1-1-4 0,0 2-4 15,-4 1-9-15,4 2-13 0,-5-2-16 0,0 3-18 0,-2 3-23 16,-4-2-24-16,-1 1-33 0,-5-1-37 0,-1 2-27 0,-3-2-23 0,-2 1-11 15,-7 0-5-15,2 0 0 0,-5-2 4 0,-5 2 8 0,-4-2 10 16,-1 0 18-16,-3 0 18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49:21.9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430 3 35 0,'2'0'226'16,"1"-1"17"-16,2-1 9 0,-4 2 4 0,-1 0 1 0,3 0 0 15,-3 0 1-15,0 0 3 0,0 0 0 0,0 3-9 0,0-1-13 0,0 2-52 16,0-1-68-16,0 3-45 0,0 0-27 0,0-2-15 0,0 4-9 0,0 1-5 16,0 0-1-16,0 2-1 0,0-1 3 0,-3 1-4 0,3 2-3 15,0-1-10-15,-1 1-15 0,1 0-20 0,-2-1-19 0,-1 1-24 16,0 1-24-16,-1-1-25 0,-2-1-25 0,-1 3-35 0,0-1-37 0,-2 1-22 15,-1-1-16-15,-1 0-8 0,-4 2-1 0,-1-1 5 0,3 1 9 16,-4-1 17-16,0-1 19 0,-2 0 21 0,2 1 25 0</inkml:trace>
  <inkml:trace contextRef="#ctx0" brushRef="#br0" timeOffset="1225">66 471 46 0,'-14'4'163'16,"2"-1"10"-16,2 2 6 0,2-4 5 0,0 2 5 0,1 0 4 16,4-2 3-16,1 1 4 0,0-2 5 0,2 0-27 0,0 0-37 0,0 0-29 15,2 0-23-15,3 0-12 0,2-2-9 0,1 1-3 0,0-2-4 16,5 3-1-16,3-3-3 0,3 2-1 0,3-4-2 0,-1 4 0 15,5-5-5-15,1 3-3 0,2-3-1 0,4 3-6 0,1-3-6 0,0-1-5 16,2 2-4-16,2-2-5 0,-2 1-5 0,0-1-1 0,1 0-4 0,-1 2-3 16,-1-1-3-16,-2 0-3 0,0-1-3 0,-3 2-5 0,-4 1-10 15,0-1-9-15,-4 1-12 0,-5 1-10 0,-1-1-11 0,-1 2-10 16,-4 1-10-16,-4-1-5 0,1 0-5 0,-6 2-3 0,-2 0 0 16,-2 4-2-16,-3-3 0 0,-2 5 6 0,-2-1 8 0,-4 2 14 0,-1 0 15 15,-2 2 16-15,-4 1 19 0,0 2 17 0,-2 1 16 0,0-1 16 16,-5 3 12-16,4-3 12 0,-1 4 11 0,-2 1 10 0,1-1 7 15,-1 0 9-15,5 0 6 0,-3 0 2 0,4 3-1 0,0-1 0 0,1 0-4 16,2 0-4-16,-2 1-6 0,6 1-6 0,-1-2-9 0,2 2-6 16,-1 0-10-16,6-1-6 0,-1 0-8 0,0-3-9 0,1 0-6 0,4 0-6 15,-1-2-5-15,2-1-5 0,2-2-6 0,2 0-8 0,2-4-6 16,-1 0-5-16,1-3-8 0,2 1-8 0,3-3-7 0,-2-2-10 16,3 0-5-16,0-4-7 0,0 1-8 0,3-3-5 0,-1-1-5 0,-1 0-2 15,2-2-2-15,-1-3 2 0,-1 0 3 0,2 2 3 0,-1-3 8 16,-1 1 5-16,0 1 10 0,-1-2 7 0,-2 1 9 0,0 1 9 15,2 0 11-15,-5 0 10 0,1 2 12 0,1 0 9 0,1 2 8 0,-3 0 5 16,4 0 6-16,-2 0 3 0,0 1 1 0,1 1 3 0,-3 1 1 16,5 1 2-16,-4-1 2 0,4 1-3 0,-4 0 0 0,4 3-4 15,-3-2-5-15,3 2-4 0,-4 2-5 0,1-2-2 0,-1 3-3 0,1-2-4 16,1 1 0-16,-4 2-1 0,2-1-2 0,-5 1-1 0,3 1-2 16,-1 1-1-16,-3-1-1 0,0 2-2 0,0-2-1 0,-3 3-1 15,-1-1 0-15,1 2 0 0,-3-2-2 0,-4 2 0 0,2 0-1 0,-2-2-2 16,0 2-2-16,-2 0-1 0,-2-1 1 0,2 0-2 0,-2 0 0 15,2-1-2-15,-2 0 3 0,2-2-1 0,-1 1-2 0,2-1 1 16,1-1 0-16,0-1 0 0,2 0 2 0,0 0-1 0,2-2 2 0,2-1 0 16,-1 0-1-16,2 0 1 0,0 0-1 0,3 0 0 0,0 0-1 15,0 0 1-15,0 0-1 0,0 0 1 0,0 0-2 0,3-1 1 0,-3-1-2 16,3 2-1-16,2-1-3 0,-3 1-2 0,1-3-2 0,0 3-2 16,-1 0 0-16,-1-2 0 0,-1 2-1 0,0 0 0 0,3 2-1 15,-3-2 0-15,0 0-1 0,0 4 1 0,0-1 1 0,-3 0 2 16,0 2 3-16,-1 0 3 0,0 3 3 0,-4-1 3 0,1 2 3 0,0 1 6 15,-2 1 7-15,-1 2 5 0,0-3 3 0,1 5 5 0,-3 0 1 16,1-1 4-16,1 0 3 0,0 2 5 0,0 0 5 0,1 3 6 0,-1-1 7 16,0-2 4-16,2 2 5 0,0 1 1 0,-2 0 3 0,2-1 2 15,0 0 4-15,1 0 0 0,2-1 2 0,-3 2-1 0,4-3-4 0,0-4-3 16,-2 3-6-16,4-3-4 0,0-1-9 0,0-1-5 0,-1-2-7 16,3 0-5-16,-1-3-10 0,1-1-9 0,0-1-11 0,1-1-6 15,-1 0-7-15,0-2-5 0,3 0-6 0,-1-2-7 0,2 0-5 16,0-3-7-16,-1 1-7 0,4-3-7 0,1-2-8 0,-3-2-5 0,4 0-6 15,-2-1 0-15,3-3 0 0,0-1 3 0,-1-2 2 0,3 0 4 16,-2 0 3-16,1-2 6 0,-1 1 6 0,3-2 6 0,-1 2 5 0,-1-1 8 16,4 0 8-16,-4 1 7 0,2-2 5 0,0 4 5 0,2 0 3 15,-4 0 2-15,6 2 1 0,-4 0 5 0,2 1 5 0,1 2 3 16,-5 1 3-16,6 2 2 0,-4 0 1 0,2 0 3 0,1 2 0 0,-5 3 1 16,4-1 4-16,1 1 3 0,-4 1 5 0,4 3 2 0,-3 0 2 15,2 0-1-15,1 3-1 0,-2-1-3 0,-2 3 1 0,2 1 1 16,0 3 2-16,-1 0 2 0,-3 1 4 0,3 3 1 0,-3 1 0 15,-1 2 0-15,1 1 1 0,-3 1 0 0,1 2 0 0,-3-1 2 0,0 3 2 16,1 0-1-16,-6-1 2 0,2 1-2 0,-2 0-1 0,0-1-5 16,-2-1-4-16,2 1-4 0,-5 0-5 0,4-4-3 0,-4 3-3 0,0-4-6 15,-1 0-4-15,2 0-14 0,-4-3-16 0,4 0-18 0,-2-2-23 16,-2-1-20-16,0-1-23 0,1 0-23 0,0-3-23 0,-2-3-23 16,4 1-20-16,-5 0-17 0,4-4-15 0,-4 0-11 0,2-4-13 0,-2 0-2 15,3-1 1-15,-2-2 7 0,2-2 8 0,-3 0 14 0,3-4 14 16,-2 1 24-16,2-5 23 0,-2 3 33 0,2-2 33 0,-1 0 30 0,-2 0 28 15,2-1 27-15,0 1 26 0,0 0 23 0,0 3 21 0,-1 1 22 16,2-1 23-16,1 2 19 0,-2 2 19 0,3 2 14 0,-1 0 9 16,2 1 4-16,-2 3-5 0,3 1-3 0,-1-2-5 0,0 3-6 0,2-1-8 15,0 2-8-15,0 0-8 0,2 0-11 0,0 0-12 0,0 0-12 16,0 0-14-16,0 0-12 0,0 0-13 0,0 0-13 0,0 0-10 16,0 0-11-16,0 0-9 0,2 0-8 0,3-2-8 0,0 2-6 0,0 0-4 15,1-2-5-15,3 0-1 0,-1 2-3 0,1 0 0 0,1-1-2 16,-1 1 1-16,1-2 0 0,-3 2 0 0,3 0-1 0,-1 2 1 0,-1-2 0 15,0 1 1-15,-3 3 0 0,0 0 5 0,1 1 1 0,-4 0 4 16,1 2 2-16,-3 1 2 0,3-1 5 0,-3 2 3 0,-3 2 5 16,3 0 4-16,-3-1 5 0,1 3 3 0,-3-2 0 0,2-1 0 0,0 2 1 15,-2-2 0-15,3-1 0 0,-2-1-1 0,2-1-2 0,0 0-7 16,0 0-10-16,-1-3-12 0,6 1-15 0,-1-3-15 0,0-2-14 16,1 0-17-16,2 0-16 0,0-2-20 0,4 0-21 0,1-3-23 0,0-2-28 15,0-1-33-15,3-2-27 0,2-1-22 0,1-2-7 0,0-1 1 16,-1-1 8-16,4-1 9 0,-2-2 13 0,2 2 12 0,1 0 16 15,2-2 20-15,0 2 22 0</inkml:trace>
  <inkml:trace contextRef="#ctx0" brushRef="#br0" timeOffset="1593">1214 534 93 0,'1'-10'149'0,"2"1"8"0,-1 0 8 16,0 0 10-16,0 2 9 0,-1 0 13 0,2-1 10 0,-1 2 15 15,-2 3-12-15,1-2-24 0,2 3-21 0,-3-2-18 0,1 2-13 16,-1 2-8-16,0 0-7 0,0 0-6 0,0 0-7 0,0 0-8 0,0 0-12 15,-1 2-13-15,-2-2-16 0,3 4-16 0,-1-2-20 0,1-1-15 0,-2 3-20 16,2-1-21-16,-3 3-17 0,3-3-21 0,-1 5-17 0,-1-1-17 16,2 0-13-16,0 2-13 0,-2 0-10 0,2 0-6 0,-2 2-6 15,-1 0-2-15,2-2 2 0,1 1 2 0,-2 2 8 0,2-3 11 0,0 1 12 16,-3-1 14-16,3 2 15 0,0-2 15 0,-1 2 11 0,1-2 13 16,0 0 7-16,0 0 8 0,0-2 3 0,0 2 1 0,0-2-1 15,0-1-3-15,0 1-11 0,0-2-11 0,0-1-9 0,0-4-5 16,0 0-6-16,1 5-1 0,-1-5-2 0,0 0 1 0</inkml:trace>
  <inkml:trace contextRef="#ctx0" brushRef="#br0" timeOffset="1719">1224 729 5 0,'1'2'50'0,"-1"-2"-10"0,0 0-12 0,0 0-14 16,0 0-13-16,0 0-14 0,0 0-14 0,0 0-16 0,5-2-9 0</inkml:trace>
  <inkml:trace contextRef="#ctx0" brushRef="#br0" timeOffset="2847">1230 531 35 0,'-5'0'167'0,"2"0"12"0,1 0 7 0,0 0 6 0,-1 0 7 15,2 2 11-15,-1-2 11 0,2 0 11 0,0 0 0 0,0 0-5 0,0 0-34 16,0 0-44-16,0 0-28 0,0 0-21 0,0 0-11 0,3 0-6 16,2-2-5-16,0 2 3 0,1 0-4 0,4-2-3 0,-1 0-6 0,2 2-8 15,4-2-5-15,1 1-2 0,0-1-4 0,4-2-1 0,-2 1 2 16,1-1 0-16,4 1 0 0,-1-3 0 0,-1 3-5 0,4-3-6 15,-1 0-6-15,-2 2-4 0,0-2-5 0,-1 0-6 0,0 3-3 16,-1-1-4-16,-2 1-1 0,-2 1-2 0,0-2-4 0,-3 2-5 0,-3 2-10 16,0-1-13-16,-1 1-14 0,-3 0-14 0,0 0-12 0,-4 0-14 15,0 1-14-15,-2-1-14 0,-2 2-16 0,0 2-15 0,-4-1-13 16,-3 3-13-16,0-3-9 0,-1 4-8 0,-3 1 5 0,-2 1 7 0,0-2 10 16,-2 2 11-16,-1 0 14 0,0 2 14 0,0-2 17 0,-2 0 19 0,2 0 21 15,-3 1 21-15,1 2 21 0,4-3 19 0,0 0 17 0,1 0 20 16,-1-1 11-16,1 1 13 0,2 2 11 0,0-2 12 0,3 1 7 15,0-1 6-15,3-1 6 0,-2 1 3 0,4 0 3 0,0 2 0 16,0 0 1-16,0 0-1 0,2 1 0 0,-1 2-4 0,1-2-3 0,2 4-5 16,-1-2-6-16,-1 0-9 0,2 3-5 0,-1-3-10 0,2 1-6 15,0-1-9-15,-2 0-6 0,2-1-6 0,0-1-6 0,-2-3-9 0,2 0-6 16,0 0-9-16,2-2-9 0,-2-1-8 0,0-2-10 16,2-1-8-16,-2-3-8 0,0 0-7 0,2 0-5 0,-1-1-5 0,4-1-4 15,-4-2-4-15,3-2-3 0,2-1-1 0,-1 2-2 0,0-4 1 0,2 0 3 16,1-2 6-16,0 2 6 0,0-3 6 0,0 1 8 0,-1-2 5 15,3 0 6-15,1 1 3 0,-3 1 7 0,2-1 4 0,0 1 4 16,0 0 5-16,3 0 6 0,0 1 7 0,0-2 6 0,0 3 5 0,0 1 2 16,2-1 3-16,-1 1 2 0,-1 1 2 0,2 2 0 0,-1 0 1 15,-2 1 2-15,0 0 1 0,1 1-2 0,-2 3 0 0,0-2-5 0,-2 2-1 16,-1 2-6-16,0 0-2 0,-3 1-3 0,0 1-1 0,-1 1 0 16,-3 0 0-16,-1 3 0 0,0-1 0 0,0 2-2 0,-4 0-1 15,3 1-1-15,-5-1 0 0,0 3 0 0,-2-2-2 0,2 1-1 16,-3 0-2-16,0-2-1 0,1 3-1 0,-1-3-2 0,0 0-4 0,2 1-1 15,0-3-3-15,1 0-2 0,-1 0-1 0,4-3-1 0,-3 1-3 16,4-1-2-16,-3-1-3 0,5-1-5 0,-1 0-5 0,1-2-4 16,0 0-6-16,0 0-3 0,0 0-5 0,1-2-3 0,-1-2-5 0,5 1-5 15,-3-4-4-15,1 1-7 0,2-3-4 0,-4-1-6 0,3 0-3 16,2-4-1-16,-3 1-2 0,1-3 0 0,-2 0 1 0,2-2 4 0,-2-1 1 16,0-2 6-16,-2 0 5 0,0-2 6 0,0-1 7 0,0-1 9 15,0 0 9-15,-4-4 12 0,0 2 11 0,0-4 11 0,-2 3 13 0,-3-3 11 16,3 2 12-16,1 0 14 0,-3 0 12 0,0 4 14 0,0 0 10 15,1 1 12-15,2 3 14 0,-3 3 12 0,1 2 13 0,4 3 11 16,-3 3 10-16,4 0 3 0,-3 4 4 0,2 0-2 0,1 4-5 16,-3 0-9-16,4 2-10 0,-1 2-12 0,-1 3-9 0,3 2-9 0,-1 5-9 15,1 2-8-15,-3 4-9 0,3 3-3 0,3 6-3 0,-3 4-1 16,1 3-1-16,2 4-1 0,-1 3 1 0,2 2 1 0,-2 3 1 0,2 1 1 16,0-1-2-16,-2 1-4 0,2-2-2 0,0 0-7 0,-1 0-4 15,1-3-12-15,1-1-11 0,1-2-9 0,-4-2-11 0,4-3-9 16,-2-2-12-16,2-3-14 0,-3-2-16 0,4-3-13 0,-4-3-15 0,2-1-11 15,-3-4-13-15,1-2-11 0,0-1-8 0,-3-3-9 0,0 0-6 16,-3-1-5-16,2-2-1 0,-1-3 0 0,-5 1 4 0,1-2 11 16,1 1 13-16,-3-2 13 0,-2 0 14 0,0-1 12 0,2-1 13 0,-4 2 9 15,-1-4 8-15,3 1 7 0,-1-1 10 0,0 0 6 0,-2-2 8 16,3 1 4-16,2-1 5 0,-2-1 3 0,2 0 2 0,-2-3 0 16,3 1 0-16,1 1-1 0,1-3 0 0,0 0-2 0,0 1 1 0,3-3-1 15,-1 0-1-15,3-1-2 0,0 1-4 0,0-2-2 0,5-2-2 0,-3 3-3 16,1-1 0-16,4 1-1 0,1-1-1 0,0 4 1 15,2-1 1-15,-1 1-1 0,4 2 1 0,-1 1 1 0,-1 0-2 0,6 3 3 16,-4 1 0-16,3 2 1 0,0 0 0 0,1 2 1 0,2 1 2 16,-2 1 1-16,2 1 0 0,1 2 1 0,1-1-1 0,-3 3 2 0,0 0 1 15,-3 0 1-15,1 0-2 0,0 2-1 0,-1-2-1 0,-4 0-4 16,-1 0-4-16,0 0-8 0,-1-2-8 0,-3 0-11 0,-1-1-13 16,-2-1-17-16,0 1-16 0,-3-3-21 0,0 1-22 0,-1-4-22 0,-4 1-26 15,1 1-32-15,-2-4-32 0,1 1-16 0,-5-1-5 0,-1-2 3 16,1 1 6-16,-1-3 10 0,-4 1 13 0,4-2 14 0,-4 0 18 0,2-5 20 15</inkml:trace>
  <inkml:trace contextRef="#ctx0" brushRef="#br0" timeOffset="3020">1220 630 90 0,'-8'-4'129'15,"4"2"3"-15,0 2 0 0,-2 0 0 0,2 2 1 0,-1 2 3 16,2-1 0-16,1 3 1 0,2-1-23 0,-5 2-36 0,5 2-28 15,0 2-22-15,-1 0-17 0,1 2-13 0,0-3-15 0,0 5-14 0,0-3-22 16,0 1-23-16,-2-1-21 0,2 3-20 0,-3-4-10 0,3 1-6 16,0 1-3-16,0-2 0 0,0-1-3 0,0 1 3 0,0 0 3 15</inkml:trace>
  <inkml:trace contextRef="#ctx0" brushRef="#br0" timeOffset="3375">1196 993 77 0,'0'11'127'0,"2"0"9"0,-2 0 8 15,1 0 10-15,-1 0 9 0,0-1 9 0,5-1 10 0,-5 2 5 0,0-2-14 16,1 0-26-16,-1 0-17 0,0 0-11 0,0 0-8 0,0-2-3 15,0 2 0-15,-1 0-1 0,-1-2-2 0,-1 2-1 0,2-1-7 16,-1-1-5-16,-2 0-6 0,1 2-6 0,0-4-4 0,1 2-4 0,-4 1-4 16,1-3-4-16,1 3-1 0,3-3-3 0,-5 0-3 0,2 1-5 15,-1-3-2-15,0 3-2 0,0-3-3 0,2 3 0 0,-1-3 1 16,0 1 2-16,-1-1 3 0,2 1 6 0,1-2 4 0,0 0 4 0,-1-1 5 16,0 1 3-16,3 0 1 0,0-2 1 0,0 0-3 0,0 0 0 0,0 0-4 15,0 0-4-15,0 0-3 0,0 0-4 0,3 0-1 16,2 0 2-16,-1 0 1 0,2 2 2 0,2-1 2 0,0-1 0 0,4 2 3 15,1 1 2-15,2 0 2 0,2 1 3 0,0 1 4 0,5 0 4 16,0 1 3-16,-1 1-1 0,2 0-5 0,3 0-7 0,0 2-8 0,0 0-8 16,2 0-6-16,-2 0-6 0,2 1-6 0,-2-2-4 0,2 1-5 15,-2 0-3-15,0 0-5 0,-2 0-4 0,-1-2-3 0,-3 2-3 0,3-1-1 16,-5-1-3-16,-2-2-2 0,-1 0-2 0,-2 1-2 0,-3 0-1 16,-1-3-4-16,0 1-4 0,-3-1-11 0,-2-1-11 0,0 0-21 15,-2 0-24-15,-1-2-34 0,-1 0-38 0,0 0-35 0,-1 0-35 0,-4 0-29 16,4-2-33-16,-3 0-25 0,-1-1-27 0,-1-3-26 0,1 0-28 15,-3-1-18-15,1 0-13 0,2-2 9 0,0-2 18 0,-1-1 32 16,1-1 35-16,0-1 37 0,2-3 34 0,3 1 31 0,0 0 32 0</inkml:trace>
  <inkml:trace contextRef="#ctx0" brushRef="#br0" timeOffset="3651">2110 801 97 0,'2'-13'172'0,"-1"3"7"16,-1 1 2-16,0 0 7 0,3 3 8 0,-3 0 9 0,2 2 9 0,-2 1 12 15,0 0 10-15,0 3-25 0,0 0-44 0,0 0-28 0,0 0-27 16,0 0-12-16,0 3-9 0,0 0-3 0,-2 1 1 0,2 2-3 16,-3 1-6-16,2 4-8 0,-1 0-8 0,0 0-11 0,2 1-8 0,-5 4-7 15,4 0-3-15,-4-1-6 0,4 3-4 0,-3-2-4 0,2 0-3 16,-2 0-6-16,2 1-11 0,0-1-9 0,-3-1-12 0,4-3-15 0,-1 2-16 15,0-1-19-15,-3-4-18 0,4 2-20 0,-1-2-19 0,-1-2-18 16,0 2-20-16,1-2-19 0,0-1-26 0,-1-1-20 0,0 0-19 16,3-3-3-16,-2 2 3 0,2-4 10 0,0 0 13 0,0 0 16 0,0 0 18 15,0 0 19-15,2-6 17 0</inkml:trace>
  <inkml:trace contextRef="#ctx0" brushRef="#br0" timeOffset="4602">2010 583 142 0,'0'0'164'0,"0"0"8"0,0 0 9 16,0 0 9-16,0 2 11 0,0 0 12 0,0-2 11 0,2 2 10 15,-2-2-14-15,0 0-28 0,0 0-25 0,2 0-26 0,-2 0-17 16,1 1-14-16,-1-1-9 0,5 0-6 0,-3 2-10 0,0-2-8 0,2 0-8 15,-1 2-13-15,6 0-9 0,-3-2-10 0,-1 0-9 0,5 0-9 16,1 0-4-16,1 0-3 0,0-4-1 0,2 4-1 0,2-2-3 0,0-1 1 16,0-1-1-16,1-2-1 0,-1 3 0 0,1-3-2 15,1 2 0-15,-2-2-2 0,-1 0 1 0,-2 1-1 0,0 0 1 0,0 1-1 16,-1-1 0-16,-2 1-2 0,-3 0 1 0,2 3 0 0,-3-3 0 16,-2 2 0-16,0 1 2 0,-1 1 2 0,-3-2 4 0,0 2 6 0,0 0 7 15,0 0 8-15,0 0 8 0,0 0 5 0,-1 2 8 0,-1-2 10 16,-1 1 4-16,0 1 6 0,-1 0 3 0,0 0 1 0,0-1 3 15,-2 1 1-15,0 2 1 0,2-2 0 0,-4 1-2 0,1 1-4 0,1-1-3 16,1 3 2-16,-3-3-1 0,1 3 0 0,0 0 2 0,-2-2 1 16,4 4 5-16,-3-1 4 0,-2 0 4 0,2 2 2 0,-1 0-2 15,0-2-1-15,1 2-1 0,-2 2-4 0,0 0-3 0,0-2-4 0,-1 3-6 16,1 0-8-16,0 0-7 0,0 1-6 0,1-1-9 0,-1 3-7 16,3-1-5-16,0 1-5 0,1 1-4 0,0 2-1 0,2 1-3 0,-2-1 0 15,4 4-3-15,2 0-1 0,0-1-1 0,0 4 1 0,0-1-1 16,2-1 1-16,1 2 0 0,2-1 0 0,-1-1 2 0,2 1-1 0,-1-3-1 15,4-1-3-15,-2 0 0 0,2-2 0 0,1 0 0 0,-3-2-1 16,6 0-2-16,-3-2 0 0,0-1-2 0,0 0 0 0,-1-2-1 16,1 1 0-16,0-3-2 0,0 0-1 0,-1 0 0 0,-2-2 1 0,3 0 0 15,-1-3-2-15,-2 2 0 0,0-1-1 0,1-1 1 0,-3-1 0 16,4-1-1-16,-3 0 1 0,0 0-1 0,-1 0-2 0,1-2-1 16,-2 0-1-16,2 0-1 0,-1 0-3 0,0-2 0 0,0 2 2 0,-3-2 0 15,4 0 0-15,-3 0 1 0,1-1-1 0,1 1 1 0,-1 0-2 16,0 0 1-16,-2-1 0 0,2 1 0 0,-1-2 1 0,1 0 1 15,-1 3 2-15,0-2-2 0,2-2-2 0,-3 2-1 0,1 1-1 0,0-1-1 16,1-1-3-16,-2 2-1 0,2-1 4 0,-2-1 0 0,-1 2 0 16,3-1-1-16,-4 1-3 0,3 0-1 0,-1 0-2 0,-1-1-4 0,-1 1-2 15,3 2-7-15,-1-2-6 0,-2-2-5 0,2 3-2 0,-2-1-11 16,2-2-15-16,-1 1-18 0,2-3-23 0,-1 3-19 0,-2-3-20 16,2-1-22-16,-2-2-20 0,0 2-21 0,2-4-24 0,-2 2-19 0,1-4-19 15,-1 1-27-15,0-4-31 0,0 0-14 0,3-3-10 0,-1 1 7 16,-2-1 19-16,1-1 20 0,2 0 20 0,-2 0 24 0,2 0 24 0,-1 1 25 15,2 1 28-15</inkml:trace>
  <inkml:trace contextRef="#ctx0" brushRef="#br0" timeOffset="4928">2537 763 58 0,'0'-3'145'0,"0"0"7"0,0 2 8 15,0-2 6-15,0 0 8 0,-1 3 11 0,1-2 9 0,0 2 6 16,-5 0-11-16,4 0-21 0,-3 0-25 0,2 0-29 0,-2 2-19 15,-1-2-13-15,0 4-9 0,-1-1-8 0,-3 0-7 0,4 0-10 16,-3 3-10-16,0-1-11 0,-2 0-13 0,-1 1-12 0,1-1-10 0,0 2-9 16,-1 0-5-16,1-1-3 0,-2 1-2 0,-1-2-1 0,2 2-1 15,-1-1 1-15,-1-1 2 0,2 1 1 0,1-2 4 0,-1-1 1 0,4 1 5 16,-1-1 5-16,0-1 3 0,1 0 3 0,4 0 6 0,-1-2 5 16,0 2 3-16,2-1 5 0,2-1 5 0,0 0 2 0,0 0 4 15,0 0 4-15,2 0 7 0,0 2 4 0,1 0 7 0,3 0 7 0,1 1 3 16,3 1 4-16,-2-1 0 0,3 3-1 0,2-1-1 0,0 2-2 15,2 2-1-15,0 0-4 0,1 0-2 0,0 1-4 0,3-1-5 0,-2 1-6 16,0-1-8-16,2 0-6 0,-2 0-4 0,1-2-5 0,-4 2-11 16,-1-3-11-16,2 1-19 0,-4-2-21 0,2-1-29 0,-3 2-30 15,-3-3-41-15,2-1-46 0,-5 0-31 0,2 0-21 0,-6-2-11 0,0 0-5 16,0 0-3-16,0 0 1 0,4-2 5 0,-4-2 8 0,2 1 19 16,-1 0 20-16</inkml:trace>
  <inkml:trace contextRef="#ctx0" brushRef="#br0" timeOffset="5209">2759 500 165 0,'-1'-3'186'0,"-1"-1"7"0,2 4 4 15,0 0 11-15,0 0 10 0,2 2 13 0,3 0 14 0,1 0 9 16,1 1 11-16,1 1-35 0,0 1-52 0,4 1-36 0,-2 1-26 16,1 0-16-16,2-2-9 0,0 2-7 0,2 1-6 0,1-3-8 0,-2 0-13 15,0 1-11-15,4 0-15 0,-7-3-13 0,5-2-12 0,-1 2-16 16,-1-3-20-16,-3 0-23 0,4 0-24 0,-1-3-29 0,-4 2-29 0,2-1-32 16,-2-4-35-16,-3 3-28 0,3-4-22 0,-4 1-12 0,3-3-6 15,-5 0 0-15,0 0 1 0,-1 1 11 0,2-3 13 0,-3 0 22 16,0 0 24-16</inkml:trace>
  <inkml:trace contextRef="#ctx0" brushRef="#br0" timeOffset="5748">3052 403 84 0,'-6'4'166'0,"0"3"11"0,0 0 8 0,-1 2 14 15,1 2 13-15,1 1 14 0,-1 1 16 0,-3 1 14 0,3 1 14 16,-1 3-16-16,-1 0-35 0,-2 0-17 0,-1 0-8 0,4 2 0 16,-6 1-1-16,3-1 2 0,0 1 1 0,-1 1-6 0,0 0-9 0,-2-1-11 15,3-1-13-15,-3 2-15 0,0-2-14 0,0-1-14 0,3 1-13 16,-1-2-18-16,1-1-16 0,0 1-14 0,0-2-14 0,0-2-10 15,4 0-9-15,-3 1-8 0,6-5-4 0,-3 3-7 0,6-4-4 0,-2 0-6 16,4 0-4-16,-2-2-9 0,6-1-9 0,-3-3-14 0,6 3-11 16,-1-4-12-16,2-1-12 0,-1 1-13 0,4-2-9 0,-1-2-13 15,-1 2-9-15,4-3-6 0,-4 1-2 0,4-2 0 0,-3 1 0 0,-3-1 5 16,1 1 9-16,0-3 11 0,-4 4 9 0,3-1 12 0,-3-1 9 16,-4 4 12-16,1-1 10 0,-3 1 11 0,0 0 11 0,-1 1 6 15,-3 5 10-15,-1-3 5 0,-2 4 7 0,-2 2 6 0,-1 0 7 0,0 0 6 16,-1 4 6-16,-4 0 8 0,4-1 7 0,-1 3 6 0,-2-1 7 15,4-1 1-15,-2-1 1 0,2 1 2 0,1-2-1 0,-1 0-3 0,5-2-1 16,0-1-5-16,4 0-3 0,-4-1-6 0,5-2-6 0,0-1-5 16,5 1-7-16,-4-3-6 0,4 0-6 0,0 1-4 0,2-3-2 15,2-3-6-15,0 1-7 0,1-2-9 0,0-1-7 0,1 0-12 0,2-3-11 16,-1-2-11-16,0 1-8 0,0-4-10 0,0 1-9 0,0-1-5 16,-2-2-7-16,1 1-3 0,-1 0-4 0,0-2 3 0,0-2 5 15,-4 1 7-15,3 1 9 0,-3 0 12 0,-1 0 10 0,0 1 14 0,-1 1 14 16,-3 1 15-16,2 2 15 0,-3 1 19 0,2 1 17 0,-4 1 16 15,2 5 12-15,-3-1 9 0,3 3 8 0,-4 1 6 0,1 1 2 0,-1 3 4 16,0 3 5-16,-2 2 2 0,2 2 5 0,-2 1 3 0,-3 4 3 16,3 5-1-16,1-2-3 0,-1 3-1 0,0 3-2 0,-3 0-2 15,4 0 1-15,-1 2-1 0,2 1 1 0,-2-3-2 0,0 2-3 0,0-1-4 16,0 2-7-16,4-3-9 0,-3-2-9 0,2 1-11 0,1-4-10 16,0-1-9-16,-1 1-12 0,3-6-17 0,3 3-21 0,-1-5-22 15,-2-3-20-15,2-2-21 0,1-1-19 0,0-1-22 0,1-5-24 0,-1 0-23 16,3-2-25-16,1-3-25 0,-1-2-30 0,0-4-31 0,1-3-34 15,2 0-5-15,-1-5 5 0,2-1 11 0,-2-1 18 0,0-2 15 16,0-3 17-16,2-1 22 0,-2 0 21 0,-1-2 24 0</inkml:trace>
  <inkml:trace contextRef="#ctx0" brushRef="#br0" timeOffset="6534">3204 536 51 0,'8'-12'169'0,"0"1"8"15,0 2 7-15,0 5 9 0,-5 1 11 0,4 1 16 0,-4 4 13 0,-3 0 17 16,3 1 4-16,-6 3 0 0,2 1-29 0,-4 2-43 15,1 1-24-15,-3 5-11 0,-2 0-1 0,-1 2 3 0,1 3 2 0,-3 2 4 16,-3 1-2-16,4 1-3 0,-4-1-10 0,4 0-10 0,-4 0-12 16,4 1-11-16,1-2-9 0,0-3-10 0,-1-1-6 0,6-2-11 0,-1-1-13 15,2-2-15-15,-1-2-22 0,4-3-25 0,1-2-27 0,0-1-27 16,0 1-20-16,1-5-19 0,4-1-11 0,0 0-11 0,0-1-8 16,3-5-4-16,0 3-5 0,2-3-2 0,1-3 1 0,2 2 5 0,0-2 11 15,4-2 14-15,-4 0 16 0,3 0 18 0,3 1 13 0,-3-1 16 16,0 2 10-16,0-2 10 0,-1 2 9 0,0 2 8 0,1-2 6 15,-5 3 6-15,4-1 5 0,-4 4 3 0,2 0 5 0,-1-2 1 0,-1 4 3 16,-1-1 2-16,0 2 3 0,0 0 2 0,1 0 1 0,-1 0 0 16,-5 2-1-16,5-1-1 0,-4 1-1 0,-1 2-3 0,0-1-3 0,0-1-3 15,-4 2-1-15,2-1-3 0,-2 3-4 0,-2-2-3 0,-2 1-7 16,2 1-8-16,-5 1-8 0,0 0-9 0,-3 0-10 0,-1 0-11 16,0 4-10-16,-1-2-11 0,-5 2-11 0,1 2-11 0,-2-1-8 0,-2 1-10 15,-1 1-5-15,0 0-3 0,-2 2 3 0,1 1 5 0,1-1 11 16,-2 2 13-16,0-2 16 0,4 0 16 0,-2 2 13 0,4-1 16 0,1-1 12 15,2-2 13-15,0-1 11 0,6-1 12 0,-2 1 7 0,5-4 7 16,1 0 7-16,0-2 3 0,3 1 0 0,0-3-2 0,0-1-3 16,3-3-4-16,0 3 0 0,1-4-3 0,1 0 2 0,1 0 0 15,-1-2 0-15,2-1 0 0,2 1 1 0,0-2-2 0,1 1-1 0,0-3-2 16,-3 3-3-16,3-1-1 0,0 0-3 0,3 3-3 0,-3-3-1 16,0 2-2-16,-1 2 0 0,0 0-1 0,-1 0 0 0,1 3 0 15,0 0 0-15,-5 2-1 0,0 0 1 0,-1 1 4 0,2 1 2 0,-3 2 2 16,-2 0 2-16,2 0 2 0,-4 0 1 0,2 3 0 0,-4-3-1 15,0 2 0-15,0 0-3 0,-2 0-1 0,-3 0-2 0,3-1-4 0,1-1-3 16,-3 0-5-16,0-1-5 0,0 0-8 0,1-2-7 0,0 0-9 16,-2-1-8-16,4-1-8 0,-3-1-10 0,1-1-7 0,2 0-9 15,-3-2-11-15,1 0-8 0,0-2-11 0,1 0-8 0,0-1-7 0,-1-1-7 16,1-1-5-16,3-1-3 0,-4-1 0 0,4 0 2 0,1-2 0 16,-3 0 3-16,4-2 2 0,1 2 6 0,-2-2 7 0,-1 0 9 15,3 1 8-15,0-2 9 0,3 2 9 0,-1 1 12 0,-2 0 11 0,1 0 12 16,2 0 15-16,-1 2 14 0,-2 1 17 0,0-1 18 0,2 4 19 15,-2-1 18-15,0 4 15 0,0 0 13 0,0 0 14 0,0 0 10 0,-2 2 10 16,-3 1 6-16,4 3 6 0,-5-1 7 0,2 2 4 0,-1 4 5 16,0 0 4-16,-1 3 7 0,0 2 6 0,2 3 7 0,-2-1 8 15,4 3 5-15,0 1 3 0,0-2-2 0,-1 3-3 0,6-2-6 0,-1 1-7 16,3-1-8-16,1 1-10 0,3-4-11 0,-1 2-16 0,4-4-16 16,2 1-20-16,2-3-21 0,0 0-21 0,1-3-18 0,2 0-14 0,1-4-10 15,0-2-7-15,2 1-4 0,0-3-5 0,-2-3-3 0,0 0-5 16,0-1-4-16,0-3-6 0,-1 0-8 0,-2-3-12 0,1 2-18 15,-2-4-26-15,-2 2-32 0,0-2-37 0,-5 0-31 0,4-2-29 0,-6 0-24 16,2-2-25-16,-3 3-22 0,-2-3-23 0,-2 0-20 0,0 1-23 16,-2-2-28-16,-2-1-32 0,2 1-1 0,-5-1 13 0,2 1 28 15,-4 0 34-15,1-1 30 0,1 0 29 0,-1 3 27 0,0-1 23 0,0 1 24 16</inkml:trace>
  <inkml:trace contextRef="#ctx0" brushRef="#br0" timeOffset="7024">3377 1026 28 0,'3'-2'150'0,"-1"2"13"0,-1-1 14 0,-1 1 11 0,0 0 16 16,0 0 16-16,0 0 20 0,0 0 22 0,-1 1 13 0,-1-1 12 16,-2 2 6-16,1-1 7 0,0 3 5 0,-1 2 6 0,0-1 0 0,-4 2-2 15,1 2-6-15,-3 4-6 0,1-1-12 0,-3 4-12 0,-3 2-16 16,-1 3-23-16,-1-2-25 0,-3 3-31 0,-5 3-40 0,2-1-44 0,-1 1-52 15,-4 0-53-15,-1 0-69 0,4-1-80 0,-3 1-90 0,-1-2-98 16,3-1-61-16,3-1-44 0,-1-3-22 0,4-2-13 0,-1-3-7 16,6-2-2-16,3-4 1 0,2-3 4 0,4-1 24 0,6-3 30 15,0 0 56-15,4-9 70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49:50.53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71 170 47 0,'3'0'193'0,"-2"0"9"0,2 0 4 0,0 1 0 0,0-1 3 0,-1 3 0 16,0-1 1-16,0 2 1 0,-1-2 0 0,-1 3 3 0,3-1-43 16,-1 1-69-16,-2 3-38 0,0 1-27 0,0-2-15 0,0 2-9 0,0 1-8 15,-2 1-12-15,-1 0-10 0,3 1-15 0,-1 1-16 0,-1 0-20 16,0-1-21-16,0 1-21 0,-1-2-27 0,0 1-25 0,0 1-22 15,2-2-15-15,-3 0-9 0,2-2-3 0,-2 0 3 0,0 0 7 0,-1 1 10 16,2-1 14-16,-1 0 17 0</inkml:trace>
  <inkml:trace contextRef="#ctx0" brushRef="#br0" timeOffset="559">18 536 49 0,'-2'13'143'0,"2"-2"9"0,-3 2 6 0,2-1 5 0,-2 2 5 16,3-3 9-16,-1 2 8 0,-1-3 11 0,-1 3-7 0,3-4-15 16,-1 2-20-16,1 0-23 0,-2-2-16 0,2 2-9 0,0-4-9 15,0 2-6-15,0-2-4 0,2 2-5 0,-2-2-4 0,1-1-10 16,-1 1-9-16,0-2-9 0,3 2-9 0,-1-1-9 0,-1-1-9 0,-1 1-9 15,3-1-6-15,-2 0-5 0,2-1 0 0,-3 1-1 0,0-1-1 16,2 1 0-16,-2-1 0 0,1-1 0 0,-1 1 0 0,0-2 1 0,0 2-2 16,0-1 1-16,0 1 1 0,0-2 2 0,0 1 1 0,0 1 2 15,0-2 1-15,0-2 0 0,0 0 1 0,0 0 0 0,0 0 0 16,5 0-1-16,-5 0 0 0,2-2-1 0,1-2 0 0,3 1-2 0,1-4-1 16,1-1 0-16,2-3-6 0,0-3-5 0,1 0-7 0,4-3-7 15,-4-2-8-15,6-3-6 0,-1-1-4 0,0-1-4 0,0-1-3 0,1-2 1 16,-1 0-2-16,1 0 2 0,1 0 1 0,-1 0-2 0,0 2 4 15,1 0 4-15,-2 2 5 0,-2-1 7 0,0 6 8 0,-2 0 6 16,-1 1 5-16,0 1 5 0,-1 4 1 0,-2 3 2 0,-2 2 1 16,-2 1 4-16,-1 3 4 0,2 1 3 0,-5 2 5 0,0 2 4 0,-2 3 0 15,-2 0 4-15,-1 4 1 0,0 0 3 0,-1 4 4 0,-3-1 4 16,4 5 6-16,-6-3 5 0,4 4 2 0,-1-2 1 0,-3 2 2 16,6-1-3-16,-3-1-2 0,0-2-4 0,4 1-3 0,-2-5 0 0,1 2-6 15,1-3-1-15,3-2-5 0,1-2-5 0,0-1-4 0,0-3-6 16,1-1-5-16,3 0-4 0,1-3-5 0,1-1-5 0,2-2-6 0,-1-3-7 15,2 0-7-15,3-3-7 0,-2-4-6 0,1 2-4 0,4-4-5 16,-4-3-1-16,4 2-2 0,0-3-2 0,0 1 1 0,1-1 0 16,0 2 2-16,-1-1 3 0,1 1 6 0,0 0 4 0,1 4 7 0,-1-2 9 15,-3 3 7-15,3 3 6 0,-1-1 8 0,0 3 7 0,-2 1 6 16,0-1 5-16,2 4 5 0,-4 0 5 0,-1 2 5 0,3 1 4 16,-3 1 5-16,0 2 5 0,-2 2 2 0,0-1 6 0,0 3 3 15,-3-1 6-15,1 2 5 0,-2-1-1 0,2 4 0 0,-1 1-2 0,-3 0-1 16,-2 2-4-16,2 1-5 0,-2 1-3 0,-2-1-6 0,2 3 0 0,-2-1-6 15,-3 1-5-15,4-1-6 0,-4 2-8 0,0-3-5 0,0 3-7 16,0-1-12-16,0-1-16 0,-1-1-16 0,1 1-17 0,-1-2-23 16,0 1-24-16,0-1-21 0,-1 0-24 0,0-2-21 0,1 1-20 0,0-2-24 15,-2 0-23-15,2-2-27 0,-3 0-32 0,4-3-5 0,-3 0 2 16,0-3 14-16,2-1 14 0,-3-1 19 0,4-3 23 0,-3 0 21 16,1-3 23-16,1 0 22 0</inkml:trace>
  <inkml:trace contextRef="#ctx0" brushRef="#br0" timeOffset="1441">540 329 132 0,'0'-5'185'0,"0"0"8"0,0 1 2 0,0 0 2 16,0 3-1-16,0 1 1 0,0-2 0 0,2 2 3 0,-2-2 1 16,3 2-29-16,2 0-49 0,-4 0-35 0,6 2-29 0,-1-2-17 15,-2 0-13-15,4 2-8 0,0-2-1 0,0 1-2 0,2-1 0 0,0 0 1 16,-2 2-1-16,2 0-1 0,-1-2-6 0,0 2-10 0,-1 0-12 16,0-1-13-16,-3 1-9 0,0 0-10 0,-1 0-9 0,-3 0-6 15,-1 1-6-15,0 1-3 0,-1 1-5 0,-2 0 0 0,-3 1-2 16,1 2 0-16,-3-1 3 0,0 2 7 0,-2 0 12 0,0 0 13 0,-2 1 17 15,0 1 15-15,0-2 15 0,-3 0 15 0,4 2 11 0,0-2 12 0,0-2 11 16,1 2 8-16,0-2 7 0,1 1 6 0,0-3 5 0,2 0 2 16,4-1 0-16,-4-1-4 0,6 1-5 0,-4 0-7 0,2-3-5 15,3 1-7-15,-2-2-6 0,2 0-8 0,0 0-8 0,0 0-5 0,0 0-8 16,0 0-6-16,0 0-4 0,0 2-4 0,0-2-4 0,2 0-3 16,0 2-5-16,-2-2-5 0,1 0-8 0,-1 2-9 0,5-2-12 0,-5 0-7 15,1-2-11-15,2 2-7 0,-2-2-5 0,2 2-5 0,0 0-1 16,-3-2-1-16,5 2-1 0,-5 0 3 0,0-2 1 0,0 2 5 15,0 0 10-15,0 0 8 0,0 0 12 0,0 4 13 0,-5-2 13 16,2 3 13-16,0 0 14 0,-2 1 13 0,-1 3 13 0,0 0 11 0,-2 2 14 16,-3 2 11-16,4-1 11 0,-1 4 12 0,-2 0 9 0,-1 4 13 15,4-2 14-15,-1 4 11 0,-3 1 12 0,6 0 10 0,-3 3 10 16,1-1 3-16,2 0 2 0,0 1-1 0,2-1 0 0,3 0-5 0,-3 0-5 16,3-1-8-16,3-1-11 0,0-2-12 0,2-3-13 0,0 1-14 15,2-3-16-15,1-4-17 0,0 1-16 0,2-4-13 0,-1-2-12 0,1-3-11 16,5-3-12-16,-4-2-14 0,4-1-13 0,-1-4-25 0,0-3-31 15,2 0-37-15,-3-3-38 0,2-4-37 0,-4 0-33 0,-1-3-27 16,0-2-26-16,0-1-20 0,1 1-21 0,-6-5-12 0,2 3-10 0,-4 2-4 16,2-3 0-16,-5 0 17 0,0 5 28 0,-2-1 33 0,-2 2 41 15,0 0 41-15,-2 3 43 0,0 3 38 0,-3 1 37 0,4 0 31 16,-3 4 31-16,1 2 21 0,1 0 21 0,-1 1 16 0,1 2 19 0,-1 2 14 16,4 0 11-16,-4 0 7 0,4 2 4 0,0 2-1 0,-1-3-5 15,4 5-7-15,-1-3-10 0,1 3-8 0,0-3-9 0,1 3-6 16,2-1-7-16,1 0-10 0,-1 3-7 0,4-3-9 0,1 0-7 0,-3 1-6 15,5 0-3-15,-1-5-8 0,1 2-3 0,0 1-4 0,0-4-3 16,3 2-2-16,0-2-4 0,-3-2-5 0,3 1-7 0,-2-5-11 16,1 2-13-16,-3-1-16 0,4-1-17 0,-3-2-19 0,0 0-20 0,-3-1-16 15,4-1-18-15,-3-1-17 0,-1 0-15 0,-1 0-15 0,1-2-14 16,-1 3-3-16,-2-3-3 0,-1 2 12 0,2 2 20 0,-1 1 31 0,-3-3 40 16,2 5 39-16,-3-1 41 0,0 1 35 0,0 3 36 0,0-1 27 15,0 4 30-15,0 0 26 0,-3 3 23 0,-1 0 18 0,3 2 18 0,-4 3 6 16,2 1 6-16,1 1-7 0,-3 5-13 0,2-1-11 0,1 4-12 15,2 0-7-15,-5 2-6 0,5 1-7 0,0 3-7 0,5-1-5 16,-5 3-3-16,4-3-7 0,2 2-5 0,-2-1-7 0,3-1-9 0,0-2-7 16,1-1-8-16,2 0-11 0,0-2-8 0,-2-4-9 0,2 1-13 15,-1-4-7-15,4-3-6 0,-1 0-4 0,-2-2-6 0,1-6-12 16,-1 0-14-16,3-5-18 0,-3 0-19 0,2-2-19 0,-2-2-21 0,0-4-16 16,-3 1-16-16,3-4-10 0,-4 0-7 0,1-1-4 0,-1-1-3 15,-2 0-1-15,-4 0 0 0,2 2 7 0,-4-2 11 0,0 4 16 16,-3-3 18-16,0 5 19 0,-1-1 22 0,-4 3 20 0,0-2 19 0,-2 3 16 15,0 2 11-15,-2 2 7 0,0 0 4 0,-1 3 0 0,-1 0 3 16,1 2-1-16,-1 0-1 0,0 2 0 0,0 1 0 0,2 3-7 16,-2-1-4-16,1 0-10 0,4 1-13 0,-4 1-13 0,5 1-18 0,3-3-18 15,-2 0-14-15,6 1-21 0,-1-3-21 0,1 1-24 0,3-4-29 16,0 0-23-16,7 0-18 0,1-4-6 0,0 1-3 0,4-4 2 16,-1-2 6-16,5-4 12 0,0 0 10 0,1-3 17 0,2 0 15 0</inkml:trace>
  <inkml:trace contextRef="#ctx0" brushRef="#br0" timeOffset="1765">1252 277 111 0,'18'-17'177'0,"-2"-2"8"0,-3 3 4 16,0 0 2-16,-3 3 9 0,0 0 9 0,-1 1 10 0,0 3 14 0,-3 0 15 15,-4 2-18-15,1 0-35 0,0 1-25 0,-3 4-23 0,0-1-14 16,-3 3-8-16,-2 2-6 0,0 1-2 0,-2 1-6 0,-3 3-6 16,-2 2-9-16,-1 2-13 0,-2-1-13 0,-1 5-15 0,-2 1-14 0,-2 4-18 15,-3 0-8-15,4-1-7 0,-4 3-4 0,3 0-4 0,-1 1-2 16,3-3 0-16,-1 2-1 0,4-2 0 0,-1-4-9 0,6 0-9 15,0-1-12-15,2-3-13 0,1-3-16 0,6-2-12 0,1-1-15 16,0-3-15-16,5-1-15 0,1-4-15 0,3 0-12 0,1-1-12 0,2-3-11 16,2-1-6-16,2-2 0 0,1 0 3 0,0-2 11 0,2 0 12 0,0 1 13 15,1-1 13-15,-3 0 16 0,4 2 19 0,-3 0 18 0,0 3 25 16,-3 2 21-16,4-2 25 0,-3 3 23 0,-2 0 20 0,2 3 18 16,-3 0 15-16,2 3 12 0,-4-2 11 0,4 1 7 0,-5 1 6 0,0 0 3 15,-2 1-1-15,1 0-4 0,0 0-8 0,-3-2-9 0,-2 1-12 16,2 1-12-16,-4-2-11 0,1 1-16 0,0 1-17 0,-3 0-24 15,0-1-30-15,-3 1-35 0,0-1-36 0,-1 3-41 0,-4-1-45 0,0 0-20 16,-2 1-13-16,-3 1-4 0,2-2-3 0,-4 2-1 0,2 1 0 16,-3-1 3-16,-2 0 8 0,2-1 16 0</inkml:trace>
  <inkml:trace contextRef="#ctx0" brushRef="#br0" timeOffset="1922">1170 549 97 0,'-12'7'168'0,"2"-1"5"0,1-1 3 16,4 1 5-16,0-3 2 0,5 2 13 0,-1-1 15 0,2 0 16 15,4-3 15-15,-1 3-22 0,2-2-42 0,2 1-28 0,-1-1-24 0,4 2-15 16,0-2-6-16,2-1-5 0,-1-1-1 0,2 2-3 0,0 0-4 15,-1-2-11-15,3-2-16 0,-1 2-15 0,-1-2-15 0,0 1-16 16,-1-1-14-16,-2 0-19 0,0-2-21 0,-1 3-25 0,-1-1-28 0,-1 0-26 16,-5-2-31-16,3 4-30 0,-3-1-30 0,-3 1-26 0,0 0-23 15,0 0-12-15,0 0-4 0,-4 0 1 0,-4 1 3 0,1 1 13 0,0 2 18 16,-2-1 24-16,-1 5 25 0</inkml:trace>
  <inkml:trace contextRef="#ctx0" brushRef="#br0" timeOffset="2241">1270 663 7 0,'-13'12'133'0,"2"1"13"15,-1-1 9-15,-1 1 5 0,3 1 9 0,-1-1 9 0,1 0 10 16,0-1 10-16,2 1-2 0,-2-3-5 0,3 3-27 0,1-4-37 0,3 2-23 15,1-2-18-15,-3 0-9 0,4-2-9 0,-1-2-4 0,2 1-6 0,0-1-7 16,0-1-8-16,2-2-10 0,-1-1-10 0,4 1-8 0,-3-4-6 16,6 1-4-16,-3-3-2 0,1 0-2 0,4-3 0 0,0 0-1 15,1-4-1-15,1 1 1 0,1-3 0 0,0 0 0 0,3-1-2 0,-3-1 1 16,3 1 1-16,1 0 0 0,-1-1-1 0,-3 1 1 0,3 3 0 16,-1-2-1-16,0 4 0 0,-2 0 0 0,0 2 1 0,2 2-1 15,-5 1 1-15,0 1 2 0,0 1 4 0,-3 2 2 0,0 2 2 16,1 1 5-16,-6 1 6 0,1 1 4 0,-3 2 4 0,0 1 5 0,-1 2 4 15,-3 1 3-15,-2 2 5 0,0 1 2 0,-3 3 5 0,2-1 7 16,-6 2 5-16,3-1 6 0,-1 4 5 0,1-2 5 0,-2 1 5 0,0 0 4 16,2-1 4-16,2 2 0 0,-1-3-1 0,2-2-2 0,1 0 0 15,2-2-6-15,2 0-4 0,-1-2-7 0,6-3-7 0,-1 0-8 16,2-4-9-16,2 0-10 0,1-1-10 0,2-1-9 0,1-3-7 0,1-3-6 16,2 1-11-16,3-3-18 0,-3-1-24 0,4-3-26 0,1 0-27 15,0-4-30-15,-2 1-34 0,3-2-32 0,1-1-35 0,0-3-41 0,1 0-44 16,-1 1-21-16,1-4-12 0,2 2-2 0,-4 1 1 0,4-2 16 15,-1 2 22-15,0 0 26 0,-1 0 27 0,-1-2 31 0,3 2 33 16</inkml:trace>
  <inkml:trace contextRef="#ctx0" brushRef="#br0" timeOffset="3225">2176 3 70 0,'1'0'206'0,"-1"0"9"0,0 0 5 0,0 0 3 16,-1 0 3-16,-4 3 3 0,2-2 10 0,-4 3 10 0,2 1 13 15,-3-1 13-15,0 3-36 0,0 0-56 0,-2 0-35 0,0 2-19 16,-3 2-4-16,2 0 7 0,-1 1 13 0,-2 1 20 0,2 2 17 0,-1-1 18 16,0 0 5-16,0 3 1 0,3-1-5 0,-1-2-10 0,1 3-8 15,0-3-10-15,2 2-11 0,0-3-9 0,2 1-14 0,2-2-14 0,-2 1-19 16,2-2-21-16,4 0-21 0,-2-2-21 0,2-2-15 16,2 2-11-16,0-4-7 0,1 1-6 0,2-3-1 0,0 1-2 0,1-1-1 15,1-3-1-15,3 0-3 0,-1 0-3 0,4-3-11 0,-1-1-16 0,-1-1-27 16,4-2-31-16,-1 0-31 0,2-1-29 0,0-2-24 0,0-1-20 15,2 0-12-15,-2 0-9 0,0 0-4 0,-2 0-2 0,4 1 0 16,-7-1 4-16,4 2 10 0,-4 2 16 0,-1-2 27 0,-1 2 30 0,-2 1 32 16,2 3 30-16,-5-1 27 0,0 2 23 0,-2 1 17 0,-1-2 14 15,-1 3 5-15,0 0 6 0,-1 4 2 0,-1-2 0 0,-2 4 0 0,0-1-1 16,-2 2-2-16,-3 0-4 0,2 2-8 0,-1 0-12 0,-4 2-19 16,0-2-24-16,2 3-28 0,-3 0-28 0,0 0-27 0,0 1-27 15,0-3-26-15,1 3-30 0,0-2-18 0,0-1-16 0,-1 1-4 0,2-1 0 16,1-1 5-16,0 0 11 0,0 0 17 0,2-1 20 0,-2 0 23 15</inkml:trace>
  <inkml:trace contextRef="#ctx0" brushRef="#br0" timeOffset="3981">1985 466 17 0,'0'6'148'0,"0"1"11"0,0-2 11 0,0 2 12 0,0 2 8 0,0-1 15 15,-1 1 14-15,-2 1 12 0,3 3 14 0,-1 0-14 0,-4-1-27 16,2 4-19-16,1-1-10 0,-3 3-1 0,-1 0 2 0,2 2 4 16,-2-1 3-16,1 1 2 0,-3 0 2 0,1 2-6 0,1-2-6 0,1-1-9 15,-3 1-12-15,4-2-13 0,-2 0-11 0,2-2-13 0,0-1-9 16,-1-3-15-16,1-1-17 0,3 0-13 0,1-4-15 0,-2 0-13 0,2-1-14 15,0-4-13-15,0-2-14 0,0 0-13 0,3-2-15 0,0-2-11 16,3-2-13-16,0-3-11 0,-1-1-12 0,2-3-12 0,1-3-11 16,2-2-8-16,-2-2-10 0,2-3-4 0,2-2-1 0,0 0 1 0,-2-3 2 15,1 1 10-15,2-1 9 0,-1 0 10 0,-1 2 12 0,4-3 9 16,-4 4 14-16,4-1 11 0,-4 3 10 0,2 0 13 0,1 1 11 0,-2 0 11 16,0 4 10-16,-1 2 9 0,-1 2 11 0,0 0 8 0,0 2 8 15,0 3 7-15,-4 0 11 0,3 4 9 0,-3 2 14 0,-1 1 12 16,1 2 15-16,-1 3 8 0,-1 3 9 0,-3 1 1 0,4 2-2 0,-3 4-4 15,0 3-2-15,-1 0-6 0,-1 2-1 0,0 3-8 0,0 3-7 16,-1-1-8-16,-1 4-13 0,2-2-14 0,-2 5-15 0,-3-4-11 16,4 1-8-16,-1 2-5 0,0-4-4 0,-3 2-4 0,5 1-5 0,-1-3-2 15,-4-2-1-15,4 3-3 0,-2-5-1 0,2 0-3 0,-1-1-1 16,-1-2-7-16,0-1-7 0,1-3-22 0,-3-1-28 0,2-3-31 16,0-3-31-16,-1-1-26 0,-2-3-24 0,3-1-20 0,-1-2-19 0,-2-2-10 15,-1-1-9-15,1-4-5 0,1-1-6 0,-1 0 3 0,-3-5 5 16,4 0 19-16,-3-1 28 0,2-1 27 0,-1-1 29 0,2-2 26 15,-1 0 25-15,0 2 20 0,0-2 19 0,0 2 15 0,4-2 11 0,-4 2 13 16,4 1 12-16,0 1 11 0,-3 1 10 0,5 1 10 0,-1 1 7 16,1 2 8-16,-2 2 3 0,2 0 5 0,0 1 2 0,0 3 4 0,2-1 0 15,-2 2 2-15,0 0-4 0,0 2-3 0,1 0-5 0,2 0-7 16,-1 0-7-16,2 0-7 0,-3 2-5 0,4-2-7 0,-3 2-3 16,1 2-3-16,2-3-3 0,0 1-3 0,0 0-2 0,-4 0-2 15,6 1-4-15,-4-3-1 0,2 4-2 0,0-2-1 0,0 0 0 0,1-2 0 16,-4 0-3-16,4 0-4 0,-2 0-8 0,2-2-8 0,-3 0-9 15,4-2-11-15,-4-1-12 0,4 0-10 0,-1-3-10 0,-2 1-10 16,4-2-8-16,-4-2-10 0,2-1-8 0,0-1-9 0,-1-1-8 0,1-2-4 16,3-3-1-16,-3 1 1 0,-1-3 2 0,2 1 5 0,1-4 6 0,-3 1 5 15,6-2 2-15,-3 0 6 0,-1-4 7 0,4 2 11 0,-1-3 17 16,1 0 25-16,-1 2 27 0,3-1 26 0,-1 2 22 0,-1 0 20 16,-1 2 19-16,3 2 17 0,-3 1 14 0,0 4 17 0,-2 2 19 15,-3 1 18-15,1 3 20 0,-1 3 10 0,-3 2 7 0,0 3-6 0,-2 2-10 16,0 2-11-16,-2 2-11 0,-2 2-8 0,0 3-7 0,-5 4-6 15,3 1 0-15,1 4-3 0,-3 2 0 0,1 4-3 0,0 1-5 0,-2 2 0 16,4 0-2-16,-1 5 3 0,1-4 3 0,4 5 6 0,1-4 3 16,0 2 4-16,4 0 2 0,-1-3-2 0,4 0-5 0,1-1-9 15,2-4-7-15,1 0-13 0,2-3-11 0,-1-1-13 0,2-2-12 0,-1-4-11 16,2-3-13-16,-1 0-15 0,0-2-16 0,-1-5-32 0,3-1-36 16,-1-1-39-16,-1-4-41 0,-2-2-40 0,-1 0-40 0,2-2-36 15,-3-2-35-15,-3-1-34 0,4-4-34 0,-6 1-29 0,0-1-24 0,-1 0-8 16,-3-2 2-16,-1 0 20 0,0 2 29 0,-1-3 35 0,-1 3 38 15,-2 0 38-15,-2 2 39 0</inkml:trace>
  <inkml:trace contextRef="#ctx0" brushRef="#br0" timeOffset="4298">2517 276 72 0,'-10'9'142'0,"0"1"4"15,-1 5 5-15,1-1 1 0,-1 0 5 0,1 2 6 0,0 3 6 16,0-1 5-16,0 1-13 0,3 1-27 0,-2 0-27 0,3 2-26 0,1-1-16 16,-1-1-11-16,2 1-5 0,-1 1-2 0,2 0-2 0,3-2 0 0,-2-1-5 15,2 1-5-15,2 0-6 0,-2-2-5 0,3 0-5 16,2-4-1-16,0 2-4 0,0-1-3 0,0-2-1 0,4-1-2 0,-3-1-1 15,1 0-1-15,3-2-1 0,-1 0-3 0,-1-2 0 0,1-1-1 0,0-3 0 16,1 1 0-16,-2-2 0 0,1-2-1 0,1 0 0 0,-1-2 0 16,-2-4 1-16,3 1-1 0,-1-1 0 0,-1-1-4 0,1-2-1 15,0 0-4-15,-1-2-1 0,0 1-2 0,-4-1 0 0,2-2-1 0,-5 3-1 16,4-2 1-16,-3 0-1 0,-2 1 1 0,0 0 0 0,-2 1 0 16,-3 1 0-16,2-2 2 0,-4 2 3 0,-2 1 5 0,1-1 5 15,-4 2 4-15,-1 0 4 0,0 4 6 0,-3-3 4 0,2 4 2 0,-5 1 4 16,3-1 7-16,-1 4 0 0,-2-1 2 0,2 3 1 0,-2 1 0 15,2 2 0-15,1-1-2 0,0 2-1 0,0-1-4 0,4 0-4 16,-3 0-6-16,6-2-8 0,-1 3-13 0,3-5-16 0,1 1-18 0,5-1-22 16,-2-3-18-16,3 0-25 0,4 0-25 0,1-2-31 0,1 1-33 15,-1-5-17-15,4-1-8 0,2-2-2 0,0 0-3 0,1-4 5 16,1 1 7-16,0-3 14 0,0-1 13 0,2-2 20 0</inkml:trace>
  <inkml:trace contextRef="#ctx0" brushRef="#br0" timeOffset="4443">2646 205 4 0,'-5'-1'165'0,"0"-1"2"0,-1 0-4 16,-3 0-7-16,0 0-5 0,-1 4-1 0,0 0-1 0,-3 0-1 0,3 0-2 15,-1-1-1-15,1 3-54 0,-2 0-80 0,3 1-59 0,-1-2-49 16,0 3-30-16,4 1-20 0,1-3-7 0,0 1 4 0,2 2 1 16,3-2 0-16,0 1 2 0,3-1-1 0,3-1 2 0,1-1 3 0</inkml:trace>
  <inkml:trace contextRef="#ctx0" brushRef="#br0" timeOffset="5298">2961 128 98 0,'-1'-4'165'16,"-1"4"6"-16,2 0 3 0,0 0 7 0,0 0 3 0,0 0 9 16,0 0 6-16,0 0 7 0,0 0 4 0,0 0-27 0,0 0-47 0,0 0-30 15,0 0-22-15,0 0-13 0,3 4-9 0,-3-1-6 0,3 1-3 16,-1 1-7-16,-1 1-5 0,-1-1-5 0,3 2-8 0,-3 0-7 15,1 2-7-15,-1-1-7 0,0 1-9 0,0 2-7 0,0 0-9 0,-1 1-4 16,1 1-7-16,-3-1-2 0,2 2-3 0,1 1-1 0,-2 1-1 16,-1 0 1-16,2 1-1 0,-1 0 0 0,2 1-1 0,-2 1 4 15,0-1 3-15,-1 1 7 0,2 2 8 0,1-2 10 0,-2 1 10 0,-1 0 11 16,2-1 9-16,-2 2 8 0,2-2 10 0,-4 1 10 0,4-2 9 16,-1 0 10-16,-2-2 7 0,1 0 10 0,0 1 8 0,1-3 6 15,-3-2 4-15,4 1 0 0,-4-4-3 0,4 0-5 0,-2 0-7 0,3-3-7 16,-1-1-9-16,1-1-8 0,-2-3-10 0,2-1-8 0,0 0-9 15,0 0-13-15,2-1-14 0,-1-3-15 0,3-1-17 0,1-3-16 16,-4 1-19-16,6-4-17 0,-1-1-20 0,-2-3-17 0,4-1-22 0,-3-2-19 16,4-1-21-16,-2-2-21 0,-1-2-22 0,4 0-23 0,-3-3-25 15,3-1-9-15,-2 1-2 0,2-4 8 0,-2 2 9 0,2-1 18 0,-2 0 17 16,2 0 17-16,0 2 20 0,0 1 19 0</inkml:trace>
  <inkml:trace contextRef="#ctx0" brushRef="#br0" timeOffset="5647">3124 162 22 0,'7'-13'155'15,"-1"1"22"-15,1 1 16 0,-1 2 9 0,-2 2 11 0,-1 2 11 0,2-1 13 16,-1 0 11-16,0 5 16 0,-1-2-11 0,2 0-21 0,0 1-28 15,1 2-27-15,1 0-22 0,1 0-14 0,0 0-10 0,-1 0-8 16,3 2-8-16,3-2-6 0,-3 3-9 0,3-2-12 0,0 1-10 16,0-2-12-16,2 1-13 0,1-1-10 0,0 0-8 0,-1 0-5 0,1 0-7 15,3 0-3-15,-3-1-7 0,0-1-6 0,0 2-15 0,-1-4-20 0,0 2-20 16,-1-1-23-16,-1-1-25 0,-3 1-25 0,3-3-21 0,-3 5-22 16,-2-3-17-16,0 0-17 0,-2 1-14 0,0-1-12 0,-5 2-5 15,4-1-7-15,-3 1 6 0,-2 2 15 0,-2-2 17 0,-3 0 25 16,4 1 27-16,-4-1 31 0,1 2 30 0,-2 2 27 0,-1-1 27 0,-1 1 25 15,2 0 20-15,-4 2 19 0,0-1 17 0,-1 3 15 0,1-1 14 16,0 0 13-16,-1 2 11 0,-1 2 8 0,-1 0 6 0,2 3 4 16,-4-2 3-16,4 1 2 0,-4 3 0 0,0 3 0 0,0 0 1 0,-1 2 4 15,3 2 2-15,-3 3 3 0,-2 2 5 0,2 2 3 0,0 4 5 16,0 0 2-16,0 3 3 0,0 2-1 0,-1 1-4 0,4 2-5 0,-1 1-6 16,-1 1-8-16,4-1-9 0,-1 2-9 0,2-2-11 0,0 1-11 15,1-3-13-15,2 0-12 0,1-5-14 0,4-2-17 0,-3-1-24 16,5-6-28-16,0-2-28 0,0-3-27 0,5-4-24 0,-3-3-25 0,4-4-23 15,-2-2-26-15,4-5-25 0,-3-2-27 0,6-2-26 0,-1-5-29 16,0-2-32-16,0-4-33 0,4-3-7 0,-1-2 10 0,2-4 17 16,1-1 21-16,-2-2 21 0,2-4 22 0,2 0 25 0,-2 1 25 0,2-3 25 15</inkml:trace>
  <inkml:trace contextRef="#ctx0" brushRef="#br0" timeOffset="6520">3518 315 49 0,'6'-14'175'0,"-6"3"9"0,2 0 5 0,-2 5 7 16,-2 3 8-16,-3 2 6 0,-1 1 8 0,1 0 7 0,-5 1-1 15,-1 1-7-15,-2 3-37 0,1 3-53 0,-4 1-33 0,0 0-22 0,-2 1-14 16,1 1-6-16,0 3-7 0,-2-1-7 0,2-1-7 0,1 5-8 16,2-4-7-16,-1 1-7 0,4-2-4 0,1 1-3 0,-1-2-4 15,6-1-3-15,0 0-2 0,2-3-7 0,3 0-2 0,2-1-5 0,2-3-2 16,-1 1-2-16,4-1 0 0,1-1-1 0,0-2-1 0,-1 2 0 16,2-2 1-16,-2 0-1 0,2 0 2 0,-3 0-1 0,2 0 5 0,-2 0 6 15,0 0 5-15,0 2 4 0,-5-1 4 0,3 1 4 0,-4 2 3 16,3 1 3-16,-3 1 2 0,0-1 2 0,-3 3 4 0,-1 1 4 15,1-2 2-15,-3 2 1 0,2 0 2 0,-2 0 2 0,-1-1 2 0,1 1 0 16,3-1-1-16,-4 1-3 0,2-4-1 0,0 0-2 0,-1 2-3 16,5-2-3-16,-2-2-3 0,2-2-4 0,1 2-2 0,0-3-1 0,0 0-1 15,0 0-3-15,1-3-3 0,3 3-3 0,1-3-2 0,-1-1-3 16,0 1-2-16,2-3-2 0,0 1 0 0,0 0-1 0,-1-3 0 16,4 1-1-16,-5 0 0 0,4 0 1 0,-4 2 0 0,2-3 0 0,0 3 1 15,-2-2 0-15,2 3 4 0,-4-2 2 0,1 3 2 0,2-3 2 16,-4 3 1-16,3-1 0 0,-1 2 2 0,-1 1-1 0,-1-3 2 0,4 2-1 15,-5 2 0-15,2-1 0 0,-2-1 0 0,3 2 0 0,0-2 1 16,-1 2 1-16,0 0-1 0,0 0 0 0,-1 0 0 0,4 0-1 16,-4 0 0-16,3 0 1 0,-1 2-1 0,0-2 0 0,0 2-1 15,-1-1 1-15,0 3 1 0,-2-1-1 0,3 2-2 0,-3-1-3 0,0 2-6 16,0-3-5-16,0 5-7 0,-1-1-9 0,-1 0-6 0,0 2-9 16,0 0-3-16,-2 0-3 0,2 0-2 0,-2 0-1 0,1 0-2 0,0 1 1 15,-1-2 0-15,2 1 3 0,0 0 5 0,-3 0 7 0,5 0 7 16,-3 0 8-16,3-2 8 0,0 1 7 0,-2-3 5 0,2 0 4 15,0-1 3-15,-2 1 3 0,-1-1 1 0,3-2 2 0,0 2 3 16,-1-3 4-16,1-1 2 0,0 0 2 0,0 2 0 0,0-2 1 0,0 0-1 16,-2 0 1-16,-1-2-2 0,-1 2 1 0,3 0 0 0,-1-1-2 15,-1-2-1-15,0 2-1 0,1-1-1 0,0 1-3 0,-1 1 0 16,3-5 0-16,-3 5 0 0,3-1 0 0,0 1 3 0,0 0-2 0,0 0 2 16,0 0 1-16,0 0 2 0,0 0 3 0,0 0 2 0,0 1 3 0,3 1 2 15,2 2 3-15,-3-2 0 0,1 3 1 0,3-1 4 0,-2 3-1 16,2 0 1-16,1 1 2 0,-4 0 1 0,4 1 2 0,-4 4 0 15,3-2-1-15,-2 4-2 0,1-3 1 0,-4 2 0 0,4 1 0 0,-3-1-2 16,-2 0 0-16,0 2-1 0,0-1-1 0,0 0-1 0,0-1-2 16,-2 2-2-16,-3-3-3 0,4-1-2 0,-4 1-2 0,1-2-4 15,-2 0-2-15,3-1-1 0,-4-1-4 0,4 0-2 0,-4-2-2 0,1 1-2 16,1-3-1-16,-1 0 0 0,2-1-1 0,-2-1 2 0,2-1 0 16,-2 1 3-16,1-2 2 0,1-2 1 0,3 1 3 0,-4-5 0 15,2 4 2-15,1-5 1 0,0 1 0 0,-1 0 0 0,2-4 2 0,-4-2 1 16,4 2 2-16,-2-4 1 0,2-1-1 0,-4-1 1 0,5-1-1 15,-1 0-2-15,1-2-2 0,0 2-2 0,0-2-1 0,1 1 1 16,2 0-1-16,0 0-2 0,1 3 0 0,2 0-1 0,1 0-1 0,1 0-1 16,0 4-3-16,0 1 0 0,4 0 2 0,0 0 4 0,2 2 4 15,-2 1 6-15,4 3 7 0,-2-3 7 0,2 5 8 0,1 1 9 0,-1 0 6 16,3 0 7-16,-2 1 8 0,3 3 6 0,-1-2 5 0,-2 1 4 16,2 3-2-16,-1-1-1 0,-3 0-6 0,0 1-5 0,-1 1-7 15,-2-2-7-15,-1 1-10 0,-2 1-6 0,1-2-5 0,-3 2-10 16,0-1-8-16,-1 1-22 0,-3-1-28 0,1-1-32 0,1 1-28 0,-4-1-33 15,-1-1-33-15,3-1-40 0,-6 1-39 0,3-4-48 0,0 3-49 16,0-3-26-16,0 0-13 0,0 0-4 0,0 0-5 0,0 0 16 0,0 0 21 16,0 0 26-16,7 0 29 0,1-2 30 0,3 2 35 0</inkml:trace>
  <inkml:trace contextRef="#ctx0" brushRef="#br0" timeOffset="6647">4251 903 134 0,'11'8'174'16,"-6"-1"1"-16,0-1 1 0,-1 1-1 0,-3-2-1 0,2-1-1 0,-3-1-2 15,0-1-9-15,-3 0-12 0,-1-2-57 0,-2 0-83 0,3-2-68 16,-4 0-61-16,1-1-31 0,-1-3-14 0,1 1-6 0,-4-2-5 16,2-2 1-16,-1-1 0 0,0 1 2 0,1-1 2 0,-1-1 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50:04.8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391 0 68 0,'1'3'204'15,"-2"4"10"-15,-4 0 5 0,0 4 2 0,-5 3 1 0,-1 1 0 0,0 3 2 16,-3 0 0-16,-2 4 7 0,-2-1 9 0,0 1-35 0,-3 1-55 15,1 1-29-15,-1-1-13 0,-1 2-5 0,0-1-1 0,2-1 3 16,0-2 7-16,0 1 7 0,1-2 4 0,3 0 5 0,0-4 4 0,3 0-3 16,0 0-6-16,3-3-10 0,0-3-13 0,5 2-13 0,-1-3-17 15,1-4-12-15,4 2-10 0,-2-3-8 0,3-1-8 0,3 1-7 0,-2-2-7 16,5-1-4-16,1-1-3 0,1 0-4 0,3 0-3 0,2-1 0 16,0-3-1-16,6 2 1 0,-2-3 0 0,6 1 0 0,-1-1 3 15,-1-2-1-15,4 0-1 0,-1-2 1 0,0 2 0 0,-3-3-1 16,2 1-1-16,-3 2-1 0,-1 0-2 0,-2 1 0 0,-1 1-2 0,-3 0-1 15,2 3-4-15,-7 0-1 0,0 0-4 0,-3 2 1 0,2 0-2 16,-5 2 0-16,-2-2-2 0,0 4-3 0,-2-1-2 0,-2 3-3 16,-2 1-2-16,-2 0-3 0,-1 2-2 0,0 2 3 0,-4 2 3 0,0-1 1 15,-4 3 2-15,1 1 3 0,1 0 0 0,-3 0 2 0,-1 2 2 16,2-2 7-16,-2 2 10 0,4-2 9 0,-3 0 10 0,4 1 12 0,-1-3 8 16,4-1 6-16,1-2 4 0,1-2-1 0,2 0 0 0,1-2 1 15,3-2 0-15,0-1-2 0,3-1-1 0,0-1-5 0,3 0-5 16,0 0-8-16,0-1-8 0,4 1-7 0,1-2-11 0,-3 3-10 0,4-3-12 15,-2 0-14-15,3 0-16 0,-1 0-16 0,1 0-16 0,-3 0-14 16,3 0-10-16,-3 0-12 0,1 0-9 0,-4 0-6 0,0 0-6 0,-1 0-3 16,2 0-2-16,-3 1 4 0,-2 1 7 0,0 2 13 0,-2 1 17 15,-3 0 16-15,2 3 16 0,-4-1 12 0,1 2 15 0,-1 1 13 16,-3 3 13-16,1 0 12 0,-2 1 12 0,1-1 9 0,0 3 10 0,0-2 9 16,0 1 11-16,-1-3 4 0,1 2 6 0,5-2 1 0,-3 0 1 15,1-1 2-15,1-2-3 0,5-2-2 0,-1 0-5 0,0-1-5 16,2-3-5-16,0 1-5 0,2-2-8 0,1-2-8 0,0 1-8 0,4-2-7 15,-1-1-7-15,1-2-6 0,2 1-6 0,1-3-6 0,0-1-8 16,0-2-9-16,3 0-11 0,-1-2-11 0,-1-2-13 0,2 1-11 16,-1-1-12-16,-1-1-9 0,0 1-7 0,1 1-3 0,-3-1-1 0,0 3 4 15,-3 0 4-15,2 1 6 0,-5 2 8 0,1 2 15 0,-1 1 16 16,0 1 20-16,-3 1 20 0,0 2 21 0,0 0 20 0,-1 2 18 16,-1 1 17-16,-1 3 11 0,-1-1 14 0,1 2 9 0,-3 0 12 0,4 3 12 15,-6-1 12-15,1 1 12 0,1 3 11 0,1-1 8 0,-1 1 6 16,0 1 3-16,0 1 2 0,-1-1 0 0,4 1 0 0,-3-1-6 0,4 0-4 15,-3 1-8-15,2-3-11 0,0 3-10 0,-1-2-15 0,4-1-15 16,-1 1-17-16,-1-1-14 0,2-1-17 0,2 0-11 0,-2-2-12 16,1 0-10-16,2-4-7 0,1 3-16 0,-1-5-18 0,2-1-16 0,-1 2-14 15,2-6-20-15,-1 0-23 0,4-3-22 0,-2-1-23 0,2-3-24 16,1-1-22-16,0-3-26 0,0-2-25 0,0-1-27 0,0-4-29 16,0-2-17-16,2 1-14 0,-2-2-15 0,0-2-13 0,0 0 4 0,-3-3 15 15,2 0 19-15,-2 1 23 0,-1-2 20 0,1 0 24 0,1-2 26 16,-4 1 26-16,2 1 28 0</inkml:trace>
  <inkml:trace contextRef="#ctx0" brushRef="#br0" timeOffset="197">539 367 119 0,'13'-17'176'0,"2"5"6"16,-7 1 5-16,2 2 1 0,-4 3 3 0,-2 1 4 0,2 2 7 0,-4 3 14 15,2 0 12-15,-3 0-22 0,2 3-40 0,-3 1-28 0,3 1-21 16,-3 4-11-16,0-2-8 0,0 4-5 0,0 1-2 0,0 1-2 16,-1 0-1-16,-1 3-7 0,-1 0-7 0,3 0-12 0,-1 0-13 0,-2-1-14 15,2 1-15-15,-1-3-9 0,-1 1-7 0,3 1-10 0,-1-5-12 16,-1 2-10-16,2-2-11 0,0-3-12 0,0 2-12 0,0-1-16 15,0-5-15-15,0 2-12 0,2-1-15 0,-1-2-12 0,-1-2-8 16,0 0-13-16,0 0-7 0,0-2-5 0,3-2-4 0,-1-1 0 0,-1-2-3 16,3 2 1-16,-1-6-4 0,-1 1 2 0,-1 1 2 0,4 0 10 15,-3-1 8-15,0-1 12 0,-1 0 13 0,4 1 10 0,-3-1 11 0</inkml:trace>
  <inkml:trace contextRef="#ctx0" brushRef="#br0" timeOffset="555">619 370 1 0,'-2'-2'131'0,"-1"-2"9"0,0 4 7 16,0-1 5-16,3 1 8 0,-1-2 7 0,1 2 7 0,-3-1 11 15,3 1-7-15,0 0-14 0,0 0-19 0,0 0-18 0,0 0-12 16,0 0-10-16,0 0-7 0,0 0-6 0,0 0-5 0,0 0-4 0,3 0-4 16,1 0-5-16,-1 0-4 0,2 1-10 0,0 1-7 0,4-2-8 15,-2 1-7-15,3 2-8 0,-1-2-2 0,2 3-6 0,0 0-2 16,1 1-2-16,1-3-2 0,0 1-1 0,0 1-3 0,0 1-3 0,0-1-3 16,0-1-1-16,0 1-1 0,0 0-1 0,-3-1-1 0,0 1 0 15,-1-1 0-15,0 1 1 0,-1 1-1 0,-2-1-2 0,-2-1 3 16,-1 1 2-16,0 0 2 0,-1 2 1 0,-2-3 0 0,-2 2 0 0,-2 1 1 15,0 1-1-15,-1 0 1 0,-2 2 0 0,-2-2 1 0,-1 2 1 16,0 0 4-16,-1 2 5 0,-4-2 6 0,4 2 8 0,-4-2 8 16,2 0 11-16,0 0 15 0,2 2 21 0,-1-4 11 0,4 2 13 0,-2-4 10 15,0 2 13-15,4 0 4 0,1-1 3 0,1-3-2 0,3 2-4 16,-4-2-8-16,5 1-8 0,3-1-11 0,-1-1-10 0,-1 2-15 0,6-3-17 16,-1 3-12-16,1 0-8 0,2-3-12 0,-2 1-15 0,3 0-9 15,3 0-6-15,-3 0-10 0,2-2-12 0,-1 0-18 0,-1 0-23 16,3-2-26-16,-3 0-30 0,-2-2-26 0,0 3-29 0,0-1-28 0,-3-2-25 15,1 2-24-15,-2-1-23 0,-1 1-19 0,-3-2-21 0,0 4-17 16,-3-1-14-16,-1-2-2 0,-2 2 5 0,1 1 17 0,-6-2 24 0,4 4 24 16,-6-2 25-16,0 4 24 0,0-1 27 0,0 3 23 0</inkml:trace>
  <inkml:trace contextRef="#ctx0" brushRef="#br0" timeOffset="949">634 703 50 0,'-15'11'148'0,"0"2"16"0,4-1 9 0,-4 3 3 0,2-1 8 16,0 0 4-16,2 1 7 0,-1-1 8 0,2 1-8 0,0-1-11 15,1 0-26-15,4 1-30 0,-3-1-22 0,1 0-17 0,4 1-14 16,0-1-11-16,0 1-5 0,1-3-5 0,0 3-5 0,-1-5-4 0,3 3-8 15,-1-2-6-15,1-2-8 0,1 0-7 0,-1-2-9 0,3 0-5 16,-1-1-10-16,-2-1-10 0,2-1-8 0,1-4-4 0,2 1-5 16,-1-1-4-16,0-1-1 0,-1-3-1 0,4 0-3 0,-4-1 0 0,4-2 0 15,-1-2-3-15,1-2 2 0,2 0 2 0,-3-2 4 0,1 1 10 16,2-1 7-16,-1 1 6 0,2-1 6 0,-1-1 8 0,0 1 9 16,-1 0 10-16,1 1 7 0,1 1 10 0,0 0 10 0,0 2 7 0,0 1 11 15,3-1 5-15,-4 1 7 0,4 3 3 0,1 0 5 0,-2 1 1 16,0 1-1-16,2 0 2 0,0 1-6 0,-1 1-6 0,0 1-8 15,0 1-5-15,2 4-9 0,-1-4-6 0,-2 2-8 0,-1 1-5 0,2 2-6 16,-1-1-3-16,-2 1-3 0,-2 1-2 0,0 0-4 0,0 0-3 16,-2 2-3-16,-2-2 0 0,-1 2-1 0,-3 0 1 0,0 2-1 0,0 0 0 15,-3 0 1-15,-1 1 1 0,-2 1 5 0,0 1 5 0,-4 1 11 16,0-1 14-16,2 1 15 0,-4-1 22 0,-1 0 19 0,3 1 21 16,-1-1 16-16,-1 0 12 0,3-1 9 0,-1-2 6 0,5 2 3 15,-3-4-1-15,4-2-1 0,0 2-8 0,2-4-9 0,2 0-13 0,0-1-20 16,2 0-18-16,-1-3-21 0,3 3-20 0,5-4-17 0,-2 0-17 0,3 0-17 15,0-2-18-15,3-1-27 0,0-1-34 0,0-1-37 0,3-3-40 16,-3 1-40-16,4-2-37 0,-1-1-40 0,0-3-40 0,0 0-47 16,-2-1-52-16,2-2-25 0,0-1-11 0,-3 1 1 0,2 0 9 0,-1 0 20 15,0-2 32-15,-2 2 35 0,2-1 39 0,-2 3 40 0,-1 0 40 16</inkml:trace>
  <inkml:trace contextRef="#ctx0" brushRef="#br0" timeOffset="2432">1501 172 88 0,'1'-1'200'16,"2"-4"14"-16,-2 4 10 0,-1 1 5 0,0 0 6 0,0 0 6 0,0 1 9 16,-1 4 8-16,-3-4 0 0,-1 4-2 0,2 1-32 0,-1-1-46 15,-2 3-35-15,-2 1-27 0,-1 0-19 0,2-1-13 0,-2 5-6 16,-1 0-5-16,1-1-3 0,-3 2-3 0,1-1-3 0,1 4-6 0,0-3-2 16,0-2-2-16,0 1-5 0,3-1-4 0,-2 0-1 0,3-2-1 15,2-1-2-15,-2-1-2 0,5-1-1 0,-1-2-1 0,0 0-4 16,2-1-2-16,2 1-5 0,-2-3-4 0,3 0-6 0,3 2-6 15,-2-3-4-15,2 1-3 0,1 0-3 0,2 0-2 0,0-2-2 0,1 1-2 16,-2-1-4-16,4 0-3 0,0-1-6 0,-2-1-7 0,1 0-6 16,-1 2-7-16,3-3-7 0,-3 1-7 0,2 0-5 0,-2-2-7 0,0 3-2 15,0-3-4-15,-3 2 2 0,-1 0 0 0,1 1 2 0,1-1 3 16,-6 2 4-16,1-2 7 0,-3 2 5 0,0 0 5 0,0 0 8 16,0 4 6-16,-1-1 6 0,-3 3 6 0,-1-3 4 0,-1 3 2 0,1 1 2 15,-3 0 2-15,1 2 1 0,-3 0 0 0,1 0 2 0,-1 2 3 16,0-2 5-16,0 3 4 0,0-3 5 0,0 2 7 0,0 0 7 15,1 0 8-15,2 0 10 0,-2-2 10 0,4-2 6 0,0 2 7 0,0-2 3 16,3 2 2-16,-1-4 4 0,2 3-3 0,-1-3 0 0,2 0-5 16,2-1-4-16,-1 1-5 0,-1-1-8 0,5-1-9 0,-3 1-7 15,4-2-6-15,-3 0-9 0,4-2-10 0,-1 2-7 0,0-2-9 0,2 0-11 16,-2 0-14-16,1-2-13 0,-1 2-15 0,3-2-13 0,-2 0-15 16,0 1-11-16,-4 1-12 0,4-3-10 0,-1 3-9 0,-2 0-5 15,-2 0-1-15,-1 3 1 0,2-2 1 0,-3 3 6 0,-3 1 12 0,3 3 10 16,-3-1 15-16,-1 2 15 0,-2 0 16 0,-1 1 17 0,1 3 18 15,-1 1 16-15,-1-1 17 0,-3 2 16 0,1-1 15 0,0 2 15 16,3-3 13-16,-3 1 15 0,1 1 13 0,-1-1 14 0,5-1 14 0,-3-1 11 16,1-3 10-16,1 2 5 0,1-2-1 0,3-2-3 0,-1 1-7 15,2-1-11-15,-1-2-8 0,2-1-11 0,0-1-10 0,0-1-11 0,2 0-14 16,-1-2-16-16,4 0-17 0,-3-2-19 0,4 2-20 0,-3-4-21 16,4 1-23-16,-1-3-18 0,0 1-20 0,0-3-19 0,2 0-17 15,-1-1-17-15,-1 0-18 0,1-2-11 0,1 0-9 0,-3-1-4 16,1-1-3-16,-2 2 4 0,2 0 8 0,1 0 12 0,-4 2 13 0,2 0 18 15,-4 2 15-15,3 2 19 0,-1 0 23 0,-1 1 23 0,-1 0 25 0,-1 3 26 16,3-1 23-16,-3 2 21 0,0 0 15 0,2 2 13 0,-2 1 11 16,-2 3 8-16,-1-1 5 0,2 2 9 0,-1 0 9 0,-1 4 6 15,-1-2 4-15,3 3 0 0,-5 1-4 0,2 2-8 0,-1-1-9 0,-1-1-12 16,2 1-10-16,1-1-12 0,-1 0-6 0,0-1-8 0,-1-1-7 16,4 0-8-16,-1-3-10 0,0 1-9 0,0-1-9 0,2-3-11 15,0 0-13-15,0-1-10 0,2 0-9 0,0-4-11 0,0 1-12 0,2-2-13 16,0 1-13-16,-1-6-17 0,3 3-15 0,3-6-19 15,-1 0-18-15,1-2-19 0,0-3-21 0,2-3-17 0,-1 1-15 0,3-4-20 16,-3-1-21-16,2-3-13 0,0 1-8 0,0-2 4 0,0-2 8 0,0-1 12 16,0 0 15-16,0 1 19 0,2-4 18 0,-5 4 21 0,6-2 22 15</inkml:trace>
  <inkml:trace contextRef="#ctx0" brushRef="#br0" timeOffset="3103">1731 419 66 0,'12'-17'178'0,"-2"5"14"0,0-1 10 0,-3 3 6 16,2 3 8-16,-2-1 9 0,-3 4 10 0,-1 2 11 0,-1-1 13 15,-2 3-11-15,0 0-25 0,-2 3-24 0,-1 1-25 0,-1 1-18 16,3 3-14-16,-5-1-7 0,2 2-4 0,-4 2 0 0,4 1 1 0,-2 1-2 15,-1 0-6-15,1-1-7 0,3 1-11 0,-1 1-15 0,0-3-14 16,2 0-13-16,2-2-12 0,2 0-6 0,-1-2-3 0,4 0-8 16,0-2-4-16,1 1-6 0,4-3-6 0,-1 2-7 0,1-4-5 15,1 1-3-15,2-2-3 0,-1 1 0 0,2-2-1 0,-1 1-3 0,0-2-7 16,3 1-7-16,-3-4-12 0,2 2-11 0,-4 1-12 0,2-2-12 16,-1 1-11-16,-2 1-12 0,-2-1-9 0,0 1-8 0,-3 0-8 0,2 0-8 15,-4 0-5-15,2 1-3 0,-4 1 1 0,-1 0 2 0,0 0 3 16,0 0 7-16,-1 1 6 0,-5 1 7 0,2 2 7 0,-4-1 7 15,1 3 10-15,0 1 6 0,-3 2 8 0,-2 0 8 0,2 2 6 0,-3 2 6 16,2-1 10-16,-1 1 11 0,-1 1 14 0,0 0 14 0,3 1 13 0,0-1 14 16,0 1 12-16,1-1 8 0,4 0 6 0,-3-1 5 0,6-1 2 15,-3 0 3-15,4-2 0 0,1 1 2 0,1-2 0 0,2-2-6 16,-1 0-4-16,3 1-5 0,2-3-7 0,1-1-8 0,-3-1-6 16,4 1-9-16,-2-3-4 0,3-1-4 0,1 0-3 0,-1-1-5 0,0-3-3 15,1 1-9-15,-1-3-8 0,0-1-13 0,1 0-14 0,-1-2-18 16,0 0-18-16,-2-4-19 0,0 3-16 0,-3-3-15 0,4 0-15 15,-3 1-14-15,-1-1-12 0,0-1-12 0,-1-1-9 0,-2 1-7 0,0-1-5 16,1 1-5-16,-3 0-1 0,0 1 7 0,0-1 12 0,-1-1 15 16,-1 2 19-16,0 1 28 0,0-1 32 0,-1-1 33 0,0 3 33 0,0 1 30 15,3 1 26-15,-1 1 25 0,-2-1 22 0,2 4 25 0,1-1 25 16,-2 4 18-16,2 2 18 0,0 0 10 0,-3 0 8 0,2 5-2 16,-1-1-3-16,2 2-10 0,-2 1-13 0,0 2-6 0,-1 2-5 0,0 2-6 15,1 1-5-15,-3 2-3 0,2 1-4 0,-1 1-2 0,0 1-3 16,-2 3-3-16,2 2-1 0,-4-1-5 0,1 2-3 0,-3-2-4 15,3 4-4-15,-2-1-4 0,-1-1-5 0,-1 1-5 0,-1 0-4 0,-1 1-6 16,0-2-3-16,-1 0-4 0,-1-1-7 0,2-1-8 0,-3 0-8 16,4-1-12-16,-3-2-10 0,2-2-16 0,0-2-20 0,4-2-20 15,-3 1-24-15,4-5-18 0,0 2-21 0,0-5-22 0,1-2-25 0,4 1-21 16,0-3-19-16,2-3-12 0,1 0-12 0,0 0-3 0,1-3-2 16,4-3 6-16,1-1 10 0,-1-2 13 0,5 0 16 0,1 0 18 15,-1-2 16-15,1-2 21 0,6 3 20 0,-4-3 22 0,3 2 25 0,0 2 20 16,4 0 22-16,-4 0 19 0,3 4 16 0,-2-1 16 0,3 4 14 15,-1 1 12-15,-2 2 12 0,2 1 5 0,-2 4 6 0,2-1 2 0,-2 3 0 16,-1 1-2-16,0 1-6 0,1 1-8 0,-5 3-9 0,2-1-12 16,-5 1-10-16,4 1-15 0,-3-1-13 0,-3 1-18 0,2-1-21 15,-5-1-19-15,2-1-20 0,-2 1-23 0,-1-4-24 0,0 2-33 0,-1-6-36 16,-2 1-22-16,1-1-15 0,-1-5-9 0,0 0-3 0,0 0 0 16,0-5 3-16,4-3 8 0,1 1 10 0,-4-4 17 0,3-2 17 15</inkml:trace>
  <inkml:trace contextRef="#ctx0" brushRef="#br0" timeOffset="3252">2549 625 255 0,'11'-5'277'0,"-2"1"8"0,-3 3 5 15,-1-1 1-15,0 4 1 0,-5-1-2 0,1 3 1 0,-1-2 0 0,-1 1-2 16,1 2-4-16,-5-2-77 0,4 1-117 0,-1-3-92 0,-2 1-79 16,-2 0-74-16,2-2-70 0,-2 0-36 0,-1-2-15 0,1-1-7 15,1-1-6-15,-3-2-1 0,1 1-2 0,1-4 3 0,1 0 3 0,-1 0 14 16,2 0 20-16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51:31.98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6 330 189 0,'-4'12'241'0,"4"-3"5"0,-1-2 4 15,1 0 2-15,0-3 2 0,1 1 2 0,6-2-1 0,1 1 0 16,2-4 0-16,0 0 0 0,4 0-59 0,2 0-85 0,1-4-47 16,3 4-31-16,1-1-11 0,0-3-3 0,2 2-5 0,0 1-1 0,0-1-3 15,1 0 3-15,-3 2-2 0,4-2 0 0,-5 2 1 0,0 0-1 16,-3 2 0-16,2-2-3 0,-5 2-1 0,-1 0-1 0,0-1-1 16,-5 3-2-16,0-1 0 0,-5 3-1 0,2-3-1 0,-5 5-1 0,0 1-1 15,-5-1 0-15,2 1 0 0,-5 3-1 0,0 0 0 0,-5 1 0 0,3-1-2 16,-3 3 1-16,-4-1-2 0,1 0 2 0,0 1-1 0,1-1 2 15,-1 1-1-15,-2-1 1 0,4-1 0 0,0-1 1 0,2 1 0 16,0-2 0-16,2-2 1 0,3 0-1 0,0-2 0 0,3-2 1 16,-1 1 0-16,5-1 0 0,-1 0 0 0,2-1-1 0,2 1 0 0,-1-1 0 15,3 1 1-15,1 1-1 0,1 0 0 0,1 1 1 0,-3-2-1 16,1 0 2-16,3 3 0 0,-1-3 1 0,0 2 0 0,-3 0 0 16,1 0 3-16,1 1 2 0,-1 1 4 0,-2-2 1 0,-1 2 2 0,2 0 1 15,-5 0 0-15,1 0 1 0,-1 0 0 0,-1 2-1 0,-1-2 0 16,-1 0-1-16,0-2 0 0,-4 2 0 0,2-2-2 0,-1 1-2 0,0-4-6 15,-3 2-5-15,4-2-9 0,-6-1-7 0,4-3-10 0,-1 2-8 16,-2-4-9-16,-1 1-10 0,1-3-9 0,-1 0-10 0,1-3-9 16,-2-2-8-16,-1 0-7 0,3-2-7 0,-1-1 1 0,0-3 1 0,4 1 3 15,-1 0 7-15,0-1 9 0,1-1 8 0,1 1 8 0,2 1 10 16,3 2 10-16,-1-1 8 0,2 2 10 0,0 2 8 0,0 0 9 0,2 4 10 16,-2-1 10-16,1 3 11 0,3-1 10 0,1 4 9 15,-4 0 10-15,4 4 5 0,-1-1 9 0,2 3 7 0,-2 1 8 0,0 2 6 16,-1 0 7-16,1 4 10 0,2 1 8 0,-1 2 8 0,-3 2 4 15,1 2 1-15,2 2 1 0,-4 1-1 0,2 2-1 0,-2 1 0 0,-1 0-4 16,0 1-7-16,0 2-3 0,0 0-7 0,0 0-8 0,-1-1-9 16,1 1-12-16,-3-2-11 0,3 0-10 0,0-1-13 0,-1-3-11 15,1-2-14-15,0-1-24 0,1-4-30 0,-1-1-30 0,3-4-31 0,-2 0-33 16,4-6-31-16,-4-2-31 0,4-1-31 0,0-5-37 0,0-3-41 16,0-3-19-16,1-5-12 0,1-3-3 0,1 0 3 0,0-3 16 15,-1-3 24-15,4-2 28 0,-1-1 28 0,-2 3 30 0</inkml:trace>
  <inkml:trace contextRef="#ctx0" brushRef="#br0" timeOffset="151">352 900 127 0,'13'-9'200'0,"0"3"9"0,2 4 4 16,-5 2 4-16,1 2 3 0,-2 5 7 0,-5 1 9 0,-1 2 9 16,0 3 11-16,-1-1-22 0,-4 3-39 0,-1 1-38 0,2 0-36 15,-3 2-22-15,-1 0-19 0,2 0-6 0,-1 2-6 0,0-2-1 0,-2 0-5 16,2 0-6-16,-1-2-10 0,4 0-12 0,-4-3-15 0,5-2-23 16,0 0-26-16,0-4-28 0,0-2-32 0,3-1-32 0,0-4-31 0,0-2-34 15,1-3-38-15,-1-4-24 0,3-2-17 0,-2-2-8 0,2-5-5 16,1 0 2-16,-1-3 2 0,0-3 15 0,0-3 18 0,-1 2 26 15,1-2 28-15</inkml:trace>
  <inkml:trace contextRef="#ctx0" brushRef="#br0" timeOffset="940">517 655 90 0,'6'-20'200'0,"-2"2"9"15,2 3 6-15,-1 1 7 0,1 3 8 0,-2 2 13 0,2 0 16 16,-1 2 18-16,0 0 17 0,0 2-8 0,0-1-22 0,0 1-34 0,1-2-38 16,2 1-24-16,-2 0-18 0,1 2-8 0,2-2-4 0,-1 2-7 15,2-3-8-15,-1 2-11 0,1 1-18 0,0-1-16 0,3 1-18 0,-1-1-17 16,-1 1-14-16,4 1-12 0,-4-1-11 0,4 0-4 0,-4 1-1 15,4 1 0-15,-4 0 1 0,-1 0 0 0,0 1 0 0,1 1 3 16,-1 0 4-16,-5 0 6 0,1 1 6 0,3 3 10 0,-5 1 9 0,0 3 12 16,-2-1 12-16,2 3 11 0,-2 3 8 0,0 1 8 0,-2 2 7 15,0 5 3-15,0 0 4 0,-2 2 1 0,-3 2-1 0,4 3-5 16,-3 2-7-16,-1 1-9 0,2 3-6 0,-4-2-10 0,4 5-12 0,-3-3-10 16,-1 1-9-16,2 0-7 0,0 1-7 0,-1-2-4 0,1 0-6 15,0-1-4-15,0-1-2 0,0-1-1 0,4-4-2 0,-4 0-3 16,4-4-6-16,-2-1-18 0,2-4-23 0,-1-1-34 0,-1-4-41 0,3 0-38 15,0-4-38-15,-1-2-35 0,1-2-32 0,-2-3-29 0,2-2-21 16,0-2-18-16,0-1-14 0,-2-4-9 0,0-2-8 0,-1-4 3 16,0-2 9-16,-4-1 21 0,1-3 26 0,1-3 27 0,-3 1 31 0,0-5 32 15,-2 1 35-15,0 0 41 0,-2-1 44 0,-1 1 38 0,2 0 33 16,-4 0 30-16,4 1 29 0,-4 3 27 0,5 1 26 0,-1 2 26 0,1 2 25 16,2 1 21-16,0 3 21 0,0 1 13 0,1 2 6 0,1 4-2 15,2-1-10-15,1 1-14 0,0 2-13 0,2 1-11 0,-1 0-13 0,0 0-14 16,2 2-12-16,0 0-12 0,0 0-10 0,0 0-11 0,2 0-11 15,1 0-11-15,2 2-9 0,0 0-11 0,0 0-10 0,1-2-8 16,-1 3-6-16,4-1-5 0,-3 1-3 0,2-1-1 0,0 2 0 0,-3-2-2 16,1 1 0-16,-2-1 0 0,1 2 0 0,-4-3-1 0,4 3 2 15,-3 0-1-15,-2-3 0 0,-2 3 1 0,2-1 0 0,-5 3-2 16,4-3 1-16,-4 3 0 0,0 0 0 0,-1 1-1 0,0-2 1 0,0 2 0 16,-1 1 0-16,0 0-1 0,1 0 1 0,0 1 1 0,-1 0 0 15,1-2 3-15,1 2 1 0,0 0 4 0,2-2 2 0,1 2 3 16,2 0 0-16,-2 0 2 0,4-2 1 0,-2 2 1 0,2-2 0 0,1 1-1 15,2-1 0-15,0 0 0 0,1 1-3 0,1-4-1 0,-1 0-3 16,1 2-3-16,-1-3-3 0,1 1-1 0,1-2 0 0,-3 0-2 16,1 1-2-16,-2-3 2 0,1 2 3 0,1-2-1 0,-4 0-1 0,-2 2-2 15,3 0 1-15,-3-2-1 0,-1 1 0 0,-1 1 0 0,0 2 2 16,-3-1-2-16,-1 1 1 0,1-1-1 0,-5 5-1 0,0-3-1 16,-1 2-4-16,0 2 1 0,-4-2 2 0,2 3 0 0,-1-1 0 0,-2 1 1 15,2-1 1-15,-2-2 1 0,2 2 5 0,-2 0 5 0,0-1 9 0,1-1 8 16,2-2 8-16,0 0 12 0,0 3 11 0,1-4 10 0,1 1 11 15,1-1 13-15,0-3 15 0,0 3 9 0,4-2 11 0,-1 1 6 16,1-1 4-16,2-2-4 0,0 2-7 0,-1-2-9 0,4 0-9 16,-2 2-8-16,3-2-13 0,0 0-9 0,0 0-12 0,0 0-11 15,4 0-12-15,2 0-12 0,1 2-10 0,3-2-9 0,2 0-3 0,0 0-3 16,3 0 1-16,0 0 0 0,2 0 3 0,3-2 0 0,1 0 0 0,0 2 1 16,2-2 0-16,-1 0 0 0,-1-1 1 0,4 1-1 0,-1 0-1 15,0 0-1-15,-3-1-1 0,2 1-2 0,0 0-1 0,0 0-2 16,-1 2-2-16,0-1-19 0,-1-3-25 0,-1 2-41 0,3 1-51 0,-1-4-49 15,-2 2-47-15,0-1-46 0,2 1-42 0,-2-4-49 0,0 1-51 16,-1-3-28-16,1 2-12 0,3-2-6 0,-4 0-3 0,1-3 14 16,0 3 27-16,1-4 38 0,-3 0 52 0,1 1 48 0,0-1 49 0</inkml:trace>
  <inkml:trace contextRef="#ctx0" brushRef="#br0" timeOffset="1187">1096 674 99 0,'-11'-1'198'15,"-4"1"8"-15,4 0 2 0,1 0 2 0,0 0-1 0,4 1 1 0,0 1 1 16,2-2 4-16,-1 2 1 0,5-2 3 0,3 2-43 0,0-2-65 16,1 1-35-16,5-1-22 0,-2 0-10 0,6 2-7 0,0-2-2 15,3-2 0-15,1 2 1 0,5-3-2 0,0 1-2 0,-1-1-4 0,4-3-4 16,1-1-6-16,-2 0-8 0,-1-2-6 0,3 0-18 0,-1 0-24 15,-4-2-25-15,0 1-32 0,-3-2-34 0,0 0-41 0,-4-1-28 16,-2 1-24-16,-2 1-10 0,-2-3-5 0,-2 1-3 0,-2 1-3 0,-2 0 1 16,-2 0 3-16,0-1 14 0,-2 3 22 0</inkml:trace>
  <inkml:trace contextRef="#ctx0" brushRef="#br0" timeOffset="1531">1289 228 109 0,'-7'-7'174'0,"0"1"9"0,1 3 8 0,0 1 6 16,4 2 11-16,-4 0 9 0,1 2 12 0,1 0 12 0,3 1-1 15,-4 3-11-15,5-1-24 0,-1 6-34 0,-1-1-14 0,2 5-7 0,0 1 5 16,0 4 5-16,0 3 8 0,0 5 10 0,0 0 6 0,0 4 6 16,0 5 1-16,0 0-2 0,0 5-3 0,0-1-5 0,0 3-7 15,-2 2-11-15,0 1-9 0,-1 0-12 0,0 2-12 0,-1-1-17 0,0-1-15 16,-1 0-15-16,0 0-18 0,-1-3-16 0,0 0-12 16,2-3-12-16,-2-1-8 0,2-4-7 0,-2-4-10 0,2-3-11 0,-2-2-16 15,2-6-20-15,-1 0-23 0,4-5-25 0,-4-4-21 0,1-3-22 0,3-2-16 16,-4-1-8-16,2-5-8 0,-4-2-4 0,4-5-4 0,-4-1-1 15,1-2 5-15,1-3 8 0,-3-4 14 0,-2-1 20 0,2-5 22 16,-2 1 24-16,0-1 23 0,2-1 23 0,0-2 15 0,-2 1 17 0,4 1 12 16,-3 1 11-16,6 2 7 0,-3 1 6 0,4 3 4 0,-3 1 3 15,5 2 3-15,0 1 1 0,0 1 0 0,5 2 1 0,-3 0-1 16,1 0-2-16,3 0-3 0,3 0-3 0,-1 0-10 0,1-2-13 0,4-1-20 16,1-1-24-16,-1 0-27 0,3-3-29 0,3-2-29 0,-2 0-27 15,4-2-28-15,-1 1-21 0,1-5-29 0,2 1-28 0,-1-1-21 0,0-1-22 16,-1-2-4-16,4 2 1 0,-4-2 13 0,0 0 19 0,-1-2 22 15,0 2 26-15,-3 0 26 0,2 1 29 0</inkml:trace>
  <inkml:trace contextRef="#ctx0" brushRef="#br0" timeOffset="1664">1596 240 9 0,'15'-16'183'0,"-4"4"16"15,-1-1 7-15,1 4 7 0,-6 2 8 0,4 4 7 0,-3 1 8 16,-5 2 9-16,4 2 7 0,-3 1-13 0,0 3-22 0,-2-1-40 16,0 4-43-16,0 2-29 0,-2-1-20 0,0 5-15 0,2-1-9 0,-5 1-11 15,4 1-12-15,-4 0-21 0,4 0-28 0,-3 0-36 0,-1-1-40 0,4-1-50 16,-3 1-55-16,2-5-33 0,-2 3-22 0,-1-4-10 0,1 2-7 15,-2-1-1-15,3 0-3 0,-5-1 5 0,2 0 4 0,-3 0 15 16,-1 0 18-16</inkml:trace>
  <inkml:trace contextRef="#ctx0" brushRef="#br0" timeOffset="2197">1451 597 180 0,'-4'5'235'0,"-1"2"12"0,-1-1 7 16,6 0 1-16,-1-3 4 0,1 3 6 0,0-3 8 0,1 1 16 15,-1-1 22-15,3-1-8 0,0 0-25 0,2 0-37 0,0-1-46 0,4-1-27 16,-2 0-18-16,3 0-11 0,3 0-4 0,-1-1-4 0,2-1 0 15,-1-2-7-15,4 1-8 0,-1-1-17 0,0-1-22 0,0-1-39 16,0 1-46-16,0-3-41 0,-2 1-43 0,-2 0-39 0,-1 0-38 0,-1 2-32 16,0-1-31-16,-4-1-27 0,3 3-23 0,-5 1-26 0,0 1-23 0,-4 2-21 15,0 0-18-15,0 0 9 0,-2 2 20 0,-4 3 26 0,1 1 33 16,0 3 32-16,-1-1 34 0,-3 1 57 0,4 4 69 0,-6 0 57 16,1 1 51-16,3 1 43 0,-6-1 41 0,4 2 29 0,-3 1 29 0,1-1 17 15,-2 2 15-15,0 0 15 0,2-2 12 0,-1 2 16 0,-1 0 13 16,0 2-11-16,3-2-24 0,-3-1-16 0,2 4-16 0,1-3-7 15,0-1-7-15,0 1-1 0,0 0 2 0,-1 1 0 0,6-1-3 0,-3-1-4 16,1 0-11-16,1-1-9 0,2 0-12 0,1-1-14 0,0-3-17 16,2-1-14-16,-1-2-13 0,4 0-11 0,-1-2-10 0,-1-2-11 15,5-1-9-15,-1-2-14 0,2 0-15 0,0-4-19 0,-1 0-18 0,1-3-17 16,3-1-18-16,-1-3-16 0,2-2-12 0,-1-1-11 0,4-2-11 16,-1-2-8-16,-2-1-5 0,1-1-7 0,-1 0-1 0,5-3 1 15,-4 0 4-15,2 4 10 0,-1-3 13 0,-1 2 16 0,4 0 18 0,-4 0 12 16,2 2 16-16,-1-1 11 0,-1 3 8 0,2 2 9 0,-1-1 8 15,-1 4 4-15,-1 0 5 0,1 0 4 0,-3 2 2 0,-1 1 5 0,-1 1 3 16,1 1 8-16,-4 2 9 0,2 2 7 0,-3 2 10 0,0 2 5 16,-2-1 8-16,0 5 5 0,0 0 6 0,0 3 9 0,-2 2 11 15,0 2 11-15,2 2 14 0,-5 1 13 0,5 2 12 0,-1 0 6 0,1 2 2 16,0 1 3-16,1-2-1 0,4 1-2 0,-3 0-6 0,4-2-5 16,0-1-6-16,1-1-9 0,2 1-10 0,1-5-10 0,1 0-16 0,0-3-15 15,0 2-16-15,-1-4-14 0,3-2-14 0,-1-4-9 0,-1 3-9 16,2-6-13-16,-1 0-13 0,-2 0-22 0,1-6-29 0,-1 3-30 15,1-6-35-15,-1-2-30 0,0-2-32 0,-5 1-31 0,6-4-32 0,-6-3-29 16,1 0-32-16,-2-5-31 0,1 1-28 0,-4-2-7 0,-1 0 5 16,3-2 18-16,-3-4 25 0,-3 2 30 0,3-1 34 0,-1-1 31 15,1-1 31-15,-2 1 32 0</inkml:trace>
  <inkml:trace contextRef="#ctx0" brushRef="#br0" timeOffset="2592">2127 242 171 0,'0'0'179'0,"1"3"3"16,-1 0 1-16,0-2 1 0,0 5 0 0,0 0 0 0,0-3 1 0,0 3-1 16,0-3 0-16,0 3-42 0,0 1-62 0,3-2-45 0,-3 0-35 15,0 3-24-15,0-1-21 0,0 0-15 0,-3 1-14 0,3 1-12 16,0-1-10-16,-1 1-9 0,-1 2-9 0,0 0-5 0,2 0-4 0,-2-1 3 16,-1 1 5-16,3 2 14 0,-1 0 18 0,1-1 24 0,0 1 23 15,-2 1 23-15,2-1 21 0,-3-1 19 0,3 2 18 0,0-1 14 16,0 0 14-16,0 0 10 0,3-1 7 0,-3 1 5 0,2-1 1 0,-1-1-1 15,2 0-1-15,-1 0-5 0,0-2-5 0,1 0-3 0,2 1-2 16,-1-1-2-16,2-1 1 0,-2 1-2 0,2-1 2 0,-2 0 1 16,0 1 2-16,-1-2 2 0,3 0 2 0,-2 2 1 0,2-1 4 0,-1 0 2 15,-1 1 2-15,0 0 4 0,-1 0 3 0,1 0 4 0,-4 3 4 16,5-2 5-16,-5 1 7 0,1 2 9 0,-1-1 9 0,-1 1 10 16,1 1 9-16,-2-2 6 0,-1 3 7 0,-1 0 0 0,3 1 0 0,-4-2-6 15,2-1-9-15,1 1-7 0,0-2-11 0,-1 0-9 0,2-2-14 0,-1-1-16 16,-1-2-17-16,3-1-16 0,3-1-17 0,-1-3-15 0,-2-2-13 15,4 0-17-15,0-4-18 0,-1 1-28 0,3-4-31 0,3-2-35 16,-1-2-36-16,2-2-35 0,-2-3-29 0,2-2-32 0,0-4-29 0,0 1-28 16,2-5-27-16,-2 0-30 0,1-1-31 0,-1-2-18 0,0-2-9 15,0-1 12-15,3 3 22 0,-3-2 34 0,-1 1 33 0,1 3 33 16,0 0 31-16,0 2 31 0,0 0 31 0</inkml:trace>
  <inkml:trace contextRef="#ctx0" brushRef="#br0" timeOffset="3052">2531 0 19 0,'-2'0'187'0,"-1"0"11"0,2 3 3 0,-1-3 2 0,-1 2 3 0,3 0 0 16,0 1 1-16,-1-1 2 0,1 2 0 0,1-1-16 0,-1 1-29 0,0 1-40 15,5-1-51-15,1 1-28 0,-2 1-21 0,2-1-9 0,2 3-3 16,-1-2-3-16,4 4-2 0,0-3-4 0,2 0-3 0,-1 0-7 15,2 0-9-15,-2 0-8 0,2-1-11 0,0-1-11 0,-1 1-7 0,0-3-8 16,-1 3-3-16,-1-3-3 0,2-1 0 0,-3 1-1 0,-1-3 1 16,0 2 1-16,-3 1 4 0,-1-2 8 0,0-1 15 0,-1 2 15 15,-3-2 18-15,4 0 19 0,-5 0 18 0,-2 1 14 0,-1 1 12 0,0 1 9 16,-1 0 9-16,-2 1 7 0,-2 1 6 0,-2 0 9 0,-2 1 5 16,-1 1 5-16,2 4 2 0,-5-2-1 0,0 1-2 0,-3 3-2 15,3-2-2-15,-4 2-3 0,3-1-1 0,-3 3 2 0,-1-3 1 0,0 2 5 16,1-1 6-16,2 1 11 0,-2 1 13 0,1-2 7 0,4 1 3 15,-1-3-1-15,1 1 0 0,5-1-4 0,-1-2-7 0,3-1-5 16,1-1-9-16,6-2-6 0,-1-1-9 0,2-1-12 0,2-1-15 0,4 0-17 16,-1 0-18-16,4-2-14 0,1-2-12 0,3 2-7 0,2-2-7 15,0-2-1-15,1 3-1 0,4-3 0 0,1 0 1 0,-1-1-4 0,1 2-3 16,0-3 0-16,-1 3 3 0,0-3 1 0,0 2 2 0,-3-1 0 16,-1 1 0-16,0 1-5 0,-1-1-8 0,-3 0-16 0,0 3-23 15,-2-1-25-15,-3 0-29 0,-1 2-21 0,-2-4-22 0,1 4-24 0,-4-1-28 16,2-1-27-16,-3 2-28 0,-3-2-23 0,3-1-22 0,-3 1-19 15,-1 0-18-15,0-2-8 0,-4 3-4 0,1-3 13 0,1 0 20 16,-4 3 22-16,0 1 22 0,3-2 25 0,-3 0 24 0,0 2 27 0,0 2 25 16</inkml:trace>
  <inkml:trace contextRef="#ctx0" brushRef="#br0" timeOffset="3235">2545 425 115 0,'-4'7'162'0,"-2"2"5"16,2-2 8-16,2 0 7 0,-1 2 9 0,2 0 8 0,-4-2 13 15,5 2 9-15,-1 0-9 0,-2-1-20 0,2 1-31 0,1 1-37 0,0 1-20 16,0 0-12-16,0-1-6 0,0 3-5 0,0 0-7 0,0-1-6 15,0 1-9-15,0-2-9 0,1 1-12 0,2-1-11 0,-2 0-11 16,-1 0-12-16,5-4-11 0,-4 2-7 0,2-2-14 0,-1-4-14 16,2 3-18-16,-3-3-14 0,2 0-17 0,1-2-13 0,-2-2-15 0,2-2-13 15,-2 0-15-15,3-3-14 0,0-1-12 0,-1-2-16 0,0 0-8 0,2-3-12 16,-3 1 2-16,1-3 8 0,2 1 13 0,-1-2 12 0,0 1 16 16,0 2 13-16,-1-1 35 0,2 2 44 0</inkml:trace>
  <inkml:trace contextRef="#ctx0" brushRef="#br0" timeOffset="3879">2623 531 11 0,'4'-9'51'0,"0"2"31"0,2-1 31 0,-2 4 28 0,-1-1 17 16,0 3 11-16,0 2 9 0,0 0 4 0,-2 2 8 0,-1 0 3 0,3 1-17 15,-1 3-28-15,-2 0-27 0,0 1-25 0,0 0-19 0,-2 2-14 16,-1-2-11-16,3 4-11 0,-4-2-8 0,3 0-6 0,-4 0-6 16,4-1-4-16,-3 1-8 0,-1-1-10 0,2-1-10 0,1 0-10 0,-4-1-11 15,1 1-13-15,1-2-10 0,-2 1-13 0,1-1-6 0,-1-1-9 0,-3 1-7 16,2-1-4-16,-2-1-4 0,-1 3-1 0,0-3 1 0,1 1 4 16,-1-1 9-16,-3 1 13 0,2-2 13 0,-4 1 19 0,4 1 18 15,-3-2 19-15,-1 2 17 0,4-3 17 0,-4 3 17 0,-1-2 16 16,5 1 15-16,-4-1 14 0,2 0 12 0,0 2 11 0,0-1 8 0,0-1 8 15,3-2 7-15,0 4 5 0,0-4 0 0,4 1 1 0,1 1-5 16,-1-2-6-16,2 0-10 0,2 0-9 0,2 0-13 0,0 0-12 16,0 0-9-16,2 0-11 0,2-2-12 0,3 2-11 0,2 0-10 15,-1-1-11-15,5 1-9 0,2 0-8 0,2-4-6 0,2 2-1 0,2 0-2 16,1-1 1-16,1 1 0 0,0-2 0 0,3-1-1 0,-1 1 1 0,1-1 1 16,-2-1 0-16,-1 1 0 0,2-1 1 0,-4 1 0 0,2 2-1 15,-4-3 1-15,0 3 0 0,-2-1-2 0,-2 0 1 0,-1 3-3 16,-4-1-1-16,-3 0-1 0,0 2 1 0,-4-2 0 0,-3 2 0 0,0 0-2 15,-3 2 2-15,-4 3-1 0,2-1 0 0,-7 1 1 0,0 3-1 16,-5-1 1-16,1 2-1 0,-4 1 2 0,1 2 3 0,-4-2 0 0,0 3 0 16,-1-1 3-16,-2-1 7 0,0 2 16 0,-2 2 21 0,0-5 30 15,2 3 33-15,0-1 25 0,4-1 23 0,0 0 13 0,2 0 6 16,2-3 5-16,3 0 1 0,4 1-1 0,3-4 0 0,1 1-5 16,4-3-4-16,3 3-16 0,2-4-22 0,4-1-29 0,2 1-31 0,-1 0-27 15,8-2-22-15,-1 2-11 0,4-2-7 0,0 0-3 0,2-2-3 16,-1 2-1-16,4 0 2 0,-1-2-1 0,2 0 0 0,-1 1-1 0,0-1 0 15,-1 0-1-15,0 0 0 0,-2 0-2 0,-3 1-1 0,3 1-13 16,-4-2-18-16,-1 0-32 0,-1 0-37 0,-2 0-38 0,-2 1-40 0,0 1-31 16,-4-4-28-16,-2 4-24 0,2-2-20 0,-5 1-17 0,-1 1-16 15,0 0-12-15,0-3-15 0,-3 1 0 0,-3 1 6 0,2 1 19 16,-5 0 30-16,2-2 34 0,-1 2 38 0,-4 0 31 0,-1 2 34 0,2-2 29 16,-4 3 30-16,2 0 25 0,-1 1 22 0,-2 0 23 15,2 4 20-15,-2-1 21 0,0 0 19 0,0 2 19 0,0-2 19 0,2 2 14 16,-2 2 13-16,1-1 7 0,5 1 6 0,-1 0 2 0,1 2 0 0,2-2 0 15,0 1-3-15,2-1 0 0,0 2-2 0,2-1-3 0,1 2-3 16,2-1-4-16,-1 2-8 0,-1 1-8 0,3-2-9 0,0 2-8 16,0 0-13-16,0 1-7 0,0-1-8 0,0 0-8 0,3 0-6 0,-1-1-6 15,-2-1-8-15,1-3-9 0,-1 0-15 0,3-2-19 0,-2 0-21 16,2-2-26-16,-1-2-24 0,-1-1-25 0,-1-2-23 0,0-2-28 0,0 0-28 16,5-4-23-16,-1 1-18 0,-3-5-9 0,4-1-3 0,-3-3 5 15,1 1 8-15,2-4 15 0,-4 1 20 0,3-2 23 0,-1-2 26 16</inkml:trace>
  <inkml:trace contextRef="#ctx0" brushRef="#br0" timeOffset="4421">2499 995 166 0,'1'-11'194'0,"4"0"13"0,-3 4 9 0,1 0 16 0,0 3 17 16,-1-1 22-16,-1 3 24 0,3-2 26 0,1 3 27 0,1-1-12 15,-2 0-36-15,2 2-21 0,-1-2-14 0,4 2-12 0,-2 0-7 0,3 0-8 16,0 2-7-16,3-2-13 0,-3 2-16 0,2 0-23 0,2-2-22 16,-2 3-26-16,2-3-29 0,-1 2-23 0,0 0-23 0,-1-1-16 0,2 1-12 15,-2 0-8-15,-1 0-8 0,2 0-4 0,-1 1-4 0,-2 0-1 16,0 0-1-16,-3 2 0 0,2-1 1 0,-2 1-1 0,0 3-1 0,-1-1 2 15,-2 2 0-15,-1 0-1 0,2 3 1 0,-5 1-1 0,2 2 2 16,-4 1 0-16,2 2 2 0,-5-1 1 0,4 3 0 0,-3 2 0 16,-2-2 0-16,1 3 1 0,0-1 1 0,-3 1 0 0,4 1-1 15,-2-3 0-15,-1 1-1 0,1-3 0 0,1 1-3 0,0-2-1 0,2-2-1 16,-4-1-8-16,4-1-11 0,-1-3-25 0,1 0-31 0,0-2-36 16,-1 0-41-16,2-2-37 0,0-2-33 0,-3-1-33 0,4 0-30 0,-1-3-24 15,-1-2-22-15,-1-1-21 0,3-2-17 0,-4-1-12 0,2-2-10 16,-4-2 7-16,6-4 11 0,-8 3 29 0,3-5 33 0,1 0 35 15,-3-1 33-15,0 0 40 0,-1 0 42 0,0-1 57 0,-1 0 63 0,2 0 51 16,-2 1 42-16,0 0 40 0,2 0 35 0,0 1 33 0,-2 3 32 16,2-3 22-16,1 5 18 0,0-1 17 0,1 2 16 0,0 2 9 15,-1 1 10-15,6 1-12 0,-3-1-21 0,2 4-15 0,-1-1-15 0,3 1-11 16,0 2-12-16,0 0-12 0,0-2-12 0,3 2-12 0,-1-1-11 16,2 1-17-16,2 0-13 0,-2 0-19 0,2 1-18 0,2-1-21 0,0 2-22 15,0-2-22-15,-1 4-22 0,4-3-27 0,-3 1-29 0,-1 1-25 16,-1 0-24-16,3-2-18 0,-5 3-19 0,0 0-15 0,-1 0-14 0,-3 1-10 15,3 0-10-15,-3 1-5 0,-3 1-7 0,0 0 8 0,1 2 9 16,-4 0 18-16,0 2 25 0,-3-1 23 0,4 3 24 0,-5-2 23 16,-1 0 22-16,1 1 23 0,0 1 25 0,0 0 23 0,1-3 20 15,-1 2 16-15,0-2 16 0,2-1 11 0,0 0 12 0,0 0 8 16,2-2 5-16,2-1 2 0,-1-1-2 0,5 0-2 0,-1 1-6 0,2-3-10 16,-1 1-10-16,6 0-10 0,-2-3-11 0,5 1-9 0,-2-2-11 0,3 0-12 15,5 0-18-15,-4-3-21 0,5 1-25 0,0-5-27 0,3 1-31 16,1-3-31-16,0-2-33 0,2 1-41 0,-1-3-48 0,2-2-23 15,1-1-11-15,2 0-6 0,-1 0-4 0,6-2 2 0,-4 2 6 0,3-1 13 16,1 1 20-16,0 2 25 0,1 1 28 0</inkml:trace>
  <inkml:trace contextRef="#ctx0" brushRef="#br0" timeOffset="4533">3316 1074 164 0,'26'-5'237'0,"-3"-1"15"16,-6 5 7-16,2-2 6 0,-6 2 7 0,-3-1 3 0,0 2 3 16,-4-1 2-16,-2 1 0 0,-4 0-34 0,0 0-54 0,0 0-79 15,0-5-93-15,0 0-93 0,-4 0-97 0,1-1-46 0,-3-3-26 0,-1 0-15 16,1 0-10-16,1-1-5 0,-1-1-5 0,0-3-4 0,2 1 1 15,2-2 8-15,2 1 10 0,2-4 29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51:57.0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1342 11 56 0,'3'-2'195'0,"-3"-2"10"0,3 2 5 15,-3 1 4-15,0 1-1 0,0 0 5 0,0 0 2 0,0 0 9 16,0 0 10-16,0 0-10 0,-3-2-22 0,2 2-33 0,-1 0-39 0,-2 0-22 16,0 0-14-16,-1 0-8 0,0 2-2 0,0-2-1 0,-2 1-1 15,1 3-2-15,-1-2-4 0,-2 1-7 0,1 1-11 0,-2 1-12 16,2 1-16-16,-4 1-17 0,1 1-16 0,0 1-20 0,-3-1-22 0,2 5-25 16,-4-2-24-16,2 3-27 0,-1-1-27 0,-1 1-25 0,-1 3-27 15,-2-1-31-15,2 0-36 0,-2 0-18 0,-1 2-7 0,1 0 0 0,-1 0 5 16,0 2 14-16,1-1 14 0,-2-1 23 0,1 3 21 0,2-4 26 15</inkml:trace>
  <inkml:trace contextRef="#ctx0" brushRef="#br0" timeOffset="997">312 567 11 0,'8'-11'110'0,"-2"0"7"0,1 1 4 0,2-1 10 0,-3 0 7 15,2 0 9-15,0 2 5 0,0 0 7 0,-2 0-14 0,1 2-30 0,0 0-17 16,-1-1-9-16,1 3-3 0,-2 2 0 0,0 1-2 0,1 0 0 16,-1 0-3-16,0 2-5 0,-2 2-5 0,0 0-6 0,1 0-8 0,-1 1-5 15,0 1-5-15,2-1-5 0,-3 4-6 0,1 1-5 0,-3 1-10 16,3-1-11-16,-1 3-13 0,0 0-16 0,-2 2-16 0,0 0-17 0,0 1-14 15,-4 0-14-15,4-1-13 0,-3 2-12 0,3-3-14 0,-3 1-13 16,-1-1-19-16,1 1-24 0,0-3-9 0,-4 1-7 0,4 2 5 16,-3-3 7-16,-1 2 13 0,0-3 11 0,1 1 25 0,-2 1 29 0,0-2 36 15,1 0 34-15,1 0 30 0,-1-2 29 0,1 3 29 0,-1-2 30 16,0 0 21-16,1 1 15 0,2-2 9 0,-2 0 7 0,0 0 4 0,2 0 5 16,1-1-9-16,0-1-16 0,0-1-19 0,2-1-24 15,-2 3-16-15,6-5-13 0,-2 3-9 0,-1-2-4 0,3-1-4 0,0-1-4 16,2 2-3-16,0 1-2 0,0 0-2 0,0-3-2 0,1 4-3 15,1-3 1-15,-1-1 0 0,-2 4 2 0,2-4 4 0,0 2 4 0,-2 0 1 16,-1-1 3-16,2 3 6 0,-1-2 3 0,-3 1 4 0,2-1 4 16,-1 4 2-16,-2-3 4 0,2 2 1 0,-2-1 4 0,0 3-2 15,-2-1 1-15,2 1-2 0,-2 0-3 0,2 0-2 0,0-2-6 0,-3 3-3 16,3-1-4-16,-1-1-6 0,1-3-5 0,-2 3-5 0,2-5-2 16,0 1-5-16,0-2-4 0,0 0-4 0,2 0-6 0,-1-2-4 0,2-3-5 15,-1 1-10-15,3-5-10 0,-2 1-16 0,3-5-14 0,1-4-18 16,0-1-15-16,1-1-16 0,0-3-13 0,2-1-13 0,0-3-10 15,-1 0-9-15,1-2-5 0,0 1-2 0,0 2-2 0,-1 0 8 0,3 0 8 16,-4 3 15-16,2 1 18 0,0 2 21 0,-2 1 25 0,0 2 25 16,-1 2 24-16,-1 2 23 0,1 1 21 0,-1 2 19 0,-3 2 17 15,1 0 20-15,-1 2 14 0,0 2 14 0,0 1 12 0,-3-2 7 16,2 4 6-16,-2 0 2 0,0 0-3 0,0 0-5 0,0 0-8 0,0 0-7 16,0 0-8-16,0 0-10 0,0 0-10 0,0 0-11 0,2 2-13 0,0 0-10 15,-1-2-12-15,2 0-10 0,1 2-7 0,-1-2-7 0,3 0-5 16,1 0-4-16,1-2-5 0,0 2-1 0,-1-2-3 0,3 0 0 15,1 1-1-15,-1 1-1 0,0-4 0 0,0 2 0 0,-2 1-1 16,1-3-1-16,0 4 1 0,-1-2-3 0,-5 0 0 0,3 1-2 0,-2 1-3 16,-1 0 2-16,0 0-2 0,0 1 0 0,-3 3 1 0,-3 0 0 15,3-1 0-15,-3 2 0 0,0 3 2 0,-2 1 0 0,-1 0 0 0,0 2 4 16,-3 0 2-16,2 1 5 0,-1-1 3 0,0 0 6 0,-2 1 5 16,0-1 4-16,4 0 5 0,-2 0 6 0,-1-2 3 0,3 0 4 15,1-2 0-15,0 0-1 0,2 0 0 0,-1-3-1 0,1 1-1 0,3-1-3 16,0-1-3-16,0-1-5 0,0 0-4 0,3 0-3 0,-3-1-6 15,4-1-5-15,-1 2-6 0,0 1-2 0,1-2 0 0,2 1 0 16,-3-1 0-16,4 2 0 0,-4-3-1 0,4 1 1 0,-4 3-2 0,3-2-1 16,-2 0-2-16,1-1-2 0,-4 3-4 0,4-2-2 0,-3 0-2 15,0 1-2-15,-1 1-5 0,-1 1-3 0,0-1-3 0,-1 1-2 0,-1 2-3 16,-2 0 1-16,0 2 0 0,-1 0 0 0,1 0 0 0,-2 2 4 16,-1 0 2-16,-2 0 3 0,2 0 3 0,-3-1 4 0,2 1 2 15,0-2 7-15,-2 2 4 0,0 0 7 0,0-2 6 0,1-2 7 16,-1 2 3-16,3-2 4 0,-2 0 5 0,2-3 4 0,3 1 4 0,-2 1 1 15,3-3 0-15,0 1 1 0,3 0 0 0,-4-3-4 0,4-1-1 16,2 2-4-16,0 0-2 0,1-2-6 0,2 0-3 0,0 0-4 16,4 0-5-16,-2 0-3 0,6-2-3 0,-1 0-3 0,2 1 0 0,-1-3-1 15,4 0 1-15,-4-1-2 0,3 1-1 0,0-1-4 0,-1-2-6 0,0 0-11 16,-2 0-13-16,-1-1-16 0,-1-1-18 0,0 2-20 0,-3-2-20 16,2-2-18-16,-3 2-18 0,-1 0-20 0,1-2-19 0,-4 1-25 15,2-1-24-15,-4 2-12 0,-1-3-7 0,0 0 4 0,0 2 11 0,-3-1 16 16,0 0 15-16,-2 2 20 0,0 0 20 0,-1-2 20 0</inkml:trace>
  <inkml:trace contextRef="#ctx0" brushRef="#br0" timeOffset="1193">731 621 107 0,'-3'-2'153'0,"0"0"4"0,0 1 6 0,1 1 4 0,0 0 8 15,-1 1 5-15,2 3 6 0,-1-2 7 0,0 3-17 0,0 0-23 0,2 3-25 16,-3-1-23-16,3 4-13 0,0 1-7 0,-1 5-3 0,1-1-1 0,-2 3 0 16,2 3 2-16,-3 4-3 0,2-1 0 0,-2 1-1 0,0 5-2 15,3-2-3-15,-4 1-4 0,0 1-4 0,2-2-7 0,-2 1-5 16,2 1-4-16,-2-2-5 0,0 0-4 0,2-2-5 0,-1-1-8 0,2 0-5 15,-1-3-4-15,2-1-7 0,0-3-7 0,0 0-13 0,2-5-14 16,-1-1-17-16,4-3-22 0,-1-2-20 0,0-5-25 0,2-1-22 16,1-4-22-16,-1-1-27 0,1-6-29 0,1-4-25 0,0-1-24 0,2-4-11 15,-3-4-4-15,2-1 8 0,1-4 9 0,-3-2 17 0,2-2 18 16,-2 1 23-16,2-4 21 0</inkml:trace>
  <inkml:trace contextRef="#ctx0" brushRef="#br0" timeOffset="1796">952 502 80 0,'8'-15'146'15,"-2"3"6"-15,0 3 1 0,-2 4 2 0,-1-1 4 0,-3 4 7 0,0 2 5 16,0 0 8-16,0 4-11 0,-3 0-22 0,0 3-22 0,0 0-28 0,-4 2-13 16,4 2-8-16,-4 2-1 0,1-1 3 0,-1 3 5 15,1-1 4-15,-1 0 2 0,1 0-1 0,1 1-5 0,0-2-5 0,2-2-8 16,-1 1-6-16,1-3-7 0,3-4-3 0,3 3-6 0,1-3-5 0,2-1-5 16,1-1-8-16,-1-1-7 0,4 0-7 0,3 0-5 0,-1-1-6 15,-1-1-1-15,4 0-3 0,-1 0-1 0,-1-1 0 0,4-1 0 16,-4 2-1-16,0-2 0 0,0 0 0 0,0 0 1 0,0 1 0 15,-3-3 0-15,0 2-1 0,-1 2-1 0,1-3-3 0,-4 3-2 16,0-2-6-16,-2 0-5 0,0 2-7 0,-4 0-9 0,0 0-9 0,0 0-8 16,-2 2-12-16,-3 1-6 0,-1 1-8 0,-1 3 0 0,1-1-1 0,-4 2 1 15,0 1 3-15,-3 3 4 0,2-2 9 0,-1 3 9 16,-1-1 11-16,0 1 14 0,0 1 15 0,2 1 19 0,-1-2 16 0,4 1 14 16,0-2 12-16,-2 1 9 0,3-2 4 0,1 0 4 0,3-3 0 15,-1 1 0-15,1-1-1 0,3-1-2 0,0-1-6 0,0-3-6 0,3 3-6 16,1-5-5-16,-1 3-5 0,3-2-7 0,3-1-6 0,1-1-4 15,1 0-3-15,2 0-2 0,0-1-2 0,3-1-1 0,1-2-3 0,1 1 0 16,0-1 2-16,1 1 1 0,0-1-1 0,-2 0 0 0,2 1-3 16,-2 1 1-16,-1 2 3 0,-1 0 2 0,-1 0 3 0,-2 2 7 15,0 1 7-15,-3 3 12 0,1 1 10 0,-3 2 13 0,-1 2 13 0,1-1 17 16,-4 3 16-16,0 4 20 0,0-1 18 0,-3 2 13 0,0-1 9 16,-3 3 5-16,2 2 3 0,-4-2-4 0,1-1-2 0,1 3-10 15,-3-2-12-15,-1-1-11 0,1 0-13 0,-1-3-17 0,1 0-18 0,-1-2-18 16,2-1-19-16,0-1-16 0,-1 0-15 0,1-3-18 0,-1-2-20 15,0-2-25-15,2-1-29 0,-2-3-32 0,0-1-34 0,-1-1-27 0,4-3-21 16,-3-3-24-16,-1-2-20 0,1-2-18 0,-1-1-16 0,1-5-11 16,-1 1-7-16,0-4 4 0,1 1 8 0,-1-3 21 0,4 0 25 15,-3 1 31-15,4 1 32 0,0-2 25 0,-1 4 25 0,3 2 24 16,0 3 25-16,0 1 27 0,3 1 30 0,-3 4 25 0,0-1 27 0,0 3 15 16,0 4 18-16,-3-2 9 0,2 2 6 0,-1 2 7 0,-5 2 6 15,4 0 2-15,-3 3 3 0,-1 1-2 0,0 2-4 0,-2 0-9 16,-1 1-11-16,0 3-16 0,0 0-13 0,1 3-17 0,-1-2-15 0,0 1-20 15,0-1-20-15,0 0-31 0,0 1-35 0,1 0-39 0,2-3-41 16,-3 1-40-16,1-3-39 0,2 1-20 0,-1-2-8 0,0 0-6 16,1 0-2-16,0 0 1 0,-2-1 4 0,2-4 9 0,1 4 17 0,-1-3 24 15</inkml:trace>
  <inkml:trace contextRef="#ctx0" brushRef="#br0" timeOffset="3697">59 1684 101 0,'-1'0'181'0,"-3"3"8"16,-1-2 4-16,4 1 4 0,-3 0 4 0,2-2 4 0,-1 2 5 15,2 0 6-15,-1-1 3 0,2 1-24 0,0-2-45 0,0 0-35 16,0 0-32-16,0 0-20 0,0 0-12 0,0 2-7 0,3-2-5 0,0 0-3 15,1 0-3-15,2 0-6 0,0 0-4 0,1-2-6 0,2 0-5 16,-1 1-6-16,4-1-7 0,-2-2-10 0,0-2-13 0,2 2-15 16,-1-2-18-16,2-2-21 0,-1 1-22 0,-1-2-27 0,-1 0-29 0,-1-1-26 15,1 1-25-15,0-2-13 0,-3 0-7 0,-1 1-1 0,3-2 2 16,-5 2 7-16,0-1 10 0,2 2 16 0,-4 0 19 0</inkml:trace>
  <inkml:trace contextRef="#ctx0" brushRef="#br0" timeOffset="4223">215 1465 139 0,'-6'0'173'0,"3"0"4"16,-4 2 3-16,4-2 3 0,-1 2 6 0,1-2 7 0,0 0 8 16,0 0 10-16,0 0 8 0,-1 0-30 0,4 1-51 0,0-1-29 15,-3 0-19-15,3 0-11 0,-1 2-5 0,-1 0-4 0,0 0 1 0,2 0-3 16,0 1-5-16,0 2-4 0,0 3-10 0,2 1-5 0,-2 2-4 0,0 3-5 16,3 0 0-16,-3 6 2 0,3 2 5 0,-3 3 3 0,2 2 5 15,0 3 7-15,-2 1 4 0,0 3 4 0,2 0 3 0,-2 1 2 16,0 1-2-16,0 0 0 0,-2 0-5 0,2 0-4 0,0-2-4 0,-2 2-8 15,0-3-7-15,2 1-8 0,0-4-7 0,0-1-7 0,-3 2-5 16,3-4-5-16,0-2-3 0,0 0-2 0,-1-5-2 0,-1 0 1 16,2-3-2-16,0-2-1 0,-2-4-2 0,2 0-5 0,-2-2-7 0,2-4-5 15,0 0-8-15,-3-1-11 0,2-4-11 0,1 0-12 0,-2-2-14 16,-1-1-14-16,-2-3-15 0,0-1-15 0,2-4-18 0,-4-1-15 16,4-5-14-16,-4-2-6 0,1-3-4 0,1-3-1 0,0-1-1 0,2 0 4 15,-4-3 6-15,4 0 8 0,0 2 12 0,2 0 13 0,-2 0 13 0,2 3 17 16,-1 3 17-16,2 1 20 0,0 4 17 0,0 0 21 15,-3 4 18-15,3 0 18 0,0 3 17 0,-3 2 16 0,3 4 15 0,-4-1 10 16,1 2 9-16,0 2 9 0,-1 2 6 0,0 2 4 0,-1-1 1 16,-2 3 1-16,3-1-4 0,-2 2-3 0,0 0-9 0,-1 2-6 0,1 1-9 15,3-1-9-15,-4 0-11 0,4 0-7 0,-1-2-6 0,1 2-8 16,0-4-5-16,3 0-6 0,0 1-3 0,0-3-3 0,3 1-4 16,0-2-6-16,1-1-3 0,2-1-4 0,0 0-4 0,1 0-4 0,2 0-3 15,1-1-2-15,1-3-2 0,2 1-1 0,-1 1 0 0,-1-4 0 16,4 3 0-16,-1-3 0 0,2 3 4 0,-3-1 3 0,4 1 2 15,-1-1 4-15,-3 1 2 0,2 1 3 0,-1 0 2 0,0 0 2 0,-2 4 0 16,0 0 2-16,-1 0 1 0,-1 1 1 0,-1 1-1 0,-1-1-2 16,-2 3 1-16,0 1-1 0,-2 0-3 0,-1 0-5 0,0 3-5 0,-3-4-7 15,0 4-9-15,0-5-9 0,-3 2-10 0,3 0-13 0,-3-1-12 16,0-3-22-16,-1 1-24 0,1-2-23 0,-1-2-25 0,-2-2-9 16,2-2-5-16,-2-1 4 0,2-2 2 0,-1-4 8 0,0 0 7 0,0-4 11 15,0 1 10-15</inkml:trace>
  <inkml:trace contextRef="#ctx0" brushRef="#br0" timeOffset="4954">320 1564 157 0,'6'-9'194'0,"-2"2"8"15,-1 1 4-15,2 3 0 0,-1-1 3 0,0 3 4 0,-1 1 4 0,0-2 6 16,1 2 9-16,-1 0-32 0,2-2-47 0,0 0-36 0,0 2-27 16,0 0-18-16,1 0-16 0,1 2-6 0,-1 0-4 0,0-2-3 15,0 0 0-15,2 2-4 0,-2-2-6 0,1 1-6 0,-1 1-7 0,1 0-5 16,-1 0-6-16,0-1-5 0,-2-1-7 0,2 2-1 0,-2 2-2 15,-1-2-2-15,1 1-6 0,-1 1-1 0,-3-1-3 0,0 3-2 0,0 1-1 16,-3 1-1-16,-1-1-1 0,1 2 0 0,-1 1-1 0,-5 3 2 16,4-2 1-16,-3 3 4 0,-2-1 5 0,2 1 8 0,0 1 9 15,-2-1 10-15,2 2 10 0,0-3 11 0,-2-1 11 0,3 2 6 16,1-3 7-16,1-1 6 0,0-1 3 0,2 0 3 0,-1-4 0 0,1 0-2 16,2 1-3-16,-1-5-3 0,2 3-8 0,2-4-6 0,-1 2-7 15,2-2-9-15,1-2-10 0,2 2-6 0,0-2-7 0,1 0-5 16,2-3-3-16,1 2-2 0,0-3-2 0,0-1-1 0,0 0-1 0,2 0-2 15,-1 0-4-15,-1-2-4 0,3-1-4 0,-3 3-6 0,-2 0-4 0,0 1-3 16,-1-1-4-16,-2 2-2 0,-1 1-3 0,2 1-2 0,-5 1-1 16,4 0 1-16,-3 2 0 0,0 2 2 0,-1 0 5 0,-1 3 4 15,3-1 4-15,-3 3 6 0,-3 2 6 0,3 0 4 0,0 3 6 0,-3 1 4 16,3 2 3-16,-2 1 5 0,0 0 4 0,-1 4 2 0,2-3 2 16,-1 4 4-16,2 0 3 0,-4 1 4 0,4-3 4 0,-3 3 2 15,3 2 3-15,0-5 2 0,-1 3 1 0,1 0 2 0,0-3 1 16,0 1 1-16,0 0 0 0,0-2-2 0,0 0-2 0,0-2-2 0,0 0-3 15,0-3-5-15,1-1-3 0,-1 0-4 0,0-3-4 0,0-2-3 16,0 0-2-16,3-4-6 0,-3 1-4 0,0 0-5 0,0-4-4 0,0 0-3 16,0 0-6-16,0 0-4 0,-3-2-3 0,2-2-3 0,-1 1-4 15,-2-1-5-15,0-4-5 0,-1 1-3 0,-2-2-5 0,1-1-1 16,-2-1 1-16,0-2 0 0,-2 1 1 0,0-3 2 0,0 1 4 0,-3-1 3 16,3 1 2-16,-1 0 5 0,1 1 4 0,-1 1 4 0,4 3 5 15,-3-3 5-15,1 3 3 0,2 2 4 0,3 2 2 0,-2 0 1 0,3-1 2 16,0 3 1-16,-1-1 0 0,1 2-1 0,2 2 2 0,1 0 0 15,0 0 0-15,0 0-1 0,0 0 0 0,0 0 0 0,0 0 0 16,1-2-1-16,2 1 0 0,-1 1-1 0,0 0 1 0,1-2 0 0,4 0-1 16,-1 0 0-16,-3 0 1 0,6 1 0 0,-1-3 0 0,1 2 1 15,0-1-2-15,1-1 2 0,1 1 0 0,2-1 0 0,-1-1 2 16,2 1-2-16,-1 0 0 0,3 0-2 0,3 1 0 0,-3-1-3 16,2 2-1-16,0 1-3 0,0 1-1 0,-2 0-1 0,2 1-2 0,0 4-2 15,-2-2 0-15,-3 4 0 0,2-1-1 0,-4 3 0 0,2 0 0 16,-3 1 0-16,-3 1 1 0,-1 2 3 0,1 0 2 0,-4-1 2 0,0 1 1 15,-1-1 1-15,0 2 3 0,-4-1 0 0,0 0 1 0,-1-3 1 16,2 2-1-16,-1-2-1 0,-2-1-2 0,0-2-8 0,-1 1-12 16,1-3-17-16,-2-2-18 0,3-1-20 0,-4 0-20 0,4-4-20 0,-4-1-21 15,4-1-25-15,-3-5-26 0,-1 0-21 0,0-3-17 0,1-3-6 16,-1-1-2-16,1-2 7 0,-1-2 10 0,3 0 16 0,-2-2 19 16,0-1 19-16</inkml:trace>
  <inkml:trace contextRef="#ctx0" brushRef="#br0" timeOffset="5513">708 1696 121 0,'7'-4'167'0,"0"-1"5"16,-1 1 3-16,-3 1 1 0,4 1 3 0,-4-1 2 0,0 3 6 0,1 0 3 16,-1 0 6-16,0 0-35 0,0 3-52 0,1-3-33 0,-1 2-22 0,3-1-11 15,-4 2-8-15,3 1-5 0,-2 0-1 0,1 0-6 0,-1 1-6 16,2 2-10-16,-1 0-14 0,0 0-15 0,-2 2-17 0,2 0-12 16,-2 2-13-16,0 0-9 0,1 1-10 0,-3 1-3 0,0 2-2 0,3-1-1 15,-3 2 0-15,-3 0 7 0,3 0 9 0,0 1 11 0,-3 1 16 16,3-2 16-16,-4 2 17 0,1-1 19 0,2-1 15 0,-1 0 17 15,-1-2 15-15,-1 0 10 0,3 1 10 0,-1-3 5 0,-1-1 5 0,3-2 1 16,-1 0-3-16,1-1-1 0,-2-1-4 0,2-4-6 0,0 1-5 16,0-2-6-16,0-2-5 0,3-2-6 0,0 0-8 0,0-2-8 15,1-3-5-15,1 0-6 0,1-4-6 0,-1-3-6 0,4-3-8 0,-3 0-12 16,2-7-12-16,0 1-14 0,0-4-14 0,2-4-10 0,0-1-13 16,-2-1-5-16,2-1-7 0,1 0-4 0,-1 0-1 0,3 2 0 15,-3-1-2-15,2 1 4 0,-1 3 4 0,2 2 12 0,0 2 12 0,0 1 17 16,-3 5 17-16,-1-2 18 0,1 5 16 0,0 4 17 0,-3 1 17 15,-1 2 17-15,0 2 14 0,-2 3 15 0,-1 3 11 0,-3 1 9 0,0 3 10 16,0 3 6-16,-3 2 5 0,-1 3 5 0,-2 2 1 0,0 2 4 16,-2 2 1-16,-2 3-1 0,0 2-5 0,-2 1-6 0,-1 1-8 15,3 1-8-15,-3-2-8 0,0 3-9 0,4-1-6 0,-3 0-9 0,1-2-7 16,4-2-7-16,-3 0-9 0,4-5-7 0,2 0-9 0,-2-4-9 16,3-1-9-16,3-1-7 0,-1-4-7 0,2 0-6 0,-1-2-4 15,3-1-4-15,3-1-5 0,-2-2-2 0,2-2-4 0,1 2-2 16,-1-3-1-16,3 0 0 0,-1 0-2 0,0-1 2 0,0 1 0 0,2 0 0 15,-4 0 1-15,1 1 2 0,2 1 2 0,-2 1 2 0,0 0 2 0,-1 0 3 16,1 1 4-16,-4 4 1 0,3 1 2 0,-2 0 2 0,-2 3 0 16,-1 2 2-16,-1 1 0 0,3 3 3 0,-6-3 3 0,3 4 2 15,-3 3 2-15,0-1 2 0,2-2 3 0,-3 2 0 0,-1-2 1 16,2 0-1-16,1 0 2 0,-3-1-1 0,4-5-1 0,-1 1-5 0,0-2-6 16,0-3-16-16,-1 1-18 0,3-4-24 0,0 0-23 0,0-3-28 15,0 0-30-15,0-3-27 0,0-2-28 0,0-4-34 0,0-2-38 0,0-1-27 16,3-4-17-16,-3-5-8 0,0 0 2 0,2-2 9 0,0-2 17 15,0-3 20-15,-1 1 21 0,2 1 26 0,3-1 26 0</inkml:trace>
  <inkml:trace contextRef="#ctx0" brushRef="#br0" timeOffset="6375">1112 1618 146 0,'11'-14'166'0,"-1"1"4"0,-1 3 3 0,1 0 4 0,-3 1 8 0,0 2 8 16,-4 3 9-16,3 1 8 0,-2-1 10 0,-1 2-33 0,0 1-52 0,0 1-30 16,-3-2-15-16,0 2-7 0,0 0-5 0,2 2-1 0,0-1-2 15,-2 3-7-15,-2 0-6 0,0 3-12 0,2 0-13 0,-3 0-19 16,0 4-19-16,-1 0-21 0,-2 2-19 0,2 1-20 0,-2-2-14 0,0 5-13 15,-2-3-8-15,2 3-5 0,0-3-4 0,-2 0-2 0,2 0 1 16,1-1 4-16,-2 1 4 0,3-2 14 0,0 0 12 0,-1-3 17 16,4 0 15-16,-1-2 19 0,0 0 18 0,0 0 15 0,2-3 15 0,0 1 13 15,0-1 10-15,2 0 12 0,0-1 7 0,1-1 8 0,0 0 6 16,1 0 4-16,-1-2 3 0,2 1 3 0,0 1 1 0,1-2-3 16,1 0-2-16,-1 0-4 0,1-2-6 0,2 1-6 0,-2-1-6 0,3-2-8 15,-1 1-10-15,-2-3-8 0,3-1-5 0,0 2-7 0,-1-2-5 16,-2-1-6-16,3 1-3 0,-1-2-3 0,-2 2-4 0,0-1-1 15,-1 1-3-15,0 0-1 0,0 2-2 0,-1-1 1 0,-2 1 1 0,0 3-1 16,0-1 1-16,-1-1 1 0,0 4 3 0,-2 0 4 0,0 0 5 16,2 0 5-16,-1 2 5 0,-1 1 6 0,0 1 8 0,0 1 4 0,0 3 8 15,-1 0 7-15,-1 1 4 0,2 3 8 0,0 2 5 0,-2 0 5 16,2 4 2-16,0 0 2 0,0 4-1 0,0 0-2 0,2 1-3 16,-2 2-5-16,0 2-3 0,3 0-6 0,-3 2-6 0,3-1-2 0,-3 3-8 15,3 0-5-15,0 0-5 0,-2 1-6 0,2-2-5 0,-1-1-4 16,-1 0-7-16,2 0-4 0,-1-4-4 0,0-1-7 0,0-3-11 15,-1-3-15-15,-1-1-17 0,3-5-21 0,-3-1-25 0,2-2-23 0,-2-4-23 16,0-1-24-16,0-4-20 0,-2-2-18 0,2-2-12 0,-3-3-8 16,0-5-6-16,-1-1 4 0,0-3 4 0,-2-4 13 0,0 0 14 0,-2-5 22 15,0 1 23-15,-2-1 27 0,0-3 27 0,0 3 27 0,-3-3 30 16,4 3 23-16,-3 1 24 0,1 1 19 0,1 2 15 0,0 1 12 16,4 2 9-16,-1 1 7 0,1 5 5 0,2 1 1 0,0 0 2 0,2 4 0 15,-2 0-3-15,4 2-1 0,0-1 0 0,4 3-6 0,-2-1 0 16,-1 2-3-16,6 1 1 0,-1-1-4 0,0 0-1 0,1 2-2 15,3 0-1-15,0 0-2 0,1 0-1 0,1 4-3 0,0-4 0 0,0 1-7 16,0 1-4-16,-3 2-5 0,4-1-9 0,-3-1-6 0,0 2-9 16,-4-1-5-16,1 3-6 0,0-3-3 0,-1 1-6 0,-3 1-6 15,1 1-6-15,-1-1-7 0,-3 0-5 0,0 2-5 0,-3 2-3 0,-1 0-3 16,1 3-1-16,-3-3-1 0,-1 3 0 0,0 1-2 0,-2-3 2 16,2 3 2-16,-3 1 2 0,0-3 7 0,1 2 9 0,-1-2 11 15,3-1 12-15,1 1 10 0,-2-2 7 0,3-2 4 0,0-1 2 0,0 0 1 16,5-2 1-16,-3 1 0 0,3-2-1 0,2 1 1 0,-1-3-2 15,2 3-1-15,3-4-5 0,-2 2-6 0,3 0-4 0,-1-1-7 16,4 1-3-16,-1 0-2 0,1-2-1 0,0 0-2 0,0 0 0 0,-3 0 0 16,2-2 0-16,1 2 0 0,-3-2 0 0,2 1-1 0,-5 1-3 15,2-2-4-15,-2 2-6 0,-1-2-6 0,0 2-7 0,-3 0-6 16,0 0-4-16,-3 2-6 0,3 1-4 0,-3 1-2 0,-4 1-2 0,4 1 0 16,-5 3 0-16,0-2 1 0,-2 4 2 0,0-1 6 0,-3 2 6 15,2 0 6-15,-1 1 8 0,-1-1 11 0,0 1 12 0,-1-1 11 16,0-1 11-16,-1 0 13 0,2-1 11 0,0 2 14 0,2-3 17 0,-1-2 19 15,3 0 16-15,2-2 16 0,-1 1 12 0,2-1 6 0,1-1 6 0,0-1-4 16,3-1-6-16,-1 0-8 0,3-2-5 0,3 2-11 0,0-1-10 16,4-1-15-16,-1 2-15 0,4-2-17 0,0 2-18 0,3 0-14 15,3-2-11-15,3 0-7 0,-2 2-5 0,3-2-2 0,3 0 1 16,-4 0 1-16,4 0 0 0,0 0-5 0,0 0-8 0,-1 0-24 0,-2 0-36 16,2-2-42-16,-2 0-41 0,0 0-50 0,-3 0-53 0,-1 1-51 15,0 1-50-15,1-2-26 0,-4-2-11 0,-2 2-9 0,1 1-3 0,-3-1 5 16,0 0 5-16,-3 0 26 0,-1 0 37 0,2 1 38 0,-4-3 45 15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64601"/>
            <a:ext cx="9144000" cy="429056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021" y="196393"/>
            <a:ext cx="1971225" cy="37819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6602" y="6432674"/>
            <a:ext cx="1551203" cy="20372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27192" y="1209979"/>
            <a:ext cx="3915537" cy="490969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0608" y="2939541"/>
            <a:ext cx="834278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64601"/>
            <a:ext cx="9144000" cy="429056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021" y="196393"/>
            <a:ext cx="1971225" cy="37819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6602" y="6432674"/>
            <a:ext cx="1551203" cy="20372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27192" y="1209979"/>
            <a:ext cx="3915537" cy="490969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2"/>
            <a:ext cx="9144000" cy="51078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652822" y="84602"/>
            <a:ext cx="356235" cy="356870"/>
          </a:xfrm>
          <a:custGeom>
            <a:avLst/>
            <a:gdLst/>
            <a:ahLst/>
            <a:cxnLst/>
            <a:rect l="l" t="t" r="r" b="b"/>
            <a:pathLst>
              <a:path w="356234" h="356870">
                <a:moveTo>
                  <a:pt x="149430" y="186025"/>
                </a:moveTo>
                <a:lnTo>
                  <a:pt x="126900" y="208548"/>
                </a:lnTo>
                <a:lnTo>
                  <a:pt x="155297" y="236940"/>
                </a:lnTo>
                <a:lnTo>
                  <a:pt x="136524" y="255711"/>
                </a:lnTo>
                <a:lnTo>
                  <a:pt x="136524" y="255946"/>
                </a:lnTo>
                <a:lnTo>
                  <a:pt x="123587" y="275293"/>
                </a:lnTo>
                <a:lnTo>
                  <a:pt x="119275" y="297389"/>
                </a:lnTo>
                <a:lnTo>
                  <a:pt x="123587" y="319530"/>
                </a:lnTo>
                <a:lnTo>
                  <a:pt x="136524" y="339010"/>
                </a:lnTo>
                <a:lnTo>
                  <a:pt x="155874" y="351944"/>
                </a:lnTo>
                <a:lnTo>
                  <a:pt x="177974" y="356256"/>
                </a:lnTo>
                <a:lnTo>
                  <a:pt x="200118" y="351944"/>
                </a:lnTo>
                <a:lnTo>
                  <a:pt x="219600" y="339010"/>
                </a:lnTo>
                <a:lnTo>
                  <a:pt x="234033" y="324580"/>
                </a:lnTo>
                <a:lnTo>
                  <a:pt x="177944" y="324580"/>
                </a:lnTo>
                <a:lnTo>
                  <a:pt x="167861" y="322563"/>
                </a:lnTo>
                <a:lnTo>
                  <a:pt x="159053" y="316720"/>
                </a:lnTo>
                <a:lnTo>
                  <a:pt x="153377" y="307880"/>
                </a:lnTo>
                <a:lnTo>
                  <a:pt x="151484" y="297743"/>
                </a:lnTo>
                <a:lnTo>
                  <a:pt x="153377" y="287649"/>
                </a:lnTo>
                <a:lnTo>
                  <a:pt x="159053" y="278941"/>
                </a:lnTo>
                <a:lnTo>
                  <a:pt x="178062" y="259936"/>
                </a:lnTo>
                <a:lnTo>
                  <a:pt x="223355" y="259936"/>
                </a:lnTo>
                <a:lnTo>
                  <a:pt x="149430" y="186025"/>
                </a:lnTo>
                <a:close/>
              </a:path>
              <a:path w="356234" h="356870">
                <a:moveTo>
                  <a:pt x="270761" y="243041"/>
                </a:moveTo>
                <a:lnTo>
                  <a:pt x="196836" y="316955"/>
                </a:lnTo>
                <a:lnTo>
                  <a:pt x="188028" y="322725"/>
                </a:lnTo>
                <a:lnTo>
                  <a:pt x="177944" y="324580"/>
                </a:lnTo>
                <a:lnTo>
                  <a:pt x="234033" y="324580"/>
                </a:lnTo>
                <a:lnTo>
                  <a:pt x="310569" y="248057"/>
                </a:lnTo>
                <a:lnTo>
                  <a:pt x="301616" y="248057"/>
                </a:lnTo>
                <a:lnTo>
                  <a:pt x="291147" y="247969"/>
                </a:lnTo>
                <a:lnTo>
                  <a:pt x="280811" y="246297"/>
                </a:lnTo>
                <a:lnTo>
                  <a:pt x="270761" y="243041"/>
                </a:lnTo>
                <a:close/>
              </a:path>
              <a:path w="356234" h="356870">
                <a:moveTo>
                  <a:pt x="58610" y="119267"/>
                </a:moveTo>
                <a:lnTo>
                  <a:pt x="36521" y="123579"/>
                </a:lnTo>
                <a:lnTo>
                  <a:pt x="17072" y="136513"/>
                </a:lnTo>
                <a:lnTo>
                  <a:pt x="4268" y="155860"/>
                </a:lnTo>
                <a:lnTo>
                  <a:pt x="0" y="177957"/>
                </a:lnTo>
                <a:lnTo>
                  <a:pt x="4268" y="200097"/>
                </a:lnTo>
                <a:lnTo>
                  <a:pt x="17072" y="219576"/>
                </a:lnTo>
                <a:lnTo>
                  <a:pt x="109534" y="312027"/>
                </a:lnTo>
                <a:lnTo>
                  <a:pt x="108039" y="301580"/>
                </a:lnTo>
                <a:lnTo>
                  <a:pt x="108127" y="291113"/>
                </a:lnTo>
                <a:lnTo>
                  <a:pt x="109799" y="280778"/>
                </a:lnTo>
                <a:lnTo>
                  <a:pt x="113056" y="270730"/>
                </a:lnTo>
                <a:lnTo>
                  <a:pt x="39133" y="196816"/>
                </a:lnTo>
                <a:lnTo>
                  <a:pt x="33361" y="188014"/>
                </a:lnTo>
                <a:lnTo>
                  <a:pt x="31506" y="177957"/>
                </a:lnTo>
                <a:lnTo>
                  <a:pt x="33522" y="167945"/>
                </a:lnTo>
                <a:lnTo>
                  <a:pt x="39368" y="159274"/>
                </a:lnTo>
                <a:lnTo>
                  <a:pt x="48207" y="153466"/>
                </a:lnTo>
                <a:lnTo>
                  <a:pt x="58346" y="151530"/>
                </a:lnTo>
                <a:lnTo>
                  <a:pt x="115403" y="151531"/>
                </a:lnTo>
                <a:lnTo>
                  <a:pt x="100383" y="136514"/>
                </a:lnTo>
                <a:lnTo>
                  <a:pt x="100149" y="136514"/>
                </a:lnTo>
                <a:lnTo>
                  <a:pt x="80700" y="123579"/>
                </a:lnTo>
                <a:lnTo>
                  <a:pt x="58610" y="119267"/>
                </a:lnTo>
                <a:close/>
              </a:path>
              <a:path w="356234" h="356870">
                <a:moveTo>
                  <a:pt x="223355" y="259936"/>
                </a:moveTo>
                <a:lnTo>
                  <a:pt x="178062" y="259936"/>
                </a:lnTo>
                <a:lnTo>
                  <a:pt x="206693" y="288328"/>
                </a:lnTo>
                <a:lnTo>
                  <a:pt x="229223" y="265802"/>
                </a:lnTo>
                <a:lnTo>
                  <a:pt x="223355" y="259936"/>
                </a:lnTo>
                <a:close/>
              </a:path>
              <a:path w="356234" h="356870">
                <a:moveTo>
                  <a:pt x="312064" y="246562"/>
                </a:moveTo>
                <a:lnTo>
                  <a:pt x="301616" y="248057"/>
                </a:lnTo>
                <a:lnTo>
                  <a:pt x="310569" y="248057"/>
                </a:lnTo>
                <a:lnTo>
                  <a:pt x="312064" y="246562"/>
                </a:lnTo>
                <a:close/>
              </a:path>
              <a:path w="356234" h="356870">
                <a:moveTo>
                  <a:pt x="284434" y="200806"/>
                </a:moveTo>
                <a:lnTo>
                  <a:pt x="236966" y="200806"/>
                </a:lnTo>
                <a:lnTo>
                  <a:pt x="255740" y="219577"/>
                </a:lnTo>
                <a:lnTo>
                  <a:pt x="255740" y="219811"/>
                </a:lnTo>
                <a:lnTo>
                  <a:pt x="275223" y="232746"/>
                </a:lnTo>
                <a:lnTo>
                  <a:pt x="297369" y="237058"/>
                </a:lnTo>
                <a:lnTo>
                  <a:pt x="319472" y="232746"/>
                </a:lnTo>
                <a:lnTo>
                  <a:pt x="338825" y="219812"/>
                </a:lnTo>
                <a:lnTo>
                  <a:pt x="348821" y="204795"/>
                </a:lnTo>
                <a:lnTo>
                  <a:pt x="297632" y="204795"/>
                </a:lnTo>
                <a:lnTo>
                  <a:pt x="287547" y="202859"/>
                </a:lnTo>
                <a:lnTo>
                  <a:pt x="284434" y="200806"/>
                </a:lnTo>
                <a:close/>
              </a:path>
              <a:path w="356234" h="356870">
                <a:moveTo>
                  <a:pt x="265832" y="127130"/>
                </a:moveTo>
                <a:lnTo>
                  <a:pt x="186040" y="206672"/>
                </a:lnTo>
                <a:lnTo>
                  <a:pt x="208569" y="229433"/>
                </a:lnTo>
                <a:lnTo>
                  <a:pt x="236966" y="200806"/>
                </a:lnTo>
                <a:lnTo>
                  <a:pt x="284434" y="200806"/>
                </a:lnTo>
                <a:lnTo>
                  <a:pt x="278739" y="197051"/>
                </a:lnTo>
                <a:lnTo>
                  <a:pt x="259849" y="178164"/>
                </a:lnTo>
                <a:lnTo>
                  <a:pt x="259819" y="177957"/>
                </a:lnTo>
                <a:lnTo>
                  <a:pt x="288362" y="149653"/>
                </a:lnTo>
                <a:lnTo>
                  <a:pt x="265832" y="127130"/>
                </a:lnTo>
                <a:close/>
              </a:path>
              <a:path w="356234" h="356870">
                <a:moveTo>
                  <a:pt x="115403" y="151531"/>
                </a:moveTo>
                <a:lnTo>
                  <a:pt x="58346" y="151530"/>
                </a:lnTo>
                <a:lnTo>
                  <a:pt x="68440" y="153466"/>
                </a:lnTo>
                <a:lnTo>
                  <a:pt x="77150" y="159274"/>
                </a:lnTo>
                <a:lnTo>
                  <a:pt x="96069" y="177957"/>
                </a:lnTo>
                <a:lnTo>
                  <a:pt x="96041" y="178164"/>
                </a:lnTo>
                <a:lnTo>
                  <a:pt x="67761" y="206672"/>
                </a:lnTo>
                <a:lnTo>
                  <a:pt x="90291" y="229198"/>
                </a:lnTo>
                <a:lnTo>
                  <a:pt x="164216" y="155284"/>
                </a:lnTo>
                <a:lnTo>
                  <a:pt x="119157" y="155284"/>
                </a:lnTo>
                <a:lnTo>
                  <a:pt x="115403" y="151531"/>
                </a:lnTo>
                <a:close/>
              </a:path>
              <a:path w="356234" h="356870">
                <a:moveTo>
                  <a:pt x="246589" y="44302"/>
                </a:moveTo>
                <a:lnTo>
                  <a:pt x="248051" y="54610"/>
                </a:lnTo>
                <a:lnTo>
                  <a:pt x="247908" y="65008"/>
                </a:lnTo>
                <a:lnTo>
                  <a:pt x="246225" y="75317"/>
                </a:lnTo>
                <a:lnTo>
                  <a:pt x="243067" y="85364"/>
                </a:lnTo>
                <a:lnTo>
                  <a:pt x="316996" y="159275"/>
                </a:lnTo>
                <a:lnTo>
                  <a:pt x="322728" y="168082"/>
                </a:lnTo>
                <a:lnTo>
                  <a:pt x="324502" y="178164"/>
                </a:lnTo>
                <a:lnTo>
                  <a:pt x="322405" y="188246"/>
                </a:lnTo>
                <a:lnTo>
                  <a:pt x="316527" y="197051"/>
                </a:lnTo>
                <a:lnTo>
                  <a:pt x="307717" y="202859"/>
                </a:lnTo>
                <a:lnTo>
                  <a:pt x="297632" y="204795"/>
                </a:lnTo>
                <a:lnTo>
                  <a:pt x="348821" y="204795"/>
                </a:lnTo>
                <a:lnTo>
                  <a:pt x="351794" y="200329"/>
                </a:lnTo>
                <a:lnTo>
                  <a:pt x="356186" y="178164"/>
                </a:lnTo>
                <a:lnTo>
                  <a:pt x="351953" y="155997"/>
                </a:lnTo>
                <a:lnTo>
                  <a:pt x="339044" y="136514"/>
                </a:lnTo>
                <a:lnTo>
                  <a:pt x="292785" y="90289"/>
                </a:lnTo>
                <a:lnTo>
                  <a:pt x="261035" y="58611"/>
                </a:lnTo>
                <a:lnTo>
                  <a:pt x="246589" y="44302"/>
                </a:lnTo>
                <a:close/>
              </a:path>
              <a:path w="356234" h="356870">
                <a:moveTo>
                  <a:pt x="149430" y="67766"/>
                </a:moveTo>
                <a:lnTo>
                  <a:pt x="126900" y="90289"/>
                </a:lnTo>
                <a:lnTo>
                  <a:pt x="206693" y="170069"/>
                </a:lnTo>
                <a:lnTo>
                  <a:pt x="229222" y="147542"/>
                </a:lnTo>
                <a:lnTo>
                  <a:pt x="200591" y="119150"/>
                </a:lnTo>
                <a:lnTo>
                  <a:pt x="219599" y="100145"/>
                </a:lnTo>
                <a:lnTo>
                  <a:pt x="222267" y="96155"/>
                </a:lnTo>
                <a:lnTo>
                  <a:pt x="177827" y="96155"/>
                </a:lnTo>
                <a:lnTo>
                  <a:pt x="149430" y="67766"/>
                </a:lnTo>
                <a:close/>
              </a:path>
              <a:path w="356234" h="356870">
                <a:moveTo>
                  <a:pt x="147554" y="126895"/>
                </a:moveTo>
                <a:lnTo>
                  <a:pt x="119157" y="155284"/>
                </a:lnTo>
                <a:lnTo>
                  <a:pt x="164216" y="155284"/>
                </a:lnTo>
                <a:lnTo>
                  <a:pt x="170083" y="149418"/>
                </a:lnTo>
                <a:lnTo>
                  <a:pt x="147554" y="126895"/>
                </a:lnTo>
                <a:close/>
              </a:path>
              <a:path w="356234" h="356870">
                <a:moveTo>
                  <a:pt x="90111" y="108068"/>
                </a:moveTo>
                <a:lnTo>
                  <a:pt x="54371" y="108068"/>
                </a:lnTo>
                <a:lnTo>
                  <a:pt x="64770" y="108210"/>
                </a:lnTo>
                <a:lnTo>
                  <a:pt x="75081" y="109893"/>
                </a:lnTo>
                <a:lnTo>
                  <a:pt x="85128" y="113049"/>
                </a:lnTo>
                <a:lnTo>
                  <a:pt x="90111" y="108068"/>
                </a:lnTo>
                <a:close/>
              </a:path>
              <a:path w="356234" h="356870">
                <a:moveTo>
                  <a:pt x="177973" y="0"/>
                </a:moveTo>
                <a:lnTo>
                  <a:pt x="136523" y="17072"/>
                </a:lnTo>
                <a:lnTo>
                  <a:pt x="94810" y="58703"/>
                </a:lnTo>
                <a:lnTo>
                  <a:pt x="63175" y="90319"/>
                </a:lnTo>
                <a:lnTo>
                  <a:pt x="44059" y="109531"/>
                </a:lnTo>
                <a:lnTo>
                  <a:pt x="54371" y="108068"/>
                </a:lnTo>
                <a:lnTo>
                  <a:pt x="90111" y="108068"/>
                </a:lnTo>
                <a:lnTo>
                  <a:pt x="159053" y="39148"/>
                </a:lnTo>
                <a:lnTo>
                  <a:pt x="167861" y="33417"/>
                </a:lnTo>
                <a:lnTo>
                  <a:pt x="177944" y="31644"/>
                </a:lnTo>
                <a:lnTo>
                  <a:pt x="229272" y="31644"/>
                </a:lnTo>
                <a:lnTo>
                  <a:pt x="219599" y="17072"/>
                </a:lnTo>
                <a:lnTo>
                  <a:pt x="200117" y="4268"/>
                </a:lnTo>
                <a:lnTo>
                  <a:pt x="177973" y="0"/>
                </a:lnTo>
                <a:close/>
              </a:path>
              <a:path w="356234" h="356870">
                <a:moveTo>
                  <a:pt x="229272" y="31644"/>
                </a:moveTo>
                <a:lnTo>
                  <a:pt x="177944" y="31644"/>
                </a:lnTo>
                <a:lnTo>
                  <a:pt x="188027" y="33740"/>
                </a:lnTo>
                <a:lnTo>
                  <a:pt x="196835" y="39617"/>
                </a:lnTo>
                <a:lnTo>
                  <a:pt x="202644" y="48320"/>
                </a:lnTo>
                <a:lnTo>
                  <a:pt x="204580" y="58410"/>
                </a:lnTo>
                <a:lnTo>
                  <a:pt x="202644" y="68546"/>
                </a:lnTo>
                <a:lnTo>
                  <a:pt x="196835" y="77384"/>
                </a:lnTo>
                <a:lnTo>
                  <a:pt x="177827" y="96155"/>
                </a:lnTo>
                <a:lnTo>
                  <a:pt x="222267" y="96155"/>
                </a:lnTo>
                <a:lnTo>
                  <a:pt x="232536" y="80799"/>
                </a:lnTo>
                <a:lnTo>
                  <a:pt x="236848" y="58704"/>
                </a:lnTo>
                <a:lnTo>
                  <a:pt x="232536" y="36561"/>
                </a:lnTo>
                <a:lnTo>
                  <a:pt x="229272" y="31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761" y="-14223"/>
            <a:ext cx="8488476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5440" y="2987603"/>
            <a:ext cx="8453119" cy="193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UBGuKWeS-IF0jtL0MoKL_WkYejF2ovTwYkoTO1ugh9k/edit?gid=0&amp;gid=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24152567r@connect.polyu.hk" TargetMode="External"/><Relationship Id="rId3" Type="http://schemas.openxmlformats.org/officeDocument/2006/relationships/hyperlink" Target="http://www.eee.hku.hk/~liuwei" TargetMode="External"/><Relationship Id="rId7" Type="http://schemas.openxmlformats.org/officeDocument/2006/relationships/hyperlink" Target="mailto:junkai.li@connect.polyu.hk" TargetMode="External"/><Relationship Id="rId2" Type="http://schemas.openxmlformats.org/officeDocument/2006/relationships/hyperlink" Target="mailto:wei.liu@polyu.edu.h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ee-jian.song@connect.polyu.hk" TargetMode="External"/><Relationship Id="rId5" Type="http://schemas.openxmlformats.org/officeDocument/2006/relationships/hyperlink" Target="mailto:andrew-ty.liu@connect.polyu.hk" TargetMode="External"/><Relationship Id="rId4" Type="http://schemas.openxmlformats.org/officeDocument/2006/relationships/hyperlink" Target="mailto:jinpeng.tian@polyu.edu.hk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6.xml"/><Relationship Id="rId17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1.png"/><Relationship Id="rId1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703"/>
              <a:ext cx="3696970" cy="6851650"/>
            </a:xfrm>
            <a:custGeom>
              <a:avLst/>
              <a:gdLst/>
              <a:ahLst/>
              <a:cxnLst/>
              <a:rect l="l" t="t" r="r" b="b"/>
              <a:pathLst>
                <a:path w="3696970" h="6851650">
                  <a:moveTo>
                    <a:pt x="3696970" y="0"/>
                  </a:moveTo>
                  <a:lnTo>
                    <a:pt x="0" y="0"/>
                  </a:lnTo>
                  <a:lnTo>
                    <a:pt x="0" y="6851294"/>
                  </a:lnTo>
                  <a:lnTo>
                    <a:pt x="3696970" y="6851294"/>
                  </a:lnTo>
                  <a:lnTo>
                    <a:pt x="369697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1157" y="6457122"/>
              <a:ext cx="1551203" cy="2037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021" y="196393"/>
              <a:ext cx="1971225" cy="37819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1081" y="1047445"/>
            <a:ext cx="325056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93700" marR="5080" indent="-381635">
              <a:lnSpc>
                <a:spcPts val="3890"/>
              </a:lnSpc>
              <a:spcBef>
                <a:spcPts val="590"/>
              </a:spcBef>
            </a:pP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Introduction</a:t>
            </a:r>
            <a:r>
              <a:rPr sz="3600" b="1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sz="3600" b="1" spc="-9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i="1" spc="-5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3600" b="1" i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i="1" spc="-5" dirty="0">
                <a:solidFill>
                  <a:srgbClr val="000000"/>
                </a:solidFill>
                <a:latin typeface="Arial"/>
                <a:cs typeface="Arial"/>
              </a:rPr>
              <a:t>Subject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768" y="4009606"/>
            <a:ext cx="4831080" cy="1907539"/>
          </a:xfrm>
          <a:custGeom>
            <a:avLst/>
            <a:gdLst/>
            <a:ahLst/>
            <a:cxnLst/>
            <a:rect l="l" t="t" r="r" b="b"/>
            <a:pathLst>
              <a:path w="4831080" h="1907539">
                <a:moveTo>
                  <a:pt x="4831080" y="0"/>
                </a:moveTo>
                <a:lnTo>
                  <a:pt x="0" y="0"/>
                </a:lnTo>
                <a:lnTo>
                  <a:pt x="0" y="1907540"/>
                </a:lnTo>
                <a:lnTo>
                  <a:pt x="4831080" y="1907540"/>
                </a:lnTo>
                <a:lnTo>
                  <a:pt x="4831080" y="0"/>
                </a:lnTo>
                <a:close/>
              </a:path>
            </a:pathLst>
          </a:custGeom>
          <a:solidFill>
            <a:srgbClr val="F1F1F1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4155" y="2378176"/>
            <a:ext cx="4610735" cy="332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 marR="1301115" algn="ctr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Electric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Energy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Storage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New Energy Sources for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Electric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Vehicles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(EE546)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2200" b="1" spc="-50" dirty="0">
                <a:latin typeface="Arial"/>
                <a:cs typeface="Arial"/>
              </a:rPr>
              <a:t>Dr.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Lucian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Wei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LIU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400" dirty="0">
                <a:latin typeface="Arial"/>
                <a:cs typeface="Arial"/>
              </a:rPr>
              <a:t>Assistant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Professor</a:t>
            </a:r>
            <a:endParaRPr sz="1400">
              <a:latin typeface="Arial"/>
              <a:cs typeface="Arial"/>
            </a:endParaRPr>
          </a:p>
          <a:p>
            <a:pPr marL="12700" marR="739140">
              <a:lnSpc>
                <a:spcPct val="125699"/>
              </a:lnSpc>
            </a:pPr>
            <a:r>
              <a:rPr sz="1400" dirty="0">
                <a:latin typeface="Arial"/>
                <a:cs typeface="Arial"/>
              </a:rPr>
              <a:t>Electric </a:t>
            </a:r>
            <a:r>
              <a:rPr sz="1400" spc="-15" dirty="0">
                <a:latin typeface="Arial"/>
                <a:cs typeface="Arial"/>
              </a:rPr>
              <a:t>Vehicles </a:t>
            </a:r>
            <a:r>
              <a:rPr sz="1400" dirty="0">
                <a:latin typeface="Arial"/>
                <a:cs typeface="Arial"/>
              </a:rPr>
              <a:t>&amp; </a:t>
            </a:r>
            <a:r>
              <a:rPr sz="1400" spc="-5" dirty="0">
                <a:latin typeface="Arial"/>
                <a:cs typeface="Arial"/>
              </a:rPr>
              <a:t>Smart Mobility </a:t>
            </a:r>
            <a:r>
              <a:rPr sz="1400" dirty="0">
                <a:latin typeface="Arial"/>
                <a:cs typeface="Arial"/>
              </a:rPr>
              <a:t>(EVSM) Group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Research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Centre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Electric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Vehicles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(RCEV)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spc="-5" dirty="0">
                <a:latin typeface="Arial"/>
                <a:cs typeface="Arial"/>
              </a:rPr>
              <a:t>Department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Electrical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Electronic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Engineering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(EEE)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Hong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Kong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Polytechnic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University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072" y="566530"/>
            <a:ext cx="8258809" cy="59817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b="1" spc="-10" dirty="0">
                <a:latin typeface="Arial"/>
                <a:cs typeface="Arial"/>
              </a:rPr>
              <a:t>Assessment</a:t>
            </a:r>
            <a:endParaRPr sz="2400" dirty="0">
              <a:latin typeface="Arial"/>
              <a:cs typeface="Arial"/>
            </a:endParaRPr>
          </a:p>
          <a:p>
            <a:pPr marL="355600" indent="-180975">
              <a:lnSpc>
                <a:spcPct val="100000"/>
              </a:lnSpc>
              <a:spcBef>
                <a:spcPts val="365"/>
              </a:spcBef>
              <a:buClr>
                <a:srgbClr val="7E7E7E"/>
              </a:buClr>
              <a:buFont typeface="Arial"/>
              <a:buChar char="•"/>
              <a:tabLst>
                <a:tab pos="356235" algn="l"/>
              </a:tabLst>
            </a:pPr>
            <a:r>
              <a:rPr sz="2000" b="1" spc="-5" dirty="0">
                <a:latin typeface="Arial"/>
                <a:cs typeface="Arial"/>
              </a:rPr>
              <a:t>Assignment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10%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(Homework)</a:t>
            </a:r>
          </a:p>
          <a:p>
            <a:pPr marL="355600" indent="-180975">
              <a:lnSpc>
                <a:spcPct val="100000"/>
              </a:lnSpc>
              <a:spcBef>
                <a:spcPts val="360"/>
              </a:spcBef>
              <a:buClr>
                <a:srgbClr val="7E7E7E"/>
              </a:buClr>
              <a:buFont typeface="Arial"/>
              <a:buChar char="•"/>
              <a:tabLst>
                <a:tab pos="356235" algn="l"/>
              </a:tabLst>
            </a:pPr>
            <a:r>
              <a:rPr sz="2000" b="1" spc="-5" dirty="0">
                <a:latin typeface="Arial"/>
                <a:cs typeface="Arial"/>
              </a:rPr>
              <a:t>In-Class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30" dirty="0">
                <a:latin typeface="Arial"/>
                <a:cs typeface="Arial"/>
              </a:rPr>
              <a:t>Test</a:t>
            </a:r>
            <a:r>
              <a:rPr sz="2000" spc="-30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25%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(Two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60-min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in-class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short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tests,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each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test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12.5%)</a:t>
            </a:r>
            <a:endParaRPr sz="2000" dirty="0">
              <a:latin typeface="Arial"/>
              <a:cs typeface="Arial"/>
            </a:endParaRPr>
          </a:p>
          <a:p>
            <a:pPr marL="355600" indent="-180975">
              <a:lnSpc>
                <a:spcPct val="100000"/>
              </a:lnSpc>
              <a:spcBef>
                <a:spcPts val="360"/>
              </a:spcBef>
              <a:buClr>
                <a:srgbClr val="7E7E7E"/>
              </a:buClr>
              <a:buFont typeface="Arial"/>
              <a:buChar char="•"/>
              <a:tabLst>
                <a:tab pos="356235" algn="l"/>
                <a:tab pos="1981835" algn="l"/>
              </a:tabLst>
            </a:pPr>
            <a:r>
              <a:rPr sz="2000" b="1" dirty="0">
                <a:latin typeface="Arial"/>
                <a:cs typeface="Arial"/>
              </a:rPr>
              <a:t>Miniproject</a:t>
            </a:r>
            <a:r>
              <a:rPr sz="2000" dirty="0">
                <a:latin typeface="Arial"/>
                <a:cs typeface="Arial"/>
              </a:rPr>
              <a:t>:	15%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(Report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presentation)</a:t>
            </a:r>
            <a:endParaRPr sz="2000" dirty="0">
              <a:latin typeface="Arial"/>
              <a:cs typeface="Arial"/>
            </a:endParaRPr>
          </a:p>
          <a:p>
            <a:pPr marL="355600" indent="-180975">
              <a:lnSpc>
                <a:spcPct val="100000"/>
              </a:lnSpc>
              <a:spcBef>
                <a:spcPts val="360"/>
              </a:spcBef>
              <a:buClr>
                <a:srgbClr val="7E7E7E"/>
              </a:buClr>
              <a:buFont typeface="Arial"/>
              <a:buChar char="•"/>
              <a:tabLst>
                <a:tab pos="356235" algn="l"/>
              </a:tabLst>
            </a:pPr>
            <a:r>
              <a:rPr sz="2000" b="1" dirty="0">
                <a:latin typeface="Arial"/>
                <a:cs typeface="Arial"/>
              </a:rPr>
              <a:t>Examination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50%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(One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three-hour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examination)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7E7E7E"/>
              </a:buClr>
              <a:buFont typeface="Arial"/>
              <a:buChar char="•"/>
            </a:pP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2000" b="1" dirty="0">
                <a:latin typeface="Arial"/>
                <a:cs typeface="Arial"/>
              </a:rPr>
              <a:t>Homework</a:t>
            </a:r>
            <a:endParaRPr sz="2000" dirty="0">
              <a:latin typeface="Arial"/>
              <a:cs typeface="Arial"/>
            </a:endParaRPr>
          </a:p>
          <a:p>
            <a:pPr marL="355600" indent="-18097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assignment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given</a:t>
            </a:r>
            <a:r>
              <a:rPr sz="2000" b="1" spc="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after</a:t>
            </a:r>
            <a:r>
              <a:rPr sz="2000" b="1" spc="-40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some</a:t>
            </a:r>
            <a:r>
              <a:rPr sz="2000" b="1" spc="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lectures</a:t>
            </a:r>
            <a:r>
              <a:rPr sz="2000" b="1" spc="-30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homework.</a:t>
            </a:r>
          </a:p>
          <a:p>
            <a:pPr marL="355600" indent="-180975">
              <a:lnSpc>
                <a:spcPct val="100000"/>
              </a:lnSpc>
              <a:spcBef>
                <a:spcPts val="605"/>
              </a:spcBef>
              <a:buClr>
                <a:srgbClr val="7E7E7E"/>
              </a:buClr>
              <a:buChar char="•"/>
              <a:tabLst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assignment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should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lecturer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through</a:t>
            </a:r>
          </a:p>
          <a:p>
            <a:pPr marL="355600">
              <a:lnSpc>
                <a:spcPct val="100000"/>
              </a:lnSpc>
            </a:pP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BLACKBOARD</a:t>
            </a:r>
            <a:r>
              <a:rPr sz="2000" b="1" spc="-2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following lecture.</a:t>
            </a:r>
          </a:p>
          <a:p>
            <a:pPr marL="355600" indent="-18097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deadline</a:t>
            </a:r>
            <a:r>
              <a:rPr sz="2000" b="1" spc="-1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each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homework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specified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schedule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(see</a:t>
            </a:r>
          </a:p>
          <a:p>
            <a:pPr marL="3556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Subject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Description</a:t>
            </a:r>
            <a:r>
              <a:rPr sz="2000" spc="-5" dirty="0">
                <a:latin typeface="Arial"/>
                <a:cs typeface="Arial"/>
              </a:rPr>
              <a:t>).</a:t>
            </a:r>
            <a:endParaRPr sz="2000" dirty="0">
              <a:latin typeface="Arial"/>
              <a:cs typeface="Arial"/>
            </a:endParaRPr>
          </a:p>
          <a:p>
            <a:pPr marL="355600" marR="85725" indent="-180340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Font typeface="Arial"/>
              <a:buChar char="•"/>
              <a:tabLst>
                <a:tab pos="356235" algn="l"/>
              </a:tabLst>
            </a:pPr>
            <a:r>
              <a:rPr sz="2000" b="1" spc="-5" dirty="0">
                <a:latin typeface="Arial"/>
                <a:cs typeface="Arial"/>
              </a:rPr>
              <a:t>Rubrics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All </a:t>
            </a:r>
            <a:r>
              <a:rPr sz="2000" spc="-5" dirty="0">
                <a:latin typeface="Arial"/>
                <a:cs typeface="Arial"/>
              </a:rPr>
              <a:t>problems </a:t>
            </a:r>
            <a:r>
              <a:rPr sz="2000" dirty="0">
                <a:latin typeface="Arial"/>
                <a:cs typeface="Arial"/>
              </a:rPr>
              <a:t>must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dirty="0">
                <a:latin typeface="Arial"/>
                <a:cs typeface="Arial"/>
              </a:rPr>
              <a:t>supported </a:t>
            </a:r>
            <a:r>
              <a:rPr sz="2000" spc="-5" dirty="0">
                <a:latin typeface="Arial"/>
                <a:cs typeface="Arial"/>
              </a:rPr>
              <a:t>with an appropriate amount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work. </a:t>
            </a:r>
            <a:r>
              <a:rPr sz="2000" spc="-15" dirty="0">
                <a:latin typeface="Arial"/>
                <a:cs typeface="Arial"/>
              </a:rPr>
              <a:t>Generally, </a:t>
            </a:r>
            <a:r>
              <a:rPr sz="2000" dirty="0">
                <a:latin typeface="Arial"/>
                <a:cs typeface="Arial"/>
              </a:rPr>
              <a:t>this means that </a:t>
            </a:r>
            <a:r>
              <a:rPr sz="2000" spc="-5" dirty="0">
                <a:latin typeface="Arial"/>
                <a:cs typeface="Arial"/>
              </a:rPr>
              <a:t>enough </a:t>
            </a:r>
            <a:r>
              <a:rPr sz="2000" dirty="0">
                <a:latin typeface="Arial"/>
                <a:cs typeface="Arial"/>
              </a:rPr>
              <a:t>work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shown to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demonstrate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student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worked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through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steps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problem.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Answers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without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supporting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work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will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receive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credit.</a:t>
            </a:r>
            <a:endParaRPr sz="2000" dirty="0">
              <a:latin typeface="Arial"/>
              <a:cs typeface="Arial"/>
            </a:endParaRPr>
          </a:p>
          <a:p>
            <a:pPr marR="139065" algn="r">
              <a:lnSpc>
                <a:spcPct val="100000"/>
              </a:lnSpc>
              <a:spcBef>
                <a:spcPts val="380"/>
              </a:spcBef>
            </a:pPr>
            <a:r>
              <a:rPr sz="1200" dirty="0">
                <a:latin typeface="Arial"/>
                <a:cs typeface="Arial"/>
              </a:rPr>
              <a:t>9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46755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Assessment</a:t>
            </a:r>
            <a:r>
              <a:rPr spc="-75" dirty="0"/>
              <a:t> </a:t>
            </a:r>
            <a:r>
              <a:rPr dirty="0"/>
              <a:t>&amp;</a:t>
            </a:r>
            <a:r>
              <a:rPr spc="-20" dirty="0"/>
              <a:t> </a:t>
            </a:r>
            <a:r>
              <a:rPr spc="-5" dirty="0"/>
              <a:t>Homework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0BAE3D2B-2B63-4840-B1D9-1B33EAF97124}"/>
                  </a:ext>
                </a:extLst>
              </p14:cNvPr>
              <p14:cNvContentPartPr/>
              <p14:nvPr/>
            </p14:nvContentPartPr>
            <p14:xfrm>
              <a:off x="131820" y="5379120"/>
              <a:ext cx="571680" cy="88920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0BAE3D2B-2B63-4840-B1D9-1B33EAF971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820" y="5370120"/>
                <a:ext cx="589320" cy="90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826" y="538683"/>
            <a:ext cx="8474710" cy="35598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57175" marR="52069" indent="-230504">
              <a:lnSpc>
                <a:spcPts val="2160"/>
              </a:lnSpc>
              <a:spcBef>
                <a:spcPts val="375"/>
              </a:spcBef>
              <a:buClr>
                <a:srgbClr val="7E7E7E"/>
              </a:buClr>
              <a:buChar char="•"/>
              <a:tabLst>
                <a:tab pos="257175" algn="l"/>
                <a:tab pos="257810" algn="l"/>
              </a:tabLst>
            </a:pPr>
            <a:r>
              <a:rPr sz="2000" dirty="0">
                <a:latin typeface="Arial"/>
                <a:cs typeface="Arial"/>
              </a:rPr>
              <a:t>Students </a:t>
            </a:r>
            <a:r>
              <a:rPr sz="2000" spc="-5" dirty="0">
                <a:latin typeface="Arial"/>
                <a:cs typeface="Arial"/>
              </a:rPr>
              <a:t>will </a:t>
            </a:r>
            <a:r>
              <a:rPr sz="2000" dirty="0">
                <a:latin typeface="Arial"/>
                <a:cs typeface="Arial"/>
              </a:rPr>
              <a:t>be </a:t>
            </a:r>
            <a:r>
              <a:rPr sz="2000" spc="-5" dirty="0">
                <a:latin typeface="Arial"/>
                <a:cs typeface="Arial"/>
              </a:rPr>
              <a:t>divided </a:t>
            </a:r>
            <a:r>
              <a:rPr sz="2000" dirty="0">
                <a:latin typeface="Arial"/>
                <a:cs typeface="Arial"/>
              </a:rPr>
              <a:t>by themselves </a:t>
            </a:r>
            <a:r>
              <a:rPr sz="2000" spc="-5" dirty="0">
                <a:latin typeface="Arial"/>
                <a:cs typeface="Arial"/>
              </a:rPr>
              <a:t>into around </a:t>
            </a:r>
            <a:r>
              <a:rPr sz="2000" dirty="0">
                <a:latin typeface="Arial"/>
                <a:cs typeface="Arial"/>
              </a:rPr>
              <a:t>9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miniproject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topics </a:t>
            </a:r>
            <a:r>
              <a:rPr sz="2000" b="1" spc="-54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each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topic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can have at maximum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4 groups</a:t>
            </a:r>
            <a:r>
              <a:rPr sz="2000" dirty="0">
                <a:latin typeface="Arial"/>
                <a:cs typeface="Arial"/>
              </a:rPr>
              <a:t>, and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each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group is </a:t>
            </a:r>
            <a:r>
              <a:rPr sz="2000" b="1" spc="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around</a:t>
            </a:r>
            <a:r>
              <a:rPr sz="2000" b="1" spc="-2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3-5</a:t>
            </a:r>
            <a:r>
              <a:rPr sz="2000" b="1" spc="-20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students</a:t>
            </a:r>
            <a:r>
              <a:rPr sz="2000" dirty="0">
                <a:latin typeface="Arial"/>
                <a:cs typeface="Arial"/>
              </a:rPr>
              <a:t>)</a:t>
            </a:r>
          </a:p>
          <a:p>
            <a:pPr marL="257175" indent="-230504">
              <a:lnSpc>
                <a:spcPct val="100000"/>
              </a:lnSpc>
              <a:spcBef>
                <a:spcPts val="330"/>
              </a:spcBef>
              <a:buClr>
                <a:srgbClr val="7E7E7E"/>
              </a:buClr>
              <a:buChar char="•"/>
              <a:tabLst>
                <a:tab pos="257175" algn="l"/>
                <a:tab pos="257810" algn="l"/>
              </a:tabLst>
            </a:pPr>
            <a:r>
              <a:rPr sz="2000" dirty="0">
                <a:latin typeface="Arial"/>
                <a:cs typeface="Arial"/>
              </a:rPr>
              <a:t>Each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group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selects</a:t>
            </a:r>
            <a:r>
              <a:rPr sz="2000" b="1" spc="-40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a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project</a:t>
            </a:r>
            <a:r>
              <a:rPr sz="2000" b="1" spc="-1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miniproject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</a:t>
            </a:r>
            <a:endParaRPr sz="2000" dirty="0">
              <a:latin typeface="Arial"/>
              <a:cs typeface="Arial"/>
            </a:endParaRPr>
          </a:p>
          <a:p>
            <a:pPr marL="257175" indent="-230504">
              <a:lnSpc>
                <a:spcPct val="100000"/>
              </a:lnSpc>
              <a:spcBef>
                <a:spcPts val="360"/>
              </a:spcBef>
              <a:buClr>
                <a:srgbClr val="7E7E7E"/>
              </a:buClr>
              <a:buChar char="•"/>
              <a:tabLst>
                <a:tab pos="257175" algn="l"/>
                <a:tab pos="257810" algn="l"/>
              </a:tabLst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each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could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accommodate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3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to</a:t>
            </a:r>
            <a:r>
              <a:rPr sz="2000" b="1" spc="-20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4 presentations</a:t>
            </a:r>
            <a:endParaRPr sz="2000" dirty="0">
              <a:latin typeface="Arial"/>
              <a:cs typeface="Arial"/>
            </a:endParaRPr>
          </a:p>
          <a:p>
            <a:pPr marL="257175" indent="-230504">
              <a:lnSpc>
                <a:spcPts val="2280"/>
              </a:lnSpc>
              <a:spcBef>
                <a:spcPts val="360"/>
              </a:spcBef>
              <a:buClr>
                <a:srgbClr val="7E7E7E"/>
              </a:buClr>
              <a:buChar char="•"/>
              <a:tabLst>
                <a:tab pos="257175" algn="l"/>
                <a:tab pos="257810" algn="l"/>
              </a:tabLst>
            </a:pPr>
            <a:r>
              <a:rPr sz="2000" dirty="0">
                <a:latin typeface="Arial"/>
                <a:cs typeface="Arial"/>
              </a:rPr>
              <a:t>Students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will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present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project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submit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report</a:t>
            </a:r>
            <a:r>
              <a:rPr sz="2000" b="1" spc="-30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10</a:t>
            </a:r>
            <a:r>
              <a:rPr sz="2000" b="1" spc="-2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–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20</a:t>
            </a:r>
            <a:endParaRPr sz="2000" dirty="0">
              <a:latin typeface="Arial"/>
              <a:cs typeface="Arial"/>
            </a:endParaRPr>
          </a:p>
          <a:p>
            <a:pPr marL="257175">
              <a:lnSpc>
                <a:spcPts val="2280"/>
              </a:lnSpc>
            </a:pP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pages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two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week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(i.e.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10</a:t>
            </a:r>
            <a:r>
              <a:rPr sz="2000" b="1" spc="-2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9F2200"/>
                </a:solidFill>
                <a:latin typeface="Arial"/>
                <a:cs typeface="Arial"/>
              </a:rPr>
              <a:t>working</a:t>
            </a:r>
            <a:r>
              <a:rPr sz="2000" b="1" spc="-4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9F2200"/>
                </a:solidFill>
                <a:latin typeface="Arial"/>
                <a:cs typeface="Arial"/>
              </a:rPr>
              <a:t>days</a:t>
            </a:r>
            <a:r>
              <a:rPr sz="2000" spc="-10" dirty="0">
                <a:latin typeface="Arial"/>
                <a:cs typeface="Arial"/>
              </a:rPr>
              <a:t>)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after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presentation</a:t>
            </a:r>
            <a:endParaRPr sz="2000" dirty="0">
              <a:latin typeface="Arial"/>
              <a:cs typeface="Arial"/>
            </a:endParaRPr>
          </a:p>
          <a:p>
            <a:pPr marL="257175" marR="5080" indent="-230504">
              <a:lnSpc>
                <a:spcPts val="2160"/>
              </a:lnSpc>
              <a:spcBef>
                <a:spcPts val="635"/>
              </a:spcBef>
              <a:buClr>
                <a:srgbClr val="7E7E7E"/>
              </a:buClr>
              <a:buFont typeface="Arial"/>
              <a:buChar char="•"/>
              <a:tabLst>
                <a:tab pos="257175" algn="l"/>
                <a:tab pos="257810" algn="l"/>
                <a:tab pos="4358640" algn="l"/>
              </a:tabLst>
            </a:pPr>
            <a:r>
              <a:rPr sz="2000" b="1" spc="-5" dirty="0">
                <a:latin typeface="Arial"/>
                <a:cs typeface="Arial"/>
              </a:rPr>
              <a:t>Rubrics</a:t>
            </a:r>
            <a:r>
              <a:rPr sz="2000" spc="-5" dirty="0">
                <a:latin typeface="Arial"/>
                <a:cs typeface="Arial"/>
              </a:rPr>
              <a:t>: Presentation </a:t>
            </a:r>
            <a:r>
              <a:rPr sz="2000" dirty="0">
                <a:latin typeface="Arial"/>
                <a:cs typeface="Arial"/>
              </a:rPr>
              <a:t>skill, </a:t>
            </a:r>
            <a:r>
              <a:rPr sz="2000" spc="-5" dirty="0">
                <a:latin typeface="Arial"/>
                <a:cs typeface="Arial"/>
              </a:rPr>
              <a:t>report’s </a:t>
            </a:r>
            <a:r>
              <a:rPr sz="2000" dirty="0">
                <a:latin typeface="Arial"/>
                <a:cs typeface="Arial"/>
              </a:rPr>
              <a:t>technical </a:t>
            </a:r>
            <a:r>
              <a:rPr sz="2000" spc="-5" dirty="0">
                <a:latin typeface="Arial"/>
                <a:cs typeface="Arial"/>
              </a:rPr>
              <a:t>content, and impact. </a:t>
            </a:r>
            <a:r>
              <a:rPr sz="2000" dirty="0">
                <a:latin typeface="Arial"/>
                <a:cs typeface="Arial"/>
              </a:rPr>
              <a:t>Each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group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have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same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topic</a:t>
            </a:r>
            <a:r>
              <a:rPr sz="2000" spc="-5" dirty="0">
                <a:latin typeface="Arial"/>
                <a:cs typeface="Arial"/>
              </a:rPr>
              <a:t> but	their content, </a:t>
            </a:r>
            <a:r>
              <a:rPr sz="2000" dirty="0">
                <a:latin typeface="Arial"/>
                <a:cs typeface="Arial"/>
              </a:rPr>
              <a:t>focus </a:t>
            </a:r>
            <a:r>
              <a:rPr sz="2000" spc="-5" dirty="0">
                <a:latin typeface="Arial"/>
                <a:cs typeface="Arial"/>
              </a:rPr>
              <a:t>and presentation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different.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b="1" dirty="0">
                <a:latin typeface="Arial"/>
                <a:cs typeface="Arial"/>
              </a:rPr>
              <a:t>Miniproject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List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19894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Miniproject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1114" y="4073118"/>
            <a:ext cx="4101465" cy="17786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24154" indent="-212090">
              <a:lnSpc>
                <a:spcPct val="100000"/>
              </a:lnSpc>
              <a:spcBef>
                <a:spcPts val="459"/>
              </a:spcBef>
              <a:buClr>
                <a:srgbClr val="7E7E7E"/>
              </a:buClr>
              <a:buChar char="•"/>
              <a:tabLst>
                <a:tab pos="224790" algn="l"/>
              </a:tabLst>
            </a:pPr>
            <a:r>
              <a:rPr sz="2000" spc="-5" dirty="0">
                <a:latin typeface="Arial"/>
                <a:cs typeface="Arial"/>
              </a:rPr>
              <a:t>Start-of-the-Art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Batteries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EVs</a:t>
            </a:r>
          </a:p>
          <a:p>
            <a:pPr marL="224154" indent="-212090">
              <a:lnSpc>
                <a:spcPct val="100000"/>
              </a:lnSpc>
              <a:spcBef>
                <a:spcPts val="359"/>
              </a:spcBef>
              <a:buClr>
                <a:srgbClr val="7E7E7E"/>
              </a:buClr>
              <a:buChar char="•"/>
              <a:tabLst>
                <a:tab pos="224790" algn="l"/>
              </a:tabLst>
            </a:pPr>
            <a:r>
              <a:rPr sz="2000" dirty="0">
                <a:latin typeface="Arial"/>
                <a:cs typeface="Arial"/>
              </a:rPr>
              <a:t>Supercapacitor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Technology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EVs</a:t>
            </a:r>
            <a:endParaRPr sz="2000" dirty="0">
              <a:latin typeface="Arial"/>
              <a:cs typeface="Arial"/>
            </a:endParaRPr>
          </a:p>
          <a:p>
            <a:pPr marL="224154" indent="-212090">
              <a:lnSpc>
                <a:spcPct val="100000"/>
              </a:lnSpc>
              <a:spcBef>
                <a:spcPts val="360"/>
              </a:spcBef>
              <a:buClr>
                <a:srgbClr val="7E7E7E"/>
              </a:buClr>
              <a:buChar char="•"/>
              <a:tabLst>
                <a:tab pos="224790" algn="l"/>
              </a:tabLst>
            </a:pPr>
            <a:r>
              <a:rPr sz="2000" spc="-5" dirty="0">
                <a:latin typeface="Arial"/>
                <a:cs typeface="Arial"/>
              </a:rPr>
              <a:t>Flywheels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Fuel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Cells</a:t>
            </a:r>
            <a:endParaRPr sz="2000" dirty="0">
              <a:latin typeface="Arial"/>
              <a:cs typeface="Arial"/>
            </a:endParaRPr>
          </a:p>
          <a:p>
            <a:pPr marL="224154" indent="-212090">
              <a:lnSpc>
                <a:spcPct val="100000"/>
              </a:lnSpc>
              <a:spcBef>
                <a:spcPts val="360"/>
              </a:spcBef>
              <a:buClr>
                <a:srgbClr val="7E7E7E"/>
              </a:buClr>
              <a:buChar char="•"/>
              <a:tabLst>
                <a:tab pos="224790" algn="l"/>
              </a:tabLst>
            </a:pPr>
            <a:r>
              <a:rPr sz="2000" spc="-5" dirty="0">
                <a:latin typeface="Arial"/>
                <a:cs typeface="Arial"/>
              </a:rPr>
              <a:t>Hybridisation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Energy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Sources</a:t>
            </a:r>
          </a:p>
          <a:p>
            <a:pPr marL="224154" indent="-212090">
              <a:lnSpc>
                <a:spcPct val="100000"/>
              </a:lnSpc>
              <a:spcBef>
                <a:spcPts val="360"/>
              </a:spcBef>
              <a:buClr>
                <a:srgbClr val="7E7E7E"/>
              </a:buClr>
              <a:buChar char="•"/>
              <a:tabLst>
                <a:tab pos="224790" algn="l"/>
              </a:tabLst>
            </a:pPr>
            <a:r>
              <a:rPr sz="2000" dirty="0">
                <a:latin typeface="Arial"/>
                <a:cs typeface="Arial"/>
              </a:rPr>
              <a:t>Battery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Faults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1114" y="5950407"/>
            <a:ext cx="7969250" cy="549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8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Fill in the</a:t>
            </a:r>
            <a:r>
              <a:rPr sz="1900" b="1" spc="1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student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group</a:t>
            </a:r>
            <a:r>
              <a:rPr sz="1900" b="1" spc="1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and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select</a:t>
            </a:r>
            <a:r>
              <a:rPr sz="1900" b="1" spc="3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the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project</a:t>
            </a:r>
            <a:r>
              <a:rPr sz="1900" b="1" spc="20" dirty="0">
                <a:latin typeface="Arial"/>
                <a:cs typeface="Arial"/>
              </a:rPr>
              <a:t> </a:t>
            </a:r>
            <a:r>
              <a:rPr sz="1900" b="1" spc="-20" dirty="0">
                <a:latin typeface="Arial"/>
                <a:cs typeface="Arial"/>
              </a:rPr>
              <a:t>via</a:t>
            </a:r>
            <a:r>
              <a:rPr sz="1900" b="1" spc="6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Google Excel</a:t>
            </a:r>
            <a:r>
              <a:rPr sz="1900" b="1" spc="2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Link: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700" u="heavy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2"/>
              </a:rPr>
              <a:t>https://docs.google.com/spreadsheets/d/1UBGuKWeS-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114" y="6447535"/>
            <a:ext cx="58356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u="heavy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I</a:t>
            </a:r>
            <a:r>
              <a:rPr sz="1700" u="heavy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2"/>
              </a:rPr>
              <a:t>F0jtL0MoKL_WkYejF2ovTwYkoTO1ugh9k/edit?gid=0#gid=0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5863" y="4065244"/>
            <a:ext cx="4076065" cy="17024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24154" indent="-212090">
              <a:lnSpc>
                <a:spcPct val="100000"/>
              </a:lnSpc>
              <a:spcBef>
                <a:spcPts val="459"/>
              </a:spcBef>
              <a:buClr>
                <a:srgbClr val="7E7E7E"/>
              </a:buClr>
              <a:buChar char="•"/>
              <a:tabLst>
                <a:tab pos="224790" algn="l"/>
              </a:tabLst>
            </a:pPr>
            <a:r>
              <a:rPr sz="2000" dirty="0">
                <a:latin typeface="Arial"/>
                <a:cs typeface="Arial"/>
              </a:rPr>
              <a:t>Remaining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Useful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Life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Batteries</a:t>
            </a:r>
          </a:p>
          <a:p>
            <a:pPr marL="224154" indent="-212090">
              <a:lnSpc>
                <a:spcPct val="100000"/>
              </a:lnSpc>
              <a:spcBef>
                <a:spcPts val="359"/>
              </a:spcBef>
              <a:buClr>
                <a:srgbClr val="7E7E7E"/>
              </a:buClr>
              <a:buChar char="•"/>
              <a:tabLst>
                <a:tab pos="224790" algn="l"/>
              </a:tabLst>
            </a:pPr>
            <a:r>
              <a:rPr sz="2000" dirty="0">
                <a:latin typeface="Arial"/>
                <a:cs typeface="Arial"/>
              </a:rPr>
              <a:t>Reuse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Retired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EV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Batteries</a:t>
            </a:r>
          </a:p>
          <a:p>
            <a:pPr marL="224154" indent="-212090">
              <a:lnSpc>
                <a:spcPct val="100000"/>
              </a:lnSpc>
              <a:spcBef>
                <a:spcPts val="359"/>
              </a:spcBef>
              <a:buClr>
                <a:srgbClr val="7E7E7E"/>
              </a:buClr>
              <a:buChar char="•"/>
              <a:tabLst>
                <a:tab pos="224790" algn="l"/>
              </a:tabLst>
            </a:pPr>
            <a:r>
              <a:rPr sz="2000" spc="-5" dirty="0">
                <a:latin typeface="Arial"/>
                <a:cs typeface="Arial"/>
              </a:rPr>
              <a:t>Battery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Charging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Strategies</a:t>
            </a:r>
            <a:endParaRPr sz="2000" dirty="0">
              <a:latin typeface="Arial"/>
              <a:cs typeface="Arial"/>
            </a:endParaRPr>
          </a:p>
          <a:p>
            <a:pPr marL="224154" marR="681355" indent="-212090">
              <a:lnSpc>
                <a:spcPts val="2160"/>
              </a:lnSpc>
              <a:spcBef>
                <a:spcPts val="630"/>
              </a:spcBef>
              <a:buClr>
                <a:srgbClr val="7E7E7E"/>
              </a:buClr>
              <a:buChar char="•"/>
              <a:tabLst>
                <a:tab pos="224790" algn="l"/>
              </a:tabLst>
            </a:pPr>
            <a:r>
              <a:rPr sz="2000" dirty="0">
                <a:latin typeface="Arial"/>
                <a:cs typeface="Arial"/>
              </a:rPr>
              <a:t>Machine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Learning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Battery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Management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31251" y="6339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40" y="650220"/>
            <a:ext cx="8338820" cy="43434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b="1" spc="-5" dirty="0">
                <a:latin typeface="Arial"/>
                <a:cs typeface="Arial"/>
              </a:rPr>
              <a:t>In-Class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Test</a:t>
            </a:r>
            <a:endParaRPr sz="2400" dirty="0">
              <a:latin typeface="Arial"/>
              <a:cs typeface="Arial"/>
            </a:endParaRPr>
          </a:p>
          <a:p>
            <a:pPr marL="413384" indent="-238760">
              <a:lnSpc>
                <a:spcPct val="100000"/>
              </a:lnSpc>
              <a:spcBef>
                <a:spcPts val="610"/>
              </a:spcBef>
              <a:buClr>
                <a:srgbClr val="7E7E7E"/>
              </a:buClr>
              <a:buChar char="•"/>
              <a:tabLst>
                <a:tab pos="413384" algn="l"/>
                <a:tab pos="41402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quiz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(in-class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test)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face-to-face</a:t>
            </a:r>
            <a:r>
              <a:rPr sz="2000" b="1" spc="-40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in</a:t>
            </a:r>
            <a:r>
              <a:rPr sz="2000" b="1" spc="-1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the</a:t>
            </a:r>
            <a:r>
              <a:rPr sz="2000" b="1" spc="-1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class</a:t>
            </a:r>
            <a:r>
              <a:rPr sz="2000" b="1" spc="-5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413384" marR="497840" indent="-23812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413384" algn="l"/>
                <a:tab pos="414020" algn="l"/>
              </a:tabLst>
            </a:pPr>
            <a:r>
              <a:rPr sz="2000" dirty="0">
                <a:latin typeface="Arial"/>
                <a:cs typeface="Arial"/>
              </a:rPr>
              <a:t>It </a:t>
            </a:r>
            <a:r>
              <a:rPr sz="2000" spc="-5" dirty="0">
                <a:latin typeface="Arial"/>
                <a:cs typeface="Arial"/>
              </a:rPr>
              <a:t>usually </a:t>
            </a:r>
            <a:r>
              <a:rPr sz="2000" b="1" spc="-10" dirty="0">
                <a:solidFill>
                  <a:srgbClr val="9F2200"/>
                </a:solidFill>
                <a:latin typeface="Arial"/>
                <a:cs typeface="Arial"/>
              </a:rPr>
              <a:t>covers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course materials right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before the In-Class </a:t>
            </a:r>
            <a:r>
              <a:rPr sz="2000" b="1" spc="-54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9F2200"/>
                </a:solidFill>
                <a:latin typeface="Arial"/>
                <a:cs typeface="Arial"/>
              </a:rPr>
              <a:t>Test</a:t>
            </a:r>
            <a:r>
              <a:rPr sz="2000" spc="-30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413384" marR="5080" indent="-23812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413384" algn="l"/>
                <a:tab pos="41402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quiz is </a:t>
            </a:r>
            <a:r>
              <a:rPr sz="2000" b="1" dirty="0">
                <a:solidFill>
                  <a:srgbClr val="A40020"/>
                </a:solidFill>
                <a:latin typeface="Arial"/>
                <a:cs typeface="Arial"/>
              </a:rPr>
              <a:t>open-book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b="1" dirty="0">
                <a:solidFill>
                  <a:srgbClr val="A40020"/>
                </a:solidFill>
                <a:latin typeface="Arial"/>
                <a:cs typeface="Arial"/>
              </a:rPr>
              <a:t>open-note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you are </a:t>
            </a:r>
            <a:r>
              <a:rPr sz="2000" spc="-5" dirty="0">
                <a:latin typeface="Arial"/>
                <a:cs typeface="Arial"/>
              </a:rPr>
              <a:t>only allowed to </a:t>
            </a:r>
            <a:r>
              <a:rPr sz="2000" dirty="0">
                <a:latin typeface="Arial"/>
                <a:cs typeface="Arial"/>
              </a:rPr>
              <a:t> refer to </a:t>
            </a:r>
            <a:r>
              <a:rPr sz="2000" spc="-5" dirty="0">
                <a:latin typeface="Arial"/>
                <a:cs typeface="Arial"/>
              </a:rPr>
              <a:t>your </a:t>
            </a:r>
            <a:r>
              <a:rPr sz="2000" dirty="0">
                <a:latin typeface="Arial"/>
                <a:cs typeface="Arial"/>
              </a:rPr>
              <a:t>own </a:t>
            </a:r>
            <a:r>
              <a:rPr sz="2000" spc="-5" dirty="0">
                <a:latin typeface="Arial"/>
                <a:cs typeface="Arial"/>
              </a:rPr>
              <a:t>note, </a:t>
            </a:r>
            <a:r>
              <a:rPr sz="2000" dirty="0">
                <a:latin typeface="Arial"/>
                <a:cs typeface="Arial"/>
              </a:rPr>
              <a:t>instructor’s </a:t>
            </a:r>
            <a:r>
              <a:rPr sz="2000" spc="-5" dirty="0">
                <a:latin typeface="Arial"/>
                <a:cs typeface="Arial"/>
              </a:rPr>
              <a:t>note, </a:t>
            </a:r>
            <a:r>
              <a:rPr sz="2000" dirty="0">
                <a:latin typeface="Arial"/>
                <a:cs typeface="Arial"/>
              </a:rPr>
              <a:t>text/reference books,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electronic </a:t>
            </a:r>
            <a:r>
              <a:rPr sz="2000" spc="-5" dirty="0">
                <a:latin typeface="Arial"/>
                <a:cs typeface="Arial"/>
              </a:rPr>
              <a:t>notes, and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information in Blackboard. </a:t>
            </a:r>
            <a:r>
              <a:rPr sz="2000" dirty="0">
                <a:latin typeface="Arial"/>
                <a:cs typeface="Arial"/>
              </a:rPr>
              <a:t>No </a:t>
            </a:r>
            <a:r>
              <a:rPr sz="2000" spc="-5" dirty="0">
                <a:latin typeface="Arial"/>
                <a:cs typeface="Arial"/>
              </a:rPr>
              <a:t>other </a:t>
            </a:r>
            <a:r>
              <a:rPr sz="2000" dirty="0">
                <a:latin typeface="Arial"/>
                <a:cs typeface="Arial"/>
              </a:rPr>
              <a:t>materials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allowed.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internet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access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outside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allowed.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7E7E7E"/>
              </a:buClr>
              <a:buFont typeface="Arial"/>
              <a:buChar char="•"/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E7E7E"/>
              </a:buClr>
              <a:buFont typeface="Arial"/>
              <a:buChar char="•"/>
            </a:pPr>
            <a:endParaRPr sz="2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Final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Exam</a:t>
            </a:r>
            <a:endParaRPr sz="2400" dirty="0">
              <a:latin typeface="Arial"/>
              <a:cs typeface="Arial"/>
            </a:endParaRPr>
          </a:p>
          <a:p>
            <a:pPr marL="413384" indent="-238760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413384" algn="l"/>
                <a:tab pos="414020" algn="l"/>
              </a:tabLst>
            </a:pPr>
            <a:r>
              <a:rPr sz="2000" dirty="0">
                <a:latin typeface="Arial"/>
                <a:cs typeface="Arial"/>
              </a:rPr>
              <a:t>It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closed</a:t>
            </a:r>
            <a:r>
              <a:rPr sz="2000" b="1" spc="-20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book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You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have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in</a:t>
            </a:r>
            <a:r>
              <a:rPr sz="2000" b="1" spc="-10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person</a:t>
            </a:r>
            <a:r>
              <a:rPr sz="2000" b="1" spc="-1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take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exam.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33909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Quiz</a:t>
            </a:r>
            <a:r>
              <a:rPr spc="-40" dirty="0"/>
              <a:t> </a:t>
            </a:r>
            <a:r>
              <a:rPr dirty="0"/>
              <a:t>&amp;</a:t>
            </a:r>
            <a:r>
              <a:rPr spc="-20" dirty="0"/>
              <a:t> </a:t>
            </a:r>
            <a:r>
              <a:rPr spc="-5" dirty="0"/>
              <a:t>Final</a:t>
            </a:r>
            <a:r>
              <a:rPr spc="-35" dirty="0"/>
              <a:t> </a:t>
            </a:r>
            <a:r>
              <a:rPr dirty="0"/>
              <a:t>Exam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41918" y="6339941"/>
            <a:ext cx="175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508" y="718565"/>
            <a:ext cx="8092440" cy="5492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870" marR="137795" indent="-102870">
              <a:lnSpc>
                <a:spcPct val="100000"/>
              </a:lnSpc>
              <a:spcBef>
                <a:spcPts val="105"/>
              </a:spcBef>
              <a:buClr>
                <a:srgbClr val="7E7E7E"/>
              </a:buClr>
              <a:buSzPct val="95000"/>
              <a:buChar char="•"/>
              <a:tabLst>
                <a:tab pos="102870" algn="l"/>
              </a:tabLst>
            </a:pPr>
            <a:r>
              <a:rPr sz="2000" strike="sngStrike" dirty="0">
                <a:latin typeface="Arial"/>
                <a:cs typeface="Arial"/>
              </a:rPr>
              <a:t>By Email</a:t>
            </a:r>
            <a:r>
              <a:rPr sz="2000" strike="noStrike" dirty="0">
                <a:latin typeface="Arial"/>
                <a:cs typeface="Arial"/>
              </a:rPr>
              <a:t>: </a:t>
            </a:r>
            <a:r>
              <a:rPr sz="2000" b="1" strike="noStrike" dirty="0">
                <a:solidFill>
                  <a:srgbClr val="9F2200"/>
                </a:solidFill>
                <a:latin typeface="Arial"/>
                <a:cs typeface="Arial"/>
              </a:rPr>
              <a:t>DO </a:t>
            </a:r>
            <a:r>
              <a:rPr sz="2000" b="1" strike="noStrike" spc="-5" dirty="0">
                <a:solidFill>
                  <a:srgbClr val="9F2200"/>
                </a:solidFill>
                <a:latin typeface="Arial"/>
                <a:cs typeface="Arial"/>
              </a:rPr>
              <a:t>NOT send </a:t>
            </a:r>
            <a:r>
              <a:rPr sz="2000" b="1" strike="noStrike" dirty="0">
                <a:solidFill>
                  <a:srgbClr val="9F2200"/>
                </a:solidFill>
                <a:latin typeface="Arial"/>
                <a:cs typeface="Arial"/>
              </a:rPr>
              <a:t>by </a:t>
            </a:r>
            <a:r>
              <a:rPr sz="2000" b="1" strike="noStrike" spc="-5" dirty="0">
                <a:solidFill>
                  <a:srgbClr val="9F2200"/>
                </a:solidFill>
                <a:latin typeface="Arial"/>
                <a:cs typeface="Arial"/>
              </a:rPr>
              <a:t>email </a:t>
            </a:r>
            <a:r>
              <a:rPr sz="2000" strike="noStrike" spc="-5" dirty="0">
                <a:latin typeface="Arial"/>
                <a:cs typeface="Arial"/>
              </a:rPr>
              <a:t>as it </a:t>
            </a:r>
            <a:r>
              <a:rPr sz="2000" strike="noStrike" dirty="0">
                <a:latin typeface="Arial"/>
                <a:cs typeface="Arial"/>
              </a:rPr>
              <a:t>may </a:t>
            </a:r>
            <a:r>
              <a:rPr sz="2000" strike="noStrike" spc="-5" dirty="0">
                <a:latin typeface="Arial"/>
                <a:cs typeface="Arial"/>
              </a:rPr>
              <a:t>not be </a:t>
            </a:r>
            <a:r>
              <a:rPr sz="2000" strike="noStrike" dirty="0">
                <a:latin typeface="Arial"/>
                <a:cs typeface="Arial"/>
              </a:rPr>
              <a:t>received </a:t>
            </a:r>
            <a:r>
              <a:rPr sz="2000" strike="noStrike" spc="-5" dirty="0">
                <a:latin typeface="Arial"/>
                <a:cs typeface="Arial"/>
              </a:rPr>
              <a:t>or go </a:t>
            </a:r>
            <a:r>
              <a:rPr sz="2000" strike="noStrike" dirty="0">
                <a:latin typeface="Arial"/>
                <a:cs typeface="Arial"/>
              </a:rPr>
              <a:t>to </a:t>
            </a:r>
            <a:r>
              <a:rPr sz="2000" strike="noStrike" spc="5" dirty="0">
                <a:latin typeface="Arial"/>
                <a:cs typeface="Arial"/>
              </a:rPr>
              <a:t> </a:t>
            </a:r>
            <a:r>
              <a:rPr sz="2000" strike="noStrike" dirty="0">
                <a:latin typeface="Arial"/>
                <a:cs typeface="Arial"/>
              </a:rPr>
              <a:t>spam.</a:t>
            </a:r>
            <a:endParaRPr sz="2000" dirty="0">
              <a:latin typeface="Arial"/>
              <a:cs typeface="Arial"/>
            </a:endParaRPr>
          </a:p>
          <a:p>
            <a:pPr marL="250190" indent="-23812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Font typeface="Arial"/>
              <a:buChar char="•"/>
              <a:tabLst>
                <a:tab pos="250190" algn="l"/>
                <a:tab pos="250825" algn="l"/>
              </a:tabLst>
            </a:pPr>
            <a:r>
              <a:rPr sz="2000" b="1" dirty="0">
                <a:solidFill>
                  <a:srgbClr val="A40020"/>
                </a:solidFill>
                <a:latin typeface="Arial"/>
                <a:cs typeface="Arial"/>
              </a:rPr>
              <a:t>By</a:t>
            </a:r>
            <a:r>
              <a:rPr sz="2000" b="1" spc="-1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40020"/>
                </a:solidFill>
                <a:latin typeface="Arial"/>
                <a:cs typeface="Arial"/>
              </a:rPr>
              <a:t>Blackboard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Submission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must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submitted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electronically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</a:p>
          <a:p>
            <a:pPr marL="25019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Blackboard.</a:t>
            </a: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400" b="1" dirty="0">
                <a:latin typeface="Arial"/>
                <a:cs typeface="Arial"/>
              </a:rPr>
              <a:t>Format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file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name</a:t>
            </a:r>
            <a:endParaRPr sz="2400" dirty="0">
              <a:latin typeface="Arial"/>
              <a:cs typeface="Arial"/>
            </a:endParaRPr>
          </a:p>
          <a:p>
            <a:pPr marL="480695" lvl="1" indent="-235585">
              <a:lnSpc>
                <a:spcPct val="100000"/>
              </a:lnSpc>
              <a:spcBef>
                <a:spcPts val="610"/>
              </a:spcBef>
              <a:buClr>
                <a:srgbClr val="A40020"/>
              </a:buClr>
              <a:buChar char="•"/>
              <a:tabLst>
                <a:tab pos="480695" algn="l"/>
                <a:tab pos="481330" algn="l"/>
              </a:tabLst>
            </a:pPr>
            <a:r>
              <a:rPr sz="1800" dirty="0">
                <a:latin typeface="Arial"/>
                <a:cs typeface="Arial"/>
              </a:rPr>
              <a:t>For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MiniProject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report: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A40020"/>
                </a:solidFill>
                <a:latin typeface="Arial"/>
                <a:cs typeface="Arial"/>
              </a:rPr>
              <a:t>MiniPNo_StudentName.pdf</a:t>
            </a:r>
            <a:r>
              <a:rPr sz="1600" b="1" spc="7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A40020"/>
                </a:solidFill>
                <a:latin typeface="Arial"/>
                <a:cs typeface="Arial"/>
              </a:rPr>
              <a:t>MiniPNo</a:t>
            </a:r>
            <a:endParaRPr sz="1600" dirty="0">
              <a:latin typeface="Arial"/>
              <a:cs typeface="Arial"/>
            </a:endParaRPr>
          </a:p>
          <a:p>
            <a:pPr marL="480695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solidFill>
                  <a:srgbClr val="A40020"/>
                </a:solidFill>
                <a:latin typeface="Arial"/>
                <a:cs typeface="Arial"/>
              </a:rPr>
              <a:t>_StudentName.doc</a:t>
            </a:r>
            <a:endParaRPr sz="1600" dirty="0">
              <a:latin typeface="Arial"/>
              <a:cs typeface="Arial"/>
            </a:endParaRPr>
          </a:p>
          <a:p>
            <a:pPr marL="480695" lvl="1" indent="-235585">
              <a:lnSpc>
                <a:spcPct val="100000"/>
              </a:lnSpc>
              <a:spcBef>
                <a:spcPts val="595"/>
              </a:spcBef>
              <a:buClr>
                <a:srgbClr val="A40020"/>
              </a:buClr>
              <a:buChar char="•"/>
              <a:tabLst>
                <a:tab pos="480695" algn="l"/>
                <a:tab pos="481330" algn="l"/>
              </a:tabLst>
            </a:pPr>
            <a:r>
              <a:rPr sz="1800" dirty="0">
                <a:latin typeface="Arial"/>
                <a:cs typeface="Arial"/>
              </a:rPr>
              <a:t>For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Homework: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A40020"/>
                </a:solidFill>
                <a:latin typeface="Arial"/>
                <a:cs typeface="Arial"/>
              </a:rPr>
              <a:t>AssNo_StudentName_StudentNo.pdf</a:t>
            </a:r>
            <a:r>
              <a:rPr sz="1600" b="1" spc="8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A40020"/>
                </a:solidFill>
                <a:latin typeface="Arial"/>
                <a:cs typeface="Arial"/>
              </a:rPr>
              <a:t>AssNo_StudentName</a:t>
            </a:r>
            <a:endParaRPr sz="1600" dirty="0">
              <a:latin typeface="Arial"/>
              <a:cs typeface="Arial"/>
            </a:endParaRPr>
          </a:p>
          <a:p>
            <a:pPr marL="480695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solidFill>
                  <a:srgbClr val="A40020"/>
                </a:solidFill>
                <a:latin typeface="Arial"/>
                <a:cs typeface="Arial"/>
              </a:rPr>
              <a:t>_StudentNo.doc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400" b="1" spc="-5" dirty="0">
                <a:latin typeface="Arial"/>
                <a:cs typeface="Arial"/>
              </a:rPr>
              <a:t>Notes</a:t>
            </a:r>
            <a:endParaRPr sz="2400" dirty="0">
              <a:latin typeface="Arial"/>
              <a:cs typeface="Arial"/>
            </a:endParaRPr>
          </a:p>
          <a:p>
            <a:pPr marL="480695" marR="5080" lvl="1" indent="-235585">
              <a:lnSpc>
                <a:spcPct val="100000"/>
              </a:lnSpc>
              <a:spcBef>
                <a:spcPts val="605"/>
              </a:spcBef>
              <a:buClr>
                <a:srgbClr val="A40020"/>
              </a:buClr>
              <a:buChar char="•"/>
              <a:tabLst>
                <a:tab pos="480695" algn="l"/>
                <a:tab pos="481330" algn="l"/>
                <a:tab pos="4578985" algn="l"/>
              </a:tabLst>
            </a:pPr>
            <a:r>
              <a:rPr sz="2000" spc="-5" dirty="0">
                <a:latin typeface="Arial"/>
                <a:cs typeface="Arial"/>
              </a:rPr>
              <a:t>All </a:t>
            </a:r>
            <a:r>
              <a:rPr sz="2000" dirty="0">
                <a:latin typeface="Arial"/>
                <a:cs typeface="Arial"/>
              </a:rPr>
              <a:t>homework submissions must be </a:t>
            </a:r>
            <a:r>
              <a:rPr sz="2000" spc="-5" dirty="0">
                <a:latin typeface="Arial"/>
                <a:cs typeface="Arial"/>
              </a:rPr>
              <a:t>done individually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no group </a:t>
            </a:r>
            <a:r>
              <a:rPr sz="2000" b="1" spc="-54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submission</a:t>
            </a:r>
            <a:r>
              <a:rPr sz="2000" spc="-5" dirty="0">
                <a:latin typeface="Arial"/>
                <a:cs typeface="Arial"/>
              </a:rPr>
              <a:t>. </a:t>
            </a:r>
            <a:r>
              <a:rPr sz="2000" dirty="0">
                <a:latin typeface="Arial"/>
                <a:cs typeface="Arial"/>
              </a:rPr>
              <a:t>For Miniproject report,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nominate one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group </a:t>
            </a:r>
            <a:r>
              <a:rPr sz="2000" dirty="0">
                <a:latin typeface="Arial"/>
                <a:cs typeface="Arial"/>
              </a:rPr>
              <a:t> members to submit the report. The report must </a:t>
            </a:r>
            <a:r>
              <a:rPr sz="2000" spc="-5" dirty="0">
                <a:latin typeface="Arial"/>
                <a:cs typeface="Arial"/>
              </a:rPr>
              <a:t>be written with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all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members’</a:t>
            </a:r>
            <a:r>
              <a:rPr sz="2000" b="1" spc="-12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names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and</a:t>
            </a:r>
            <a:r>
              <a:rPr sz="2000" b="1" spc="20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student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ID</a:t>
            </a:r>
            <a:r>
              <a:rPr sz="2000" dirty="0">
                <a:latin typeface="Arial"/>
                <a:cs typeface="Arial"/>
              </a:rPr>
              <a:t>.	</a:t>
            </a:r>
            <a:r>
              <a:rPr sz="2000" spc="-50" dirty="0">
                <a:latin typeface="Arial"/>
                <a:cs typeface="Arial"/>
              </a:rPr>
              <a:t>Your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mark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same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as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group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member.</a:t>
            </a:r>
            <a:endParaRPr sz="2000" dirty="0">
              <a:latin typeface="Arial"/>
              <a:cs typeface="Arial"/>
            </a:endParaRPr>
          </a:p>
          <a:p>
            <a:pPr marL="480695" lvl="1" indent="-235585">
              <a:lnSpc>
                <a:spcPct val="100000"/>
              </a:lnSpc>
              <a:spcBef>
                <a:spcPts val="600"/>
              </a:spcBef>
              <a:buClr>
                <a:srgbClr val="A40020"/>
              </a:buClr>
              <a:buChar char="•"/>
              <a:tabLst>
                <a:tab pos="480695" algn="l"/>
                <a:tab pos="48133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solution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homework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will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released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after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marking,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6680" y="6184798"/>
            <a:ext cx="2837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usually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within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2-3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weeks.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761" y="12014"/>
            <a:ext cx="780669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/>
              <a:t>Coursework</a:t>
            </a:r>
            <a:r>
              <a:rPr sz="2900" spc="-65" dirty="0"/>
              <a:t> </a:t>
            </a:r>
            <a:r>
              <a:rPr sz="2900" dirty="0"/>
              <a:t>and</a:t>
            </a:r>
            <a:r>
              <a:rPr sz="2900" spc="-10" dirty="0"/>
              <a:t> </a:t>
            </a:r>
            <a:r>
              <a:rPr sz="2900" dirty="0"/>
              <a:t>Miniproject</a:t>
            </a:r>
            <a:r>
              <a:rPr sz="2900" spc="-50" dirty="0"/>
              <a:t> </a:t>
            </a:r>
            <a:r>
              <a:rPr sz="2900" dirty="0"/>
              <a:t>Report</a:t>
            </a:r>
            <a:r>
              <a:rPr sz="2900" spc="-40" dirty="0"/>
              <a:t> </a:t>
            </a:r>
            <a:r>
              <a:rPr sz="2900" dirty="0"/>
              <a:t>Submission</a:t>
            </a:r>
            <a:endParaRPr sz="2900"/>
          </a:p>
        </p:txBody>
      </p:sp>
      <p:sp>
        <p:nvSpPr>
          <p:cNvPr id="5" name="object 5"/>
          <p:cNvSpPr txBox="1"/>
          <p:nvPr/>
        </p:nvSpPr>
        <p:spPr>
          <a:xfrm>
            <a:off x="8231251" y="6339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BE76F493-B923-4418-B0B6-343B5B858F37}"/>
                  </a:ext>
                </a:extLst>
              </p14:cNvPr>
              <p14:cNvContentPartPr/>
              <p14:nvPr/>
            </p14:nvContentPartPr>
            <p14:xfrm>
              <a:off x="1353600" y="1066680"/>
              <a:ext cx="1428120" cy="34920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BE76F493-B923-4418-B0B6-343B5B858F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4600" y="1057680"/>
                <a:ext cx="1445760" cy="36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608" y="2939541"/>
            <a:ext cx="41675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Subject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Policies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719" y="3614369"/>
            <a:ext cx="46736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Academic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integrity,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late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policy,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illness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40" y="856234"/>
            <a:ext cx="8345170" cy="487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344805" indent="-285115">
              <a:lnSpc>
                <a:spcPct val="100000"/>
              </a:lnSpc>
              <a:spcBef>
                <a:spcPts val="100"/>
              </a:spcBef>
              <a:buClr>
                <a:srgbClr val="7E7E7E"/>
              </a:buClr>
              <a:buChar char="•"/>
              <a:tabLst>
                <a:tab pos="297180" algn="l"/>
                <a:tab pos="297815" algn="l"/>
              </a:tabLst>
            </a:pPr>
            <a:r>
              <a:rPr sz="2400" dirty="0">
                <a:latin typeface="Arial"/>
                <a:cs typeface="Arial"/>
              </a:rPr>
              <a:t>Among these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turning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 another’s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work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your</a:t>
            </a:r>
            <a:r>
              <a:rPr sz="2400" spc="-5" dirty="0">
                <a:latin typeface="Arial"/>
                <a:cs typeface="Arial"/>
              </a:rPr>
              <a:t> own, </a:t>
            </a:r>
            <a:r>
              <a:rPr sz="2400" dirty="0">
                <a:latin typeface="Arial"/>
                <a:cs typeface="Arial"/>
              </a:rPr>
              <a:t> committing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plagiarism,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which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 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copying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portions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another’s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words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published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electronic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source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without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acknowledgement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source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consulting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solution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keys </a:t>
            </a:r>
            <a:r>
              <a:rPr sz="2400" spc="-5" dirty="0">
                <a:latin typeface="Arial"/>
                <a:cs typeface="Arial"/>
              </a:rPr>
              <a:t>not authorized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by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instructor.</a:t>
            </a:r>
            <a:endParaRPr sz="2400">
              <a:latin typeface="Arial"/>
              <a:cs typeface="Arial"/>
            </a:endParaRPr>
          </a:p>
          <a:p>
            <a:pPr marL="297180" marR="125095" indent="-285115">
              <a:lnSpc>
                <a:spcPct val="100000"/>
              </a:lnSpc>
              <a:spcBef>
                <a:spcPts val="1805"/>
              </a:spcBef>
              <a:buClr>
                <a:srgbClr val="7E7E7E"/>
              </a:buClr>
              <a:buChar char="•"/>
              <a:tabLst>
                <a:tab pos="297180" algn="l"/>
                <a:tab pos="297815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penalty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breach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 academic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integrity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 a </a:t>
            </a:r>
            <a:r>
              <a:rPr sz="2400" spc="-10" dirty="0">
                <a:solidFill>
                  <a:srgbClr val="A40020"/>
                </a:solidFill>
                <a:latin typeface="Arial"/>
                <a:cs typeface="Arial"/>
              </a:rPr>
              <a:t>double- </a:t>
            </a:r>
            <a:r>
              <a:rPr sz="2400" spc="-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A40020"/>
                </a:solidFill>
                <a:latin typeface="Arial"/>
                <a:cs typeface="Arial"/>
              </a:rPr>
              <a:t>zero (−100%) </a:t>
            </a:r>
            <a:r>
              <a:rPr sz="2400" dirty="0">
                <a:latin typeface="Arial"/>
                <a:cs typeface="Arial"/>
              </a:rPr>
              <a:t>for the </a:t>
            </a:r>
            <a:r>
              <a:rPr sz="2400" spc="-10" dirty="0">
                <a:latin typeface="Arial"/>
                <a:cs typeface="Arial"/>
              </a:rPr>
              <a:t>work </a:t>
            </a:r>
            <a:r>
              <a:rPr sz="2400" spc="-5" dirty="0">
                <a:latin typeface="Arial"/>
                <a:cs typeface="Arial"/>
              </a:rPr>
              <a:t>in question on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first </a:t>
            </a:r>
            <a:r>
              <a:rPr sz="2400" spc="-10" dirty="0">
                <a:latin typeface="Arial"/>
                <a:cs typeface="Arial"/>
              </a:rPr>
              <a:t>offense </a:t>
            </a:r>
            <a:r>
              <a:rPr sz="2400" spc="-5" dirty="0">
                <a:latin typeface="Arial"/>
                <a:cs typeface="Arial"/>
              </a:rPr>
              <a:t> and</a:t>
            </a:r>
            <a:r>
              <a:rPr sz="2400" dirty="0">
                <a:latin typeface="Arial"/>
                <a:cs typeface="Arial"/>
              </a:rPr>
              <a:t> 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failing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grade</a:t>
            </a:r>
            <a:r>
              <a:rPr sz="2400" dirty="0">
                <a:latin typeface="Arial"/>
                <a:cs typeface="Arial"/>
              </a:rPr>
              <a:t> for 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course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whole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repeated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offenses.</a:t>
            </a:r>
            <a:endParaRPr sz="2400">
              <a:latin typeface="Arial"/>
              <a:cs typeface="Arial"/>
            </a:endParaRPr>
          </a:p>
          <a:p>
            <a:pPr marL="297180" marR="5080" indent="-285115">
              <a:lnSpc>
                <a:spcPct val="100000"/>
              </a:lnSpc>
              <a:spcBef>
                <a:spcPts val="1800"/>
              </a:spcBef>
              <a:buClr>
                <a:srgbClr val="7E7E7E"/>
              </a:buClr>
              <a:buChar char="•"/>
              <a:tabLst>
                <a:tab pos="297180" algn="l"/>
                <a:tab pos="297815" algn="l"/>
              </a:tabLst>
            </a:pPr>
            <a:r>
              <a:rPr sz="2400" spc="-5" dirty="0">
                <a:latin typeface="Arial"/>
                <a:cs typeface="Arial"/>
              </a:rPr>
              <a:t>Academic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Integrity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issues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during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quiz</a:t>
            </a:r>
            <a:r>
              <a:rPr sz="2400" dirty="0">
                <a:latin typeface="Arial"/>
                <a:cs typeface="Arial"/>
              </a:rPr>
              <a:t> (in-class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test)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exam </a:t>
            </a:r>
            <a:r>
              <a:rPr sz="2400" spc="-5" dirty="0">
                <a:latin typeface="Arial"/>
                <a:cs typeface="Arial"/>
              </a:rPr>
              <a:t>is needed </a:t>
            </a:r>
            <a:r>
              <a:rPr sz="2400" dirty="0">
                <a:latin typeface="Arial"/>
                <a:cs typeface="Arial"/>
              </a:rPr>
              <a:t>to report to the </a:t>
            </a:r>
            <a:r>
              <a:rPr sz="2400" spc="-5" dirty="0">
                <a:latin typeface="Arial"/>
                <a:cs typeface="Arial"/>
              </a:rPr>
              <a:t>Academic Secretary or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Head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Department.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33667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Academic</a:t>
            </a:r>
            <a:r>
              <a:rPr spc="-50" dirty="0"/>
              <a:t> </a:t>
            </a:r>
            <a:r>
              <a:rPr spc="-5" dirty="0"/>
              <a:t>Integrity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31251" y="6339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40" y="819658"/>
            <a:ext cx="1635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Late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Policy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508" y="1185311"/>
            <a:ext cx="3108960" cy="11696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50190" indent="-238125">
              <a:lnSpc>
                <a:spcPct val="100000"/>
              </a:lnSpc>
              <a:spcBef>
                <a:spcPts val="705"/>
              </a:spcBef>
              <a:buClr>
                <a:srgbClr val="7E7E7E"/>
              </a:buClr>
              <a:buFont typeface="Arial"/>
              <a:buChar char="•"/>
              <a:tabLst>
                <a:tab pos="250190" algn="l"/>
                <a:tab pos="250825" algn="l"/>
              </a:tabLst>
            </a:pPr>
            <a:r>
              <a:rPr sz="2000" b="1" dirty="0">
                <a:latin typeface="Arial"/>
                <a:cs typeface="Arial"/>
              </a:rPr>
              <a:t>Late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day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due:</a:t>
            </a:r>
            <a:endParaRPr sz="2000">
              <a:latin typeface="Arial"/>
              <a:cs typeface="Arial"/>
            </a:endParaRPr>
          </a:p>
          <a:p>
            <a:pPr marL="250190" indent="-23812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Font typeface="Arial"/>
              <a:buChar char="•"/>
              <a:tabLst>
                <a:tab pos="250190" algn="l"/>
                <a:tab pos="250825" algn="l"/>
              </a:tabLst>
            </a:pPr>
            <a:r>
              <a:rPr sz="2000" b="1" dirty="0">
                <a:latin typeface="Arial"/>
                <a:cs typeface="Arial"/>
              </a:rPr>
              <a:t>One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calendar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day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late:</a:t>
            </a:r>
            <a:endParaRPr sz="2000">
              <a:latin typeface="Arial"/>
              <a:cs typeface="Arial"/>
            </a:endParaRPr>
          </a:p>
          <a:p>
            <a:pPr marL="250190" indent="-23812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Font typeface="Arial"/>
              <a:buChar char="•"/>
              <a:tabLst>
                <a:tab pos="250190" algn="l"/>
                <a:tab pos="250825" algn="l"/>
              </a:tabLst>
            </a:pPr>
            <a:r>
              <a:rPr sz="2000" b="1" spc="-40" dirty="0">
                <a:latin typeface="Arial"/>
                <a:cs typeface="Arial"/>
              </a:rPr>
              <a:t>Two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calendar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days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late: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3675" y="1185311"/>
            <a:ext cx="1424940" cy="11696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000" dirty="0">
                <a:latin typeface="Arial"/>
                <a:cs typeface="Arial"/>
              </a:rPr>
              <a:t>10%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penalty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Arial"/>
                <a:cs typeface="Arial"/>
              </a:rPr>
              <a:t>20%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penalty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Arial"/>
                <a:cs typeface="Arial"/>
              </a:rPr>
              <a:t>40%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penalty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440" y="2987603"/>
            <a:ext cx="8213090" cy="193167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b="1" dirty="0">
                <a:latin typeface="Arial"/>
                <a:cs typeface="Arial"/>
              </a:rPr>
              <a:t>Illness</a:t>
            </a:r>
            <a:endParaRPr sz="2400">
              <a:latin typeface="Arial"/>
              <a:cs typeface="Arial"/>
            </a:endParaRPr>
          </a:p>
          <a:p>
            <a:pPr marL="413384" indent="-238760">
              <a:lnSpc>
                <a:spcPct val="100000"/>
              </a:lnSpc>
              <a:spcBef>
                <a:spcPts val="605"/>
              </a:spcBef>
              <a:buClr>
                <a:srgbClr val="7E7E7E"/>
              </a:buClr>
              <a:buChar char="•"/>
              <a:tabLst>
                <a:tab pos="413384" algn="l"/>
                <a:tab pos="414020" algn="l"/>
              </a:tabLst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ill,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especially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with</a:t>
            </a:r>
            <a:r>
              <a:rPr sz="2000" dirty="0">
                <a:latin typeface="Arial"/>
                <a:cs typeface="Arial"/>
              </a:rPr>
              <a:t> 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fever,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please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stay</a:t>
            </a:r>
            <a:r>
              <a:rPr sz="2000" b="1" spc="-2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home</a:t>
            </a:r>
            <a:r>
              <a:rPr sz="2000" b="1" spc="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and</a:t>
            </a:r>
            <a:r>
              <a:rPr sz="2000" b="1" spc="-20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rest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13384" indent="-238760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413384" algn="l"/>
                <a:tab pos="414020" algn="l"/>
              </a:tabLst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during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quiz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(in-class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test)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exam,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doctor’s</a:t>
            </a:r>
            <a:r>
              <a:rPr sz="2000" b="1" spc="-1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note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needed.</a:t>
            </a:r>
            <a:endParaRPr sz="2000">
              <a:latin typeface="Arial"/>
              <a:cs typeface="Arial"/>
            </a:endParaRPr>
          </a:p>
          <a:p>
            <a:pPr marL="413384" indent="-238760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413384" algn="l"/>
                <a:tab pos="414020" algn="l"/>
              </a:tabLst>
            </a:pPr>
            <a:r>
              <a:rPr sz="2000" spc="-5" dirty="0">
                <a:latin typeface="Arial"/>
                <a:cs typeface="Arial"/>
              </a:rPr>
              <a:t>Please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notify</a:t>
            </a:r>
            <a:r>
              <a:rPr sz="2000" b="1" spc="-2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the</a:t>
            </a:r>
            <a:r>
              <a:rPr sz="2000" b="1" spc="-10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instructor</a:t>
            </a:r>
            <a:r>
              <a:rPr sz="2000" b="1" spc="-2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email if you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missing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due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illness.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40652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Late</a:t>
            </a:r>
            <a:r>
              <a:rPr spc="-30" dirty="0"/>
              <a:t> </a:t>
            </a:r>
            <a:r>
              <a:rPr spc="-5" dirty="0"/>
              <a:t>Policy</a:t>
            </a:r>
            <a:r>
              <a:rPr spc="-20" dirty="0"/>
              <a:t>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Illness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31251" y="6339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608" y="2939541"/>
            <a:ext cx="6784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latin typeface="Arial"/>
                <a:cs typeface="Arial"/>
              </a:rPr>
              <a:t>The</a:t>
            </a:r>
            <a:r>
              <a:rPr sz="3600" i="0" spc="-20" dirty="0">
                <a:latin typeface="Arial"/>
                <a:cs typeface="Arial"/>
              </a:rPr>
              <a:t> </a:t>
            </a:r>
            <a:r>
              <a:rPr sz="3600" i="0" dirty="0">
                <a:latin typeface="Arial"/>
                <a:cs typeface="Arial"/>
              </a:rPr>
              <a:t>Subject</a:t>
            </a:r>
            <a:r>
              <a:rPr sz="3600" i="0" spc="-30" dirty="0">
                <a:latin typeface="Arial"/>
                <a:cs typeface="Arial"/>
              </a:rPr>
              <a:t> </a:t>
            </a:r>
            <a:r>
              <a:rPr sz="3600" i="0" spc="-5" dirty="0">
                <a:latin typeface="Arial"/>
                <a:cs typeface="Arial"/>
              </a:rPr>
              <a:t>Syllabus</a:t>
            </a:r>
            <a:r>
              <a:rPr sz="3600" i="0" spc="-30" dirty="0">
                <a:latin typeface="Arial"/>
                <a:cs typeface="Arial"/>
              </a:rPr>
              <a:t> </a:t>
            </a:r>
            <a:r>
              <a:rPr sz="3600" i="0" dirty="0">
                <a:latin typeface="Arial"/>
                <a:cs typeface="Arial"/>
              </a:rPr>
              <a:t>&amp;</a:t>
            </a:r>
            <a:r>
              <a:rPr sz="3600" i="0" spc="-15" dirty="0">
                <a:latin typeface="Arial"/>
                <a:cs typeface="Arial"/>
              </a:rPr>
              <a:t> </a:t>
            </a:r>
            <a:r>
              <a:rPr sz="3600" i="0" dirty="0">
                <a:latin typeface="Arial"/>
                <a:cs typeface="Arial"/>
              </a:rPr>
              <a:t>Schedule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37522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Syllabus</a:t>
            </a:r>
            <a:r>
              <a:rPr spc="-40" dirty="0"/>
              <a:t> </a:t>
            </a:r>
            <a:r>
              <a:rPr dirty="0"/>
              <a:t>&amp;</a:t>
            </a:r>
            <a:r>
              <a:rPr spc="-20" dirty="0"/>
              <a:t> </a:t>
            </a:r>
            <a:r>
              <a:rPr spc="-5" dirty="0"/>
              <a:t>Schedule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72717" y="3857244"/>
            <a:ext cx="4933315" cy="685800"/>
            <a:chOff x="1672717" y="3857244"/>
            <a:chExt cx="4933315" cy="685800"/>
          </a:xfrm>
        </p:grpSpPr>
        <p:sp>
          <p:nvSpPr>
            <p:cNvPr id="4" name="object 4"/>
            <p:cNvSpPr/>
            <p:nvPr/>
          </p:nvSpPr>
          <p:spPr>
            <a:xfrm>
              <a:off x="1672717" y="3857244"/>
              <a:ext cx="4933315" cy="685800"/>
            </a:xfrm>
            <a:custGeom>
              <a:avLst/>
              <a:gdLst/>
              <a:ahLst/>
              <a:cxnLst/>
              <a:rect l="l" t="t" r="r" b="b"/>
              <a:pathLst>
                <a:path w="4933315" h="685800">
                  <a:moveTo>
                    <a:pt x="4933314" y="0"/>
                  </a:moveTo>
                  <a:lnTo>
                    <a:pt x="0" y="0"/>
                  </a:lnTo>
                  <a:lnTo>
                    <a:pt x="0" y="685799"/>
                  </a:lnTo>
                  <a:lnTo>
                    <a:pt x="4933314" y="685799"/>
                  </a:lnTo>
                  <a:lnTo>
                    <a:pt x="4933314" y="0"/>
                  </a:lnTo>
                  <a:close/>
                </a:path>
              </a:pathLst>
            </a:custGeom>
            <a:solidFill>
              <a:srgbClr val="F3E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1297" y="4216907"/>
              <a:ext cx="3992879" cy="212090"/>
            </a:xfrm>
            <a:custGeom>
              <a:avLst/>
              <a:gdLst/>
              <a:ahLst/>
              <a:cxnLst/>
              <a:rect l="l" t="t" r="r" b="b"/>
              <a:pathLst>
                <a:path w="3992879" h="212089">
                  <a:moveTo>
                    <a:pt x="60045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600456" y="211836"/>
                  </a:lnTo>
                  <a:lnTo>
                    <a:pt x="600456" y="0"/>
                  </a:lnTo>
                  <a:close/>
                </a:path>
                <a:path w="3992879" h="212089">
                  <a:moveTo>
                    <a:pt x="1446276" y="0"/>
                  </a:moveTo>
                  <a:lnTo>
                    <a:pt x="1339596" y="0"/>
                  </a:lnTo>
                  <a:lnTo>
                    <a:pt x="650748" y="0"/>
                  </a:lnTo>
                  <a:lnTo>
                    <a:pt x="650748" y="211836"/>
                  </a:lnTo>
                  <a:lnTo>
                    <a:pt x="1339596" y="211836"/>
                  </a:lnTo>
                  <a:lnTo>
                    <a:pt x="1446276" y="211836"/>
                  </a:lnTo>
                  <a:lnTo>
                    <a:pt x="1446276" y="0"/>
                  </a:lnTo>
                  <a:close/>
                </a:path>
                <a:path w="3992879" h="212089">
                  <a:moveTo>
                    <a:pt x="3195828" y="0"/>
                  </a:moveTo>
                  <a:lnTo>
                    <a:pt x="3089148" y="0"/>
                  </a:lnTo>
                  <a:lnTo>
                    <a:pt x="1498092" y="0"/>
                  </a:lnTo>
                  <a:lnTo>
                    <a:pt x="1498092" y="211836"/>
                  </a:lnTo>
                  <a:lnTo>
                    <a:pt x="3089148" y="211836"/>
                  </a:lnTo>
                  <a:lnTo>
                    <a:pt x="3195828" y="211836"/>
                  </a:lnTo>
                  <a:lnTo>
                    <a:pt x="3195828" y="0"/>
                  </a:lnTo>
                  <a:close/>
                </a:path>
                <a:path w="3992879" h="212089">
                  <a:moveTo>
                    <a:pt x="3992880" y="0"/>
                  </a:moveTo>
                  <a:lnTo>
                    <a:pt x="3247644" y="0"/>
                  </a:lnTo>
                  <a:lnTo>
                    <a:pt x="3247644" y="211836"/>
                  </a:lnTo>
                  <a:lnTo>
                    <a:pt x="3992880" y="211836"/>
                  </a:lnTo>
                  <a:lnTo>
                    <a:pt x="399288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565517" y="3857244"/>
            <a:ext cx="1489075" cy="685800"/>
            <a:chOff x="7565517" y="3857244"/>
            <a:chExt cx="1489075" cy="685800"/>
          </a:xfrm>
        </p:grpSpPr>
        <p:sp>
          <p:nvSpPr>
            <p:cNvPr id="7" name="object 7"/>
            <p:cNvSpPr/>
            <p:nvPr/>
          </p:nvSpPr>
          <p:spPr>
            <a:xfrm>
              <a:off x="7565517" y="3857244"/>
              <a:ext cx="1489075" cy="685800"/>
            </a:xfrm>
            <a:custGeom>
              <a:avLst/>
              <a:gdLst/>
              <a:ahLst/>
              <a:cxnLst/>
              <a:rect l="l" t="t" r="r" b="b"/>
              <a:pathLst>
                <a:path w="1489075" h="685800">
                  <a:moveTo>
                    <a:pt x="1488567" y="0"/>
                  </a:moveTo>
                  <a:lnTo>
                    <a:pt x="0" y="0"/>
                  </a:lnTo>
                  <a:lnTo>
                    <a:pt x="0" y="685799"/>
                  </a:lnTo>
                  <a:lnTo>
                    <a:pt x="1488567" y="685799"/>
                  </a:lnTo>
                  <a:lnTo>
                    <a:pt x="1488567" y="0"/>
                  </a:lnTo>
                  <a:close/>
                </a:path>
              </a:pathLst>
            </a:custGeom>
            <a:solidFill>
              <a:srgbClr val="F3E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82865" y="4102608"/>
              <a:ext cx="379730" cy="212090"/>
            </a:xfrm>
            <a:custGeom>
              <a:avLst/>
              <a:gdLst/>
              <a:ahLst/>
              <a:cxnLst/>
              <a:rect l="l" t="t" r="r" b="b"/>
              <a:pathLst>
                <a:path w="379729" h="212089">
                  <a:moveTo>
                    <a:pt x="379475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379475" y="211836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2341752" y="4216908"/>
            <a:ext cx="50800" cy="212090"/>
          </a:xfrm>
          <a:custGeom>
            <a:avLst/>
            <a:gdLst/>
            <a:ahLst/>
            <a:cxnLst/>
            <a:rect l="l" t="t" r="r" b="b"/>
            <a:pathLst>
              <a:path w="50800" h="212089">
                <a:moveTo>
                  <a:pt x="50292" y="0"/>
                </a:moveTo>
                <a:lnTo>
                  <a:pt x="0" y="0"/>
                </a:lnTo>
                <a:lnTo>
                  <a:pt x="0" y="211836"/>
                </a:lnTo>
                <a:lnTo>
                  <a:pt x="50292" y="211836"/>
                </a:lnTo>
                <a:lnTo>
                  <a:pt x="502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87573" y="4216908"/>
            <a:ext cx="52069" cy="212090"/>
          </a:xfrm>
          <a:custGeom>
            <a:avLst/>
            <a:gdLst/>
            <a:ahLst/>
            <a:cxnLst/>
            <a:rect l="l" t="t" r="r" b="b"/>
            <a:pathLst>
              <a:path w="52069" h="212089">
                <a:moveTo>
                  <a:pt x="51816" y="0"/>
                </a:moveTo>
                <a:lnTo>
                  <a:pt x="0" y="0"/>
                </a:lnTo>
                <a:lnTo>
                  <a:pt x="0" y="211836"/>
                </a:lnTo>
                <a:lnTo>
                  <a:pt x="51816" y="211836"/>
                </a:lnTo>
                <a:lnTo>
                  <a:pt x="5181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37125" y="4216908"/>
            <a:ext cx="52069" cy="212090"/>
          </a:xfrm>
          <a:custGeom>
            <a:avLst/>
            <a:gdLst/>
            <a:ahLst/>
            <a:cxnLst/>
            <a:rect l="l" t="t" r="r" b="b"/>
            <a:pathLst>
              <a:path w="52070" h="212089">
                <a:moveTo>
                  <a:pt x="51815" y="0"/>
                </a:moveTo>
                <a:lnTo>
                  <a:pt x="0" y="0"/>
                </a:lnTo>
                <a:lnTo>
                  <a:pt x="0" y="211836"/>
                </a:lnTo>
                <a:lnTo>
                  <a:pt x="51815" y="211836"/>
                </a:lnTo>
                <a:lnTo>
                  <a:pt x="5181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3649" y="559054"/>
          <a:ext cx="8966199" cy="6126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3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Week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6482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648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64825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Lecturer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64825"/>
                    </a:solidFill>
                  </a:tcPr>
                </a:tc>
                <a:tc>
                  <a:txBody>
                    <a:bodyPr/>
                    <a:lstStyle/>
                    <a:p>
                      <a:pPr marL="270510" marR="168275" indent="-965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ssig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t/ 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report/text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648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Sept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198120">
                        <a:lnSpc>
                          <a:spcPts val="1800"/>
                        </a:lnSpc>
                        <a:spcBef>
                          <a:spcPts val="2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LESSON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1:</a:t>
                      </a:r>
                      <a:r>
                        <a:rPr sz="15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INTRODUCTION</a:t>
                      </a:r>
                      <a:r>
                        <a:rPr sz="15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500" b="1" spc="-15" dirty="0">
                          <a:latin typeface="Arial"/>
                          <a:cs typeface="Arial"/>
                        </a:rPr>
                        <a:t> CLASSIFICATION</a:t>
                      </a:r>
                      <a:r>
                        <a:rPr sz="15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500" b="1" spc="-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EV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ENERGY</a:t>
                      </a:r>
                      <a:r>
                        <a:rPr sz="15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SOURCES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120650">
                        <a:lnSpc>
                          <a:spcPts val="1739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Miniproject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announcement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Liu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Sept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70"/>
                        </a:lnSpc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LESSON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2:</a:t>
                      </a:r>
                      <a:r>
                        <a:rPr sz="15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25" dirty="0">
                          <a:latin typeface="Arial"/>
                          <a:cs typeface="Arial"/>
                        </a:rPr>
                        <a:t>BATTERIES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Liu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Sept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70"/>
                        </a:lnSpc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LESSON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3:</a:t>
                      </a:r>
                      <a:r>
                        <a:rPr sz="15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5" dirty="0">
                          <a:latin typeface="Arial"/>
                          <a:cs typeface="Arial"/>
                        </a:rPr>
                        <a:t>SUPERCAPACITORS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Liu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23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Sept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70"/>
                        </a:lnSpc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LESSON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4:</a:t>
                      </a:r>
                      <a:r>
                        <a:rPr sz="1500" b="1" spc="-15" dirty="0">
                          <a:latin typeface="Arial"/>
                          <a:cs typeface="Arial"/>
                        </a:rPr>
                        <a:t> ULTRAHIGH-SPEED</a:t>
                      </a:r>
                      <a:r>
                        <a:rPr sz="15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20" dirty="0">
                          <a:latin typeface="Arial"/>
                          <a:cs typeface="Arial"/>
                        </a:rPr>
                        <a:t>FLYWHEELS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Liu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7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Homework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1: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7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due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weeks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Sept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70"/>
                        </a:lnSpc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LESSON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5:</a:t>
                      </a:r>
                      <a:r>
                        <a:rPr sz="15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FUEL</a:t>
                      </a:r>
                      <a:r>
                        <a:rPr sz="15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CELLS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Liu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7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8580" marR="235585">
                        <a:lnSpc>
                          <a:spcPts val="18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7 Oct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(Pub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3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LESSON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6:</a:t>
                      </a:r>
                      <a:r>
                        <a:rPr sz="1500" b="1" spc="-15" dirty="0">
                          <a:latin typeface="Arial"/>
                          <a:cs typeface="Arial"/>
                        </a:rPr>
                        <a:t> HYBRIDISATION</a:t>
                      </a:r>
                      <a:r>
                        <a:rPr sz="15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5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ENERGY</a:t>
                      </a:r>
                      <a:r>
                        <a:rPr sz="15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SOURCES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Oct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35" dirty="0">
                          <a:latin typeface="Arial"/>
                          <a:cs typeface="Arial"/>
                        </a:rPr>
                        <a:t>11,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9:30am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12:20noon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14:00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17:20pm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Liu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18110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TBC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5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ho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ida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04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500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14</a:t>
                      </a:r>
                      <a:r>
                        <a:rPr sz="1500" spc="-30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Oct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70"/>
                        </a:lnSpc>
                      </a:pPr>
                      <a:r>
                        <a:rPr sz="1500" b="1" spc="-5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LESSON</a:t>
                      </a:r>
                      <a:r>
                        <a:rPr sz="1500" b="1" spc="-10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7:</a:t>
                      </a:r>
                      <a:r>
                        <a:rPr sz="1500" b="1" spc="-20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5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CASE</a:t>
                      </a:r>
                      <a:r>
                        <a:rPr sz="1500" b="1" spc="30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0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STUDY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500" b="1" spc="-5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Liu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500" b="1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In-class</a:t>
                      </a:r>
                      <a:r>
                        <a:rPr sz="1500" b="1" spc="-50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test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5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21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Oct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126364">
                        <a:lnSpc>
                          <a:spcPts val="1800"/>
                        </a:lnSpc>
                        <a:spcBef>
                          <a:spcPts val="3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LESSON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8:</a:t>
                      </a:r>
                      <a:r>
                        <a:rPr sz="15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LITHIUM-ION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25" dirty="0">
                          <a:latin typeface="Arial"/>
                          <a:cs typeface="Arial"/>
                        </a:rPr>
                        <a:t>BATTERIES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5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35" dirty="0">
                          <a:latin typeface="Arial"/>
                          <a:cs typeface="Arial"/>
                        </a:rPr>
                        <a:t>BATTERY </a:t>
                      </a:r>
                      <a:r>
                        <a:rPr sz="1500" b="1" spc="-4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MANAGEMENT</a:t>
                      </a:r>
                      <a:r>
                        <a:rPr sz="15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SYSTEMS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spc="-15" dirty="0">
                          <a:latin typeface="Arial"/>
                          <a:cs typeface="Arial"/>
                        </a:rPr>
                        <a:t>Tian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28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Oct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75"/>
                        </a:lnSpc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LESSON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9:</a:t>
                      </a:r>
                      <a:r>
                        <a:rPr sz="15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35" dirty="0">
                          <a:latin typeface="Arial"/>
                          <a:cs typeface="Arial"/>
                        </a:rPr>
                        <a:t>BATTERY</a:t>
                      </a:r>
                      <a:r>
                        <a:rPr sz="15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MODELS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500" b="1" spc="-15" dirty="0">
                          <a:latin typeface="Arial"/>
                          <a:cs typeface="Arial"/>
                        </a:rPr>
                        <a:t>Tian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140335">
                        <a:lnSpc>
                          <a:spcPts val="180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Homework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2: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due</a:t>
                      </a:r>
                      <a:r>
                        <a:rPr sz="15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weeks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86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Nov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LESSON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10:</a:t>
                      </a:r>
                      <a:r>
                        <a:rPr sz="15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35" dirty="0">
                          <a:latin typeface="Arial"/>
                          <a:cs typeface="Arial"/>
                        </a:rPr>
                        <a:t>BATTERY</a:t>
                      </a:r>
                      <a:r>
                        <a:rPr sz="15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60" dirty="0">
                          <a:latin typeface="Arial"/>
                          <a:cs typeface="Arial"/>
                        </a:rPr>
                        <a:t>STATE</a:t>
                      </a:r>
                      <a:r>
                        <a:rPr sz="1500" b="1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5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5" dirty="0">
                          <a:latin typeface="Arial"/>
                          <a:cs typeface="Arial"/>
                        </a:rPr>
                        <a:t>CHARGE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500" b="1" spc="-15" dirty="0">
                          <a:latin typeface="Arial"/>
                          <a:cs typeface="Arial"/>
                        </a:rPr>
                        <a:t>Tian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8870442" y="662950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9CBF8A41-8CF2-4AAD-89B7-CC64408E713C}"/>
                  </a:ext>
                </a:extLst>
              </p14:cNvPr>
              <p14:cNvContentPartPr/>
              <p14:nvPr/>
            </p14:nvContentPartPr>
            <p14:xfrm>
              <a:off x="7629900" y="3579150"/>
              <a:ext cx="1431000" cy="50148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9CBF8A41-8CF2-4AAD-89B7-CC64408E71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0900" y="3570150"/>
                <a:ext cx="1448640" cy="519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5309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Syllabus</a:t>
            </a:r>
            <a:r>
              <a:rPr spc="-20" dirty="0"/>
              <a:t> </a:t>
            </a:r>
            <a:r>
              <a:rPr dirty="0"/>
              <a:t>&amp;</a:t>
            </a:r>
            <a:r>
              <a:rPr spc="-5" dirty="0"/>
              <a:t> Schedule</a:t>
            </a:r>
            <a:r>
              <a:rPr spc="-20" dirty="0"/>
              <a:t> </a:t>
            </a:r>
            <a:r>
              <a:rPr spc="-5" dirty="0"/>
              <a:t>(Cont’d)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649" y="768476"/>
          <a:ext cx="8983345" cy="284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Week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64825"/>
                    </a:solidFill>
                  </a:tcPr>
                </a:tc>
                <a:tc>
                  <a:txBody>
                    <a:bodyPr/>
                    <a:lstStyle/>
                    <a:p>
                      <a:pPr marR="240029" algn="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648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64825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Lecturer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64825"/>
                    </a:solidFill>
                  </a:tcPr>
                </a:tc>
                <a:tc>
                  <a:txBody>
                    <a:bodyPr/>
                    <a:lstStyle/>
                    <a:p>
                      <a:pPr marL="433705" marR="328930" indent="-965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ssig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t/ 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report/text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648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500" spc="-105" dirty="0"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marR="241300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500" spc="-5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15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Nov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64"/>
                        </a:lnSpc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LESSON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30" dirty="0">
                          <a:latin typeface="Arial"/>
                          <a:cs typeface="Arial"/>
                        </a:rPr>
                        <a:t>11:</a:t>
                      </a:r>
                      <a:r>
                        <a:rPr sz="15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35" dirty="0">
                          <a:latin typeface="Arial"/>
                          <a:cs typeface="Arial"/>
                        </a:rPr>
                        <a:t>BATTERY</a:t>
                      </a:r>
                      <a:r>
                        <a:rPr sz="15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60" dirty="0">
                          <a:latin typeface="Arial"/>
                          <a:cs typeface="Arial"/>
                        </a:rPr>
                        <a:t>STATE</a:t>
                      </a:r>
                      <a:r>
                        <a:rPr sz="1500" b="1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5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35" dirty="0">
                          <a:latin typeface="Arial"/>
                          <a:cs typeface="Arial"/>
                        </a:rPr>
                        <a:t>HEALTH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500" b="1" spc="-15" dirty="0">
                          <a:latin typeface="Arial"/>
                          <a:cs typeface="Arial"/>
                        </a:rPr>
                        <a:t>Tian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227329" algn="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18</a:t>
                      </a:r>
                      <a:r>
                        <a:rPr sz="15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Nov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64"/>
                        </a:lnSpc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LESSON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12:</a:t>
                      </a:r>
                      <a:r>
                        <a:rPr sz="15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35" dirty="0">
                          <a:latin typeface="Arial"/>
                          <a:cs typeface="Arial"/>
                        </a:rPr>
                        <a:t>BATTERY</a:t>
                      </a:r>
                      <a:r>
                        <a:rPr sz="15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IMPEDANCE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20" dirty="0">
                          <a:latin typeface="Arial"/>
                          <a:cs typeface="Arial"/>
                        </a:rPr>
                        <a:t>AND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ELECTROCHEMICAL</a:t>
                      </a:r>
                      <a:r>
                        <a:rPr sz="15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IMPEDANCE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730"/>
                        </a:lnSpc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SPECTROSCOPY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500" b="1" spc="-15" dirty="0">
                          <a:latin typeface="Arial"/>
                          <a:cs typeface="Arial"/>
                        </a:rPr>
                        <a:t>Tian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5" dirty="0">
                          <a:latin typeface="Arial"/>
                          <a:cs typeface="Arial"/>
                        </a:rPr>
                        <a:t>13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22796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25</a:t>
                      </a:r>
                      <a:r>
                        <a:rPr sz="1500" spc="-50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Nov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70"/>
                        </a:lnSpc>
                      </a:pPr>
                      <a:r>
                        <a:rPr sz="1500" b="1" spc="-5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LESSON </a:t>
                      </a:r>
                      <a:r>
                        <a:rPr sz="1500" b="1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13:</a:t>
                      </a:r>
                      <a:r>
                        <a:rPr sz="1500" b="1" spc="-20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NEW ENERGY</a:t>
                      </a:r>
                      <a:r>
                        <a:rPr sz="1500" b="1" spc="-25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500" b="1" spc="-20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VEHICLES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Summary</a:t>
                      </a:r>
                      <a:r>
                        <a:rPr sz="1500" b="1" spc="-20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500" b="1" spc="-25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review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spc="-15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Tian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In-class</a:t>
                      </a:r>
                      <a:r>
                        <a:rPr sz="1500" b="1" spc="-50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solidFill>
                            <a:srgbClr val="A40020"/>
                          </a:solidFill>
                          <a:latin typeface="Arial"/>
                          <a:cs typeface="Arial"/>
                        </a:rPr>
                        <a:t>test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7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Dec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–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7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21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Dec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500" b="1" spc="-15" dirty="0">
                          <a:latin typeface="Arial"/>
                          <a:cs typeface="Arial"/>
                        </a:rPr>
                        <a:t>FINAL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20" dirty="0">
                          <a:latin typeface="Arial"/>
                          <a:cs typeface="Arial"/>
                        </a:rPr>
                        <a:t>EXAM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Liu,</a:t>
                      </a:r>
                      <a:r>
                        <a:rPr sz="15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5" dirty="0">
                          <a:latin typeface="Arial"/>
                          <a:cs typeface="Arial"/>
                        </a:rPr>
                        <a:t>Tian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In-person</a:t>
                      </a:r>
                      <a:r>
                        <a:rPr sz="15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Exam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231251" y="6339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209" y="4694783"/>
            <a:ext cx="3021583" cy="16459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33449" y="4384928"/>
            <a:ext cx="871219" cy="2806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</a:pPr>
            <a:r>
              <a:rPr sz="1800" b="1" spc="-5" dirty="0">
                <a:latin typeface="Georgia"/>
                <a:cs typeface="Georgia"/>
              </a:rPr>
              <a:t>X</a:t>
            </a:r>
            <a:r>
              <a:rPr sz="1800" b="1" dirty="0">
                <a:latin typeface="Georgia"/>
                <a:cs typeface="Georgia"/>
              </a:rPr>
              <a:t>i</a:t>
            </a:r>
            <a:r>
              <a:rPr sz="1800" b="1" spc="-10" dirty="0">
                <a:latin typeface="Georgia"/>
                <a:cs typeface="Georgia"/>
              </a:rPr>
              <a:t>aom</a:t>
            </a:r>
            <a:r>
              <a:rPr sz="1800" b="1" dirty="0">
                <a:latin typeface="Georgia"/>
                <a:cs typeface="Georgia"/>
              </a:rPr>
              <a:t>i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35496" y="4796688"/>
            <a:ext cx="2543555" cy="13716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967219" y="4393184"/>
            <a:ext cx="715645" cy="2806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095"/>
              </a:lnSpc>
            </a:pPr>
            <a:r>
              <a:rPr sz="1800" b="1" spc="-5" dirty="0">
                <a:latin typeface="Georgia"/>
                <a:cs typeface="Georgia"/>
              </a:rPr>
              <a:t>P</a:t>
            </a:r>
            <a:r>
              <a:rPr sz="1800" b="1" spc="-10" dirty="0">
                <a:latin typeface="Georgia"/>
                <a:cs typeface="Georgia"/>
              </a:rPr>
              <a:t>o</a:t>
            </a:r>
            <a:r>
              <a:rPr sz="1800" b="1" spc="-5" dirty="0">
                <a:latin typeface="Georgia"/>
                <a:cs typeface="Georgia"/>
              </a:rPr>
              <a:t>lyU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77921" y="5681255"/>
            <a:ext cx="1536164" cy="51522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956811" y="4880483"/>
            <a:ext cx="1577340" cy="2806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095"/>
              </a:lnSpc>
            </a:pPr>
            <a:r>
              <a:rPr sz="1800" b="1" spc="-5" dirty="0">
                <a:latin typeface="Georgia"/>
                <a:cs typeface="Georgia"/>
              </a:rPr>
              <a:t>Donation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for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24808" y="5223383"/>
            <a:ext cx="1595120" cy="2806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095"/>
              </a:lnSpc>
            </a:pPr>
            <a:r>
              <a:rPr sz="1800" b="1" spc="-5" dirty="0">
                <a:latin typeface="Georgia"/>
                <a:cs typeface="Georgia"/>
              </a:rPr>
              <a:t>col</a:t>
            </a:r>
            <a:r>
              <a:rPr sz="1800" b="1" spc="5" dirty="0">
                <a:latin typeface="Georgia"/>
                <a:cs typeface="Georgia"/>
              </a:rPr>
              <a:t>l</a:t>
            </a:r>
            <a:r>
              <a:rPr sz="1800" b="1" dirty="0">
                <a:latin typeface="Georgia"/>
                <a:cs typeface="Georgia"/>
              </a:rPr>
              <a:t>ab</a:t>
            </a:r>
            <a:r>
              <a:rPr sz="1800" b="1" spc="-10" dirty="0">
                <a:latin typeface="Georgia"/>
                <a:cs typeface="Georgia"/>
              </a:rPr>
              <a:t>o</a:t>
            </a:r>
            <a:r>
              <a:rPr sz="1800" b="1" dirty="0">
                <a:latin typeface="Georgia"/>
                <a:cs typeface="Georgia"/>
              </a:rPr>
              <a:t>rati</a:t>
            </a:r>
            <a:r>
              <a:rPr sz="1800" b="1" spc="-10" dirty="0">
                <a:latin typeface="Georgia"/>
                <a:cs typeface="Georgia"/>
              </a:rPr>
              <a:t>o</a:t>
            </a:r>
            <a:r>
              <a:rPr sz="1800" b="1" dirty="0">
                <a:latin typeface="Georgia"/>
                <a:cs typeface="Georgia"/>
              </a:rPr>
              <a:t>n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557" y="3801236"/>
            <a:ext cx="57226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A40020"/>
                </a:solidFill>
                <a:latin typeface="Georgia"/>
                <a:cs typeface="Georgia"/>
              </a:rPr>
              <a:t>University-Industry</a:t>
            </a:r>
            <a:r>
              <a:rPr sz="2000" b="1" spc="-20" dirty="0">
                <a:solidFill>
                  <a:srgbClr val="A40020"/>
                </a:solidFill>
                <a:latin typeface="Georgia"/>
                <a:cs typeface="Georgia"/>
              </a:rPr>
              <a:t> </a:t>
            </a:r>
            <a:r>
              <a:rPr sz="2000" b="1" spc="-5" dirty="0">
                <a:solidFill>
                  <a:srgbClr val="A40020"/>
                </a:solidFill>
                <a:latin typeface="Georgia"/>
                <a:cs typeface="Georgia"/>
              </a:rPr>
              <a:t>Collaboration</a:t>
            </a:r>
            <a:r>
              <a:rPr sz="2000" b="1" spc="10" dirty="0">
                <a:solidFill>
                  <a:srgbClr val="A40020"/>
                </a:solidFill>
                <a:latin typeface="Georgia"/>
                <a:cs typeface="Georgia"/>
              </a:rPr>
              <a:t> </a:t>
            </a:r>
            <a:r>
              <a:rPr sz="2000" b="1" spc="-5" dirty="0">
                <a:solidFill>
                  <a:srgbClr val="A40020"/>
                </a:solidFill>
                <a:latin typeface="Georgia"/>
                <a:cs typeface="Georgia"/>
              </a:rPr>
              <a:t>Platform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617" y="575655"/>
            <a:ext cx="8228965" cy="41586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400" b="1" spc="-5" dirty="0">
                <a:latin typeface="Arial"/>
                <a:cs typeface="Arial"/>
              </a:rPr>
              <a:t>Lecturer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1: </a:t>
            </a:r>
            <a:r>
              <a:rPr sz="2400" b="1" spc="-45" dirty="0">
                <a:latin typeface="Arial"/>
                <a:cs typeface="Arial"/>
              </a:rPr>
              <a:t>Dr.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Wei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Lucian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LIU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(Subject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Leader)</a:t>
            </a:r>
            <a:endParaRPr sz="24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Address: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CF626,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6/F,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F,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Department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EEE,</a:t>
            </a:r>
            <a:r>
              <a:rPr sz="2000" dirty="0">
                <a:latin typeface="Arial"/>
                <a:cs typeface="Arial"/>
              </a:rPr>
              <a:t> PolyU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sz="2000" spc="-60" dirty="0">
                <a:latin typeface="Arial"/>
                <a:cs typeface="Arial"/>
              </a:rPr>
              <a:t>Tel: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2766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4404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Email: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wei.liu@polyu.edu.hk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5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Website: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www.eee.hku.hk/~liuwei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Font typeface="Arial"/>
              <a:buChar char="•"/>
              <a:tabLst>
                <a:tab pos="355600" algn="l"/>
              </a:tabLst>
            </a:pPr>
            <a:r>
              <a:rPr sz="2000" b="1" spc="-20" dirty="0">
                <a:solidFill>
                  <a:srgbClr val="9F2200"/>
                </a:solidFill>
                <a:latin typeface="Arial"/>
                <a:cs typeface="Arial"/>
              </a:rPr>
              <a:t>Teaching</a:t>
            </a:r>
            <a:r>
              <a:rPr sz="2000" b="1" spc="-2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and</a:t>
            </a:r>
            <a:r>
              <a:rPr sz="2000" b="1" spc="-2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learning</a:t>
            </a:r>
            <a:r>
              <a:rPr sz="2000" b="1" spc="-2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are</a:t>
            </a:r>
            <a:r>
              <a:rPr sz="2000" b="1" spc="-20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mutually</a:t>
            </a:r>
            <a:r>
              <a:rPr sz="2000" b="1" spc="-3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motivating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Please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feel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free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give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suggestions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our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teaching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learning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E7E7E"/>
              </a:buClr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Lecturer 2: </a:t>
            </a:r>
            <a:r>
              <a:rPr sz="2400" b="1" spc="-50" dirty="0">
                <a:latin typeface="Arial"/>
                <a:cs typeface="Arial"/>
              </a:rPr>
              <a:t>Dr.</a:t>
            </a:r>
            <a:r>
              <a:rPr sz="2400" b="1" spc="-5" dirty="0">
                <a:latin typeface="Arial"/>
                <a:cs typeface="Arial"/>
              </a:rPr>
              <a:t> Jinpeng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TIAN</a:t>
            </a:r>
            <a:endParaRPr sz="24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1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Address: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CF632,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6/F,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F,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Department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EEE,</a:t>
            </a:r>
            <a:r>
              <a:rPr sz="2000" dirty="0">
                <a:latin typeface="Arial"/>
                <a:cs typeface="Arial"/>
              </a:rPr>
              <a:t> PolyU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sz="2000" spc="-60" dirty="0">
                <a:latin typeface="Arial"/>
                <a:cs typeface="Arial"/>
              </a:rPr>
              <a:t>Tel: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2766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6181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Email: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4"/>
              </a:rPr>
              <a:t>jinpeng.tian@polyu.edu.hk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617" y="4930581"/>
            <a:ext cx="5485130" cy="180911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400" b="1" spc="-30" dirty="0">
                <a:latin typeface="Arial"/>
                <a:cs typeface="Arial"/>
              </a:rPr>
              <a:t>Teaching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Assistants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(TAs):</a:t>
            </a:r>
            <a:endParaRPr sz="24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sz="2000" spc="-15" dirty="0">
                <a:latin typeface="Arial"/>
                <a:cs typeface="Arial"/>
              </a:rPr>
              <a:t>Tianyi </a:t>
            </a:r>
            <a:r>
              <a:rPr sz="2000" spc="-5" dirty="0">
                <a:latin typeface="Arial"/>
                <a:cs typeface="Arial"/>
              </a:rPr>
              <a:t>LIU,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andrew-ty.liu@connect.polyu.hk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Jian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SONG,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6"/>
              </a:rPr>
              <a:t>eee-jian.song@connect.polyu.hk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Junkai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7"/>
              </a:rPr>
              <a:t>junkai.li@connect.polyu.hk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Muqing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8"/>
              </a:rPr>
              <a:t>24152567r@connect.polyu.hk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14033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Briefing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16594" y="6339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44265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Project</a:t>
            </a:r>
            <a:r>
              <a:rPr spc="-20" dirty="0"/>
              <a:t> </a:t>
            </a:r>
            <a:r>
              <a:rPr spc="-5" dirty="0"/>
              <a:t>Presentation</a:t>
            </a:r>
            <a:r>
              <a:rPr spc="-35" dirty="0"/>
              <a:t> </a:t>
            </a:r>
            <a:r>
              <a:rPr spc="-5" dirty="0"/>
              <a:t>List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39545" y="3077654"/>
            <a:ext cx="8004175" cy="758190"/>
            <a:chOff x="1039545" y="3077654"/>
            <a:chExt cx="8004175" cy="758190"/>
          </a:xfrm>
        </p:grpSpPr>
        <p:sp>
          <p:nvSpPr>
            <p:cNvPr id="4" name="object 4"/>
            <p:cNvSpPr/>
            <p:nvPr/>
          </p:nvSpPr>
          <p:spPr>
            <a:xfrm>
              <a:off x="1039545" y="3077654"/>
              <a:ext cx="8004175" cy="758190"/>
            </a:xfrm>
            <a:custGeom>
              <a:avLst/>
              <a:gdLst/>
              <a:ahLst/>
              <a:cxnLst/>
              <a:rect l="l" t="t" r="r" b="b"/>
              <a:pathLst>
                <a:path w="8004175" h="758189">
                  <a:moveTo>
                    <a:pt x="1136319" y="0"/>
                  </a:moveTo>
                  <a:lnTo>
                    <a:pt x="0" y="0"/>
                  </a:lnTo>
                  <a:lnTo>
                    <a:pt x="0" y="757745"/>
                  </a:lnTo>
                  <a:lnTo>
                    <a:pt x="1136319" y="757745"/>
                  </a:lnTo>
                  <a:lnTo>
                    <a:pt x="1136319" y="0"/>
                  </a:lnTo>
                  <a:close/>
                </a:path>
                <a:path w="8004175" h="758189">
                  <a:moveTo>
                    <a:pt x="8003616" y="0"/>
                  </a:moveTo>
                  <a:lnTo>
                    <a:pt x="1136345" y="0"/>
                  </a:lnTo>
                  <a:lnTo>
                    <a:pt x="1136345" y="757745"/>
                  </a:lnTo>
                  <a:lnTo>
                    <a:pt x="8003616" y="757745"/>
                  </a:lnTo>
                  <a:lnTo>
                    <a:pt x="8003616" y="0"/>
                  </a:lnTo>
                  <a:close/>
                </a:path>
              </a:pathLst>
            </a:custGeom>
            <a:solidFill>
              <a:srgbClr val="F3E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8125" y="3359022"/>
              <a:ext cx="5129530" cy="476250"/>
            </a:xfrm>
            <a:custGeom>
              <a:avLst/>
              <a:gdLst/>
              <a:ahLst/>
              <a:cxnLst/>
              <a:rect l="l" t="t" r="r" b="b"/>
              <a:pathLst>
                <a:path w="5129530" h="476250">
                  <a:moveTo>
                    <a:pt x="637032" y="0"/>
                  </a:moveTo>
                  <a:lnTo>
                    <a:pt x="0" y="0"/>
                  </a:lnTo>
                  <a:lnTo>
                    <a:pt x="0" y="211848"/>
                  </a:lnTo>
                  <a:lnTo>
                    <a:pt x="637032" y="211848"/>
                  </a:lnTo>
                  <a:lnTo>
                    <a:pt x="637032" y="0"/>
                  </a:lnTo>
                  <a:close/>
                </a:path>
                <a:path w="5129530" h="476250">
                  <a:moveTo>
                    <a:pt x="669036" y="228600"/>
                  </a:moveTo>
                  <a:lnTo>
                    <a:pt x="0" y="228600"/>
                  </a:lnTo>
                  <a:lnTo>
                    <a:pt x="0" y="440436"/>
                  </a:lnTo>
                  <a:lnTo>
                    <a:pt x="669036" y="440436"/>
                  </a:lnTo>
                  <a:lnTo>
                    <a:pt x="669036" y="228600"/>
                  </a:lnTo>
                  <a:close/>
                </a:path>
                <a:path w="5129530" h="476250">
                  <a:moveTo>
                    <a:pt x="1736801" y="264287"/>
                  </a:moveTo>
                  <a:lnTo>
                    <a:pt x="1136345" y="264287"/>
                  </a:lnTo>
                  <a:lnTo>
                    <a:pt x="1136345" y="476123"/>
                  </a:lnTo>
                  <a:lnTo>
                    <a:pt x="1736801" y="476123"/>
                  </a:lnTo>
                  <a:lnTo>
                    <a:pt x="1736801" y="264287"/>
                  </a:lnTo>
                  <a:close/>
                </a:path>
                <a:path w="5129530" h="476250">
                  <a:moveTo>
                    <a:pt x="2582608" y="264287"/>
                  </a:moveTo>
                  <a:lnTo>
                    <a:pt x="2475941" y="264287"/>
                  </a:lnTo>
                  <a:lnTo>
                    <a:pt x="1787093" y="264287"/>
                  </a:lnTo>
                  <a:lnTo>
                    <a:pt x="1787093" y="476123"/>
                  </a:lnTo>
                  <a:lnTo>
                    <a:pt x="2475941" y="476123"/>
                  </a:lnTo>
                  <a:lnTo>
                    <a:pt x="2582608" y="476123"/>
                  </a:lnTo>
                  <a:lnTo>
                    <a:pt x="2582608" y="264287"/>
                  </a:lnTo>
                  <a:close/>
                </a:path>
                <a:path w="5129530" h="476250">
                  <a:moveTo>
                    <a:pt x="4332173" y="264287"/>
                  </a:moveTo>
                  <a:lnTo>
                    <a:pt x="4225493" y="264287"/>
                  </a:lnTo>
                  <a:lnTo>
                    <a:pt x="2634437" y="264287"/>
                  </a:lnTo>
                  <a:lnTo>
                    <a:pt x="2634437" y="476123"/>
                  </a:lnTo>
                  <a:lnTo>
                    <a:pt x="4225493" y="476123"/>
                  </a:lnTo>
                  <a:lnTo>
                    <a:pt x="4332173" y="476123"/>
                  </a:lnTo>
                  <a:lnTo>
                    <a:pt x="4332173" y="264287"/>
                  </a:lnTo>
                  <a:close/>
                </a:path>
                <a:path w="5129530" h="476250">
                  <a:moveTo>
                    <a:pt x="5129225" y="264287"/>
                  </a:moveTo>
                  <a:lnTo>
                    <a:pt x="4383989" y="264287"/>
                  </a:lnTo>
                  <a:lnTo>
                    <a:pt x="4383989" y="476123"/>
                  </a:lnTo>
                  <a:lnTo>
                    <a:pt x="5129225" y="476123"/>
                  </a:lnTo>
                  <a:lnTo>
                    <a:pt x="5129225" y="26428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844926" y="3623309"/>
            <a:ext cx="50800" cy="212090"/>
          </a:xfrm>
          <a:custGeom>
            <a:avLst/>
            <a:gdLst/>
            <a:ahLst/>
            <a:cxnLst/>
            <a:rect l="l" t="t" r="r" b="b"/>
            <a:pathLst>
              <a:path w="50800" h="212089">
                <a:moveTo>
                  <a:pt x="50292" y="0"/>
                </a:moveTo>
                <a:lnTo>
                  <a:pt x="0" y="0"/>
                </a:lnTo>
                <a:lnTo>
                  <a:pt x="0" y="211836"/>
                </a:lnTo>
                <a:lnTo>
                  <a:pt x="50292" y="211836"/>
                </a:lnTo>
                <a:lnTo>
                  <a:pt x="502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90746" y="3623309"/>
            <a:ext cx="52069" cy="212090"/>
          </a:xfrm>
          <a:custGeom>
            <a:avLst/>
            <a:gdLst/>
            <a:ahLst/>
            <a:cxnLst/>
            <a:rect l="l" t="t" r="r" b="b"/>
            <a:pathLst>
              <a:path w="52070" h="212089">
                <a:moveTo>
                  <a:pt x="51815" y="0"/>
                </a:moveTo>
                <a:lnTo>
                  <a:pt x="0" y="0"/>
                </a:lnTo>
                <a:lnTo>
                  <a:pt x="0" y="211836"/>
                </a:lnTo>
                <a:lnTo>
                  <a:pt x="51815" y="211836"/>
                </a:lnTo>
                <a:lnTo>
                  <a:pt x="5181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40298" y="3623309"/>
            <a:ext cx="52069" cy="212090"/>
          </a:xfrm>
          <a:custGeom>
            <a:avLst/>
            <a:gdLst/>
            <a:ahLst/>
            <a:cxnLst/>
            <a:rect l="l" t="t" r="r" b="b"/>
            <a:pathLst>
              <a:path w="52070" h="212089">
                <a:moveTo>
                  <a:pt x="51815" y="0"/>
                </a:moveTo>
                <a:lnTo>
                  <a:pt x="0" y="0"/>
                </a:lnTo>
                <a:lnTo>
                  <a:pt x="0" y="211836"/>
                </a:lnTo>
                <a:lnTo>
                  <a:pt x="51815" y="211836"/>
                </a:lnTo>
                <a:lnTo>
                  <a:pt x="5181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4501" y="551306"/>
          <a:ext cx="8961755" cy="6062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6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Week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1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64825"/>
                    </a:solidFill>
                  </a:tcPr>
                </a:tc>
                <a:tc>
                  <a:txBody>
                    <a:bodyPr/>
                    <a:lstStyle/>
                    <a:p>
                      <a:pPr marL="36004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1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648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1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648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9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Sept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presentation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Sept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No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presentation</a:t>
                      </a:r>
                      <a:r>
                        <a:rPr sz="15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(allow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students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preparation)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Sept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75"/>
                        </a:lnSpc>
                        <a:spcBef>
                          <a:spcPts val="1240"/>
                        </a:spcBef>
                      </a:pPr>
                      <a:r>
                        <a:rPr sz="1500" spc="-40" dirty="0">
                          <a:latin typeface="Arial"/>
                          <a:cs typeface="Arial"/>
                        </a:rPr>
                        <a:t>Topic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1: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Start-of-the-Art</a:t>
                      </a:r>
                      <a:r>
                        <a:rPr sz="15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Batteries</a:t>
                      </a:r>
                      <a:r>
                        <a:rPr sz="15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EVs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9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23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Sept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75"/>
                        </a:lnSpc>
                        <a:spcBef>
                          <a:spcPts val="1240"/>
                        </a:spcBef>
                      </a:pPr>
                      <a:r>
                        <a:rPr sz="1500" spc="-40" dirty="0">
                          <a:latin typeface="Arial"/>
                          <a:cs typeface="Arial"/>
                        </a:rPr>
                        <a:t>Topic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2: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Supercapacitor</a:t>
                      </a:r>
                      <a:r>
                        <a:rPr sz="15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Technology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 EVs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9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Sept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75"/>
                        </a:lnSpc>
                        <a:spcBef>
                          <a:spcPts val="1240"/>
                        </a:spcBef>
                      </a:pPr>
                      <a:r>
                        <a:rPr sz="1500" spc="-40" dirty="0">
                          <a:latin typeface="Arial"/>
                          <a:cs typeface="Arial"/>
                        </a:rPr>
                        <a:t>Topic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3: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Flywheels</a:t>
                      </a:r>
                      <a:r>
                        <a:rPr sz="15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Fuel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Cells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0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3924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7 Oct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(Public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 ho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ida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500" spc="-40" dirty="0">
                          <a:latin typeface="Arial"/>
                          <a:cs typeface="Arial"/>
                        </a:rPr>
                        <a:t>Topic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4: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Hybridisation</a:t>
                      </a:r>
                      <a:r>
                        <a:rPr sz="15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Energy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Sources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755"/>
                        </a:lnSpc>
                        <a:spcBef>
                          <a:spcPts val="112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Oct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35" dirty="0">
                          <a:latin typeface="Arial"/>
                          <a:cs typeface="Arial"/>
                        </a:rPr>
                        <a:t>11,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9:30am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12:20noon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14:00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17:20pm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9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Oct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75"/>
                        </a:lnSpc>
                        <a:spcBef>
                          <a:spcPts val="1220"/>
                        </a:spcBef>
                      </a:pPr>
                      <a:r>
                        <a:rPr sz="1500" spc="-4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Presentation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9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21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Oct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40" dirty="0">
                          <a:latin typeface="Arial"/>
                          <a:cs typeface="Arial"/>
                        </a:rPr>
                        <a:t>Topic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5: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Battery</a:t>
                      </a:r>
                      <a:r>
                        <a:rPr sz="15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faults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28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Oct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75"/>
                        </a:lnSpc>
                        <a:spcBef>
                          <a:spcPts val="1245"/>
                        </a:spcBef>
                      </a:pPr>
                      <a:r>
                        <a:rPr sz="1500" spc="-40" dirty="0">
                          <a:latin typeface="Arial"/>
                          <a:cs typeface="Arial"/>
                        </a:rPr>
                        <a:t>Topic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6: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Remaining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 useful</a:t>
                      </a:r>
                      <a:r>
                        <a:rPr sz="15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life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batteries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9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5" dirty="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Nov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70"/>
                        </a:lnSpc>
                        <a:spcBef>
                          <a:spcPts val="1245"/>
                        </a:spcBef>
                      </a:pPr>
                      <a:r>
                        <a:rPr sz="1500" spc="-40" dirty="0">
                          <a:latin typeface="Arial"/>
                          <a:cs typeface="Arial"/>
                        </a:rPr>
                        <a:t>Topic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7: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Reuse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retired</a:t>
                      </a:r>
                      <a:r>
                        <a:rPr sz="15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EV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batteries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960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105" dirty="0"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-5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Nov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70"/>
                        </a:lnSpc>
                        <a:spcBef>
                          <a:spcPts val="1245"/>
                        </a:spcBef>
                      </a:pPr>
                      <a:r>
                        <a:rPr sz="1500" spc="-40" dirty="0">
                          <a:latin typeface="Arial"/>
                          <a:cs typeface="Arial"/>
                        </a:rPr>
                        <a:t>Topic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8: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Battery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charging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strategies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spc="5" dirty="0">
                          <a:latin typeface="Arial"/>
                          <a:cs typeface="Arial"/>
                        </a:rPr>
                        <a:t>12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18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Nov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70"/>
                        </a:lnSpc>
                        <a:spcBef>
                          <a:spcPts val="1245"/>
                        </a:spcBef>
                      </a:pPr>
                      <a:r>
                        <a:rPr sz="1500" spc="-35" dirty="0">
                          <a:latin typeface="Arial"/>
                          <a:cs typeface="Arial"/>
                        </a:rPr>
                        <a:t>Topic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9: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Machine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learning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battery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management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500" spc="5" dirty="0">
                          <a:latin typeface="Arial"/>
                          <a:cs typeface="Arial"/>
                        </a:rPr>
                        <a:t>13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25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Nov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70"/>
                        </a:lnSpc>
                        <a:spcBef>
                          <a:spcPts val="1245"/>
                        </a:spcBef>
                      </a:pPr>
                      <a:r>
                        <a:rPr sz="1500" spc="-4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Presentation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827769" y="663895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40" y="691570"/>
            <a:ext cx="7834630" cy="350456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b="1" spc="-5" dirty="0">
                <a:latin typeface="Arial"/>
                <a:cs typeface="Arial"/>
              </a:rPr>
              <a:t>Lectures:</a:t>
            </a:r>
            <a:endParaRPr sz="24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605"/>
              </a:spcBef>
              <a:buClr>
                <a:srgbClr val="7E7E7E"/>
              </a:buClr>
              <a:buFont typeface="Arial"/>
              <a:buChar char="•"/>
              <a:tabLst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Location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ST111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Font typeface="Arial"/>
              <a:buChar char="•"/>
              <a:tabLst>
                <a:tab pos="355600" algn="l"/>
              </a:tabLst>
            </a:pPr>
            <a:r>
              <a:rPr sz="2000" b="1" spc="-10" dirty="0">
                <a:latin typeface="Arial"/>
                <a:cs typeface="Arial"/>
              </a:rPr>
              <a:t>Time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&amp; Date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18:30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21:20,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Tuesday,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Sept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2025 </a:t>
            </a:r>
            <a:r>
              <a:rPr sz="2000" dirty="0">
                <a:latin typeface="Arial"/>
                <a:cs typeface="Arial"/>
              </a:rPr>
              <a:t>– 25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Nov</a:t>
            </a:r>
            <a:r>
              <a:rPr sz="2000" spc="-5" dirty="0">
                <a:latin typeface="Arial"/>
                <a:cs typeface="Arial"/>
              </a:rPr>
              <a:t> 2025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605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sz="2000" spc="-50" dirty="0">
                <a:latin typeface="Arial"/>
                <a:cs typeface="Arial"/>
              </a:rPr>
              <a:t>Total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number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lectures: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13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(incl.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summary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review)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7E7E7E"/>
              </a:buClr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E7E7E"/>
              </a:buClr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Office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hours:</a:t>
            </a:r>
            <a:endParaRPr sz="24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605"/>
              </a:spcBef>
              <a:buClr>
                <a:srgbClr val="7E7E7E"/>
              </a:buClr>
              <a:buFont typeface="Arial"/>
              <a:buChar char="•"/>
              <a:tabLst>
                <a:tab pos="355600" algn="l"/>
              </a:tabLst>
            </a:pPr>
            <a:r>
              <a:rPr sz="2000" b="1" spc="-15" dirty="0">
                <a:latin typeface="Arial"/>
                <a:cs typeface="Arial"/>
              </a:rPr>
              <a:t>Time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&amp; Date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14:00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17:00,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Friday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sz="2000" spc="-65" dirty="0">
                <a:latin typeface="Arial"/>
                <a:cs typeface="Arial"/>
              </a:rPr>
              <a:t>You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may</a:t>
            </a:r>
            <a:r>
              <a:rPr sz="2000" spc="-5" dirty="0">
                <a:latin typeface="Arial"/>
                <a:cs typeface="Arial"/>
              </a:rPr>
              <a:t> email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advance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double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check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my </a:t>
            </a:r>
            <a:r>
              <a:rPr sz="2000" spc="-20" dirty="0">
                <a:latin typeface="Arial"/>
                <a:cs typeface="Arial"/>
              </a:rPr>
              <a:t>availability.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33623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Location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15" dirty="0"/>
              <a:t>Time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6594" y="6339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608" y="2939541"/>
            <a:ext cx="5338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latin typeface="Arial"/>
                <a:cs typeface="Arial"/>
              </a:rPr>
              <a:t>Introduction</a:t>
            </a:r>
            <a:r>
              <a:rPr sz="3600" i="0" spc="-35" dirty="0">
                <a:latin typeface="Arial"/>
                <a:cs typeface="Arial"/>
              </a:rPr>
              <a:t> </a:t>
            </a:r>
            <a:r>
              <a:rPr sz="3600" i="0" spc="-10" dirty="0">
                <a:latin typeface="Arial"/>
                <a:cs typeface="Arial"/>
              </a:rPr>
              <a:t>to</a:t>
            </a:r>
            <a:r>
              <a:rPr sz="3600" i="0" spc="-35" dirty="0">
                <a:latin typeface="Arial"/>
                <a:cs typeface="Arial"/>
              </a:rPr>
              <a:t> </a:t>
            </a:r>
            <a:r>
              <a:rPr sz="3600" i="0" dirty="0">
                <a:latin typeface="Arial"/>
                <a:cs typeface="Arial"/>
              </a:rPr>
              <a:t>the</a:t>
            </a:r>
            <a:r>
              <a:rPr sz="3600" i="0" spc="-30" dirty="0">
                <a:latin typeface="Arial"/>
                <a:cs typeface="Arial"/>
              </a:rPr>
              <a:t> </a:t>
            </a:r>
            <a:r>
              <a:rPr sz="3600" i="0" dirty="0">
                <a:latin typeface="Arial"/>
                <a:cs typeface="Arial"/>
              </a:rPr>
              <a:t>Subject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40" y="724661"/>
            <a:ext cx="8331200" cy="539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marR="810260" indent="-360045">
              <a:lnSpc>
                <a:spcPct val="100000"/>
              </a:lnSpc>
              <a:spcBef>
                <a:spcPts val="100"/>
              </a:spcBef>
              <a:buClr>
                <a:srgbClr val="7E7E7E"/>
              </a:buClr>
              <a:buFont typeface="Arial"/>
              <a:buChar char="•"/>
              <a:tabLst>
                <a:tab pos="372110" algn="l"/>
                <a:tab pos="372745" algn="l"/>
              </a:tabLst>
            </a:pPr>
            <a:r>
              <a:rPr sz="2400" b="1" spc="-5" dirty="0">
                <a:latin typeface="Arial"/>
                <a:cs typeface="Arial"/>
              </a:rPr>
              <a:t>How does energy storage </a:t>
            </a:r>
            <a:r>
              <a:rPr sz="2400" b="1" dirty="0">
                <a:latin typeface="Arial"/>
                <a:cs typeface="Arial"/>
              </a:rPr>
              <a:t>play a </a:t>
            </a:r>
            <a:r>
              <a:rPr sz="2400" b="1" spc="-5" dirty="0">
                <a:latin typeface="Arial"/>
                <a:cs typeface="Arial"/>
              </a:rPr>
              <a:t>beneficial role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energy sustainability and addressing </a:t>
            </a: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climate 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change </a:t>
            </a:r>
            <a:r>
              <a:rPr sz="2400" b="1" dirty="0">
                <a:latin typeface="Arial"/>
                <a:cs typeface="Arial"/>
              </a:rPr>
              <a:t>issue?</a:t>
            </a:r>
            <a:endParaRPr sz="2400">
              <a:latin typeface="Arial"/>
              <a:cs typeface="Arial"/>
            </a:endParaRPr>
          </a:p>
          <a:p>
            <a:pPr marL="372110" marR="684530" indent="-360045">
              <a:lnSpc>
                <a:spcPct val="100000"/>
              </a:lnSpc>
              <a:spcBef>
                <a:spcPts val="1200"/>
              </a:spcBef>
              <a:buClr>
                <a:srgbClr val="7E7E7E"/>
              </a:buClr>
              <a:buFont typeface="Arial"/>
              <a:buChar char="•"/>
              <a:tabLst>
                <a:tab pos="372110" algn="l"/>
                <a:tab pos="372745" algn="l"/>
              </a:tabLst>
            </a:pPr>
            <a:r>
              <a:rPr sz="2400" b="1" dirty="0">
                <a:latin typeface="Arial"/>
                <a:cs typeface="Arial"/>
              </a:rPr>
              <a:t>What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types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energy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sources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are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used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by </a:t>
            </a:r>
            <a:r>
              <a:rPr sz="2400" b="1" spc="-5" dirty="0">
                <a:latin typeface="Arial"/>
                <a:cs typeface="Arial"/>
              </a:rPr>
              <a:t>electric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vehicles </a:t>
            </a:r>
            <a:r>
              <a:rPr sz="2400" b="1" dirty="0">
                <a:latin typeface="Arial"/>
                <a:cs typeface="Arial"/>
              </a:rPr>
              <a:t>(EVs)? </a:t>
            </a:r>
            <a:r>
              <a:rPr sz="2400" b="1" spc="-5" dirty="0">
                <a:latin typeface="Arial"/>
                <a:cs typeface="Arial"/>
              </a:rPr>
              <a:t>And </a:t>
            </a:r>
            <a:r>
              <a:rPr sz="2400" b="1" spc="5" dirty="0">
                <a:latin typeface="Arial"/>
                <a:cs typeface="Arial"/>
              </a:rPr>
              <a:t>what </a:t>
            </a:r>
            <a:r>
              <a:rPr sz="2400" b="1" spc="-5" dirty="0">
                <a:latin typeface="Arial"/>
                <a:cs typeface="Arial"/>
              </a:rPr>
              <a:t>are </a:t>
            </a: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advantages and 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disadvantages</a:t>
            </a:r>
            <a:r>
              <a:rPr sz="2400" b="1" dirty="0">
                <a:latin typeface="Arial"/>
                <a:cs typeface="Arial"/>
              </a:rPr>
              <a:t> of them?</a:t>
            </a:r>
            <a:endParaRPr sz="2400">
              <a:latin typeface="Arial"/>
              <a:cs typeface="Arial"/>
            </a:endParaRPr>
          </a:p>
          <a:p>
            <a:pPr marL="372110" marR="655955" indent="-360045" algn="just">
              <a:lnSpc>
                <a:spcPct val="100000"/>
              </a:lnSpc>
              <a:spcBef>
                <a:spcPts val="1200"/>
              </a:spcBef>
              <a:buClr>
                <a:srgbClr val="7E7E7E"/>
              </a:buClr>
              <a:buFont typeface="Arial"/>
              <a:buChar char="•"/>
              <a:tabLst>
                <a:tab pos="372745" algn="l"/>
              </a:tabLst>
            </a:pPr>
            <a:r>
              <a:rPr sz="2400" b="1" dirty="0">
                <a:latin typeface="Arial"/>
                <a:cs typeface="Arial"/>
              </a:rPr>
              <a:t>Which </a:t>
            </a:r>
            <a:r>
              <a:rPr sz="2400" b="1" spc="-10" dirty="0">
                <a:latin typeface="Arial"/>
                <a:cs typeface="Arial"/>
              </a:rPr>
              <a:t>type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5" dirty="0">
                <a:latin typeface="Arial"/>
                <a:cs typeface="Arial"/>
              </a:rPr>
              <a:t>energy source </a:t>
            </a:r>
            <a:r>
              <a:rPr sz="2400" b="1" dirty="0">
                <a:latin typeface="Arial"/>
                <a:cs typeface="Arial"/>
              </a:rPr>
              <a:t>do </a:t>
            </a:r>
            <a:r>
              <a:rPr sz="2400" b="1" spc="-10" dirty="0">
                <a:latin typeface="Arial"/>
                <a:cs typeface="Arial"/>
              </a:rPr>
              <a:t>you </a:t>
            </a:r>
            <a:r>
              <a:rPr sz="2400" b="1" dirty="0">
                <a:latin typeface="Arial"/>
                <a:cs typeface="Arial"/>
              </a:rPr>
              <a:t>think is </a:t>
            </a:r>
            <a:r>
              <a:rPr sz="2400" b="1" spc="-5" dirty="0">
                <a:latin typeface="Arial"/>
                <a:cs typeface="Arial"/>
              </a:rPr>
              <a:t>most 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likely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become mainstream </a:t>
            </a:r>
            <a:r>
              <a:rPr sz="2400" b="1" dirty="0">
                <a:latin typeface="Arial"/>
                <a:cs typeface="Arial"/>
              </a:rPr>
              <a:t>for the EV in the </a:t>
            </a:r>
            <a:r>
              <a:rPr sz="2400" b="1" spc="-5" dirty="0">
                <a:latin typeface="Arial"/>
                <a:cs typeface="Arial"/>
              </a:rPr>
              <a:t>next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decade,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and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why?</a:t>
            </a:r>
            <a:endParaRPr sz="2400">
              <a:latin typeface="Arial"/>
              <a:cs typeface="Arial"/>
            </a:endParaRPr>
          </a:p>
          <a:p>
            <a:pPr marL="372110" marR="48260" indent="-360045" algn="just">
              <a:lnSpc>
                <a:spcPct val="100000"/>
              </a:lnSpc>
              <a:spcBef>
                <a:spcPts val="1205"/>
              </a:spcBef>
              <a:buClr>
                <a:srgbClr val="7E7E7E"/>
              </a:buClr>
              <a:buFont typeface="Arial"/>
              <a:buChar char="•"/>
              <a:tabLst>
                <a:tab pos="372745" algn="l"/>
              </a:tabLst>
            </a:pPr>
            <a:r>
              <a:rPr sz="2400" b="1" dirty="0">
                <a:latin typeface="Arial"/>
                <a:cs typeface="Arial"/>
              </a:rPr>
              <a:t>What is the </a:t>
            </a:r>
            <a:r>
              <a:rPr sz="2400" b="1" spc="-10" dirty="0">
                <a:latin typeface="Arial"/>
                <a:cs typeface="Arial"/>
              </a:rPr>
              <a:t>hybrid </a:t>
            </a:r>
            <a:r>
              <a:rPr sz="2400" b="1" spc="-5" dirty="0">
                <a:latin typeface="Arial"/>
                <a:cs typeface="Arial"/>
              </a:rPr>
              <a:t>energy </a:t>
            </a:r>
            <a:r>
              <a:rPr sz="2400" b="1" spc="-10" dirty="0">
                <a:latin typeface="Arial"/>
                <a:cs typeface="Arial"/>
              </a:rPr>
              <a:t>system </a:t>
            </a:r>
            <a:r>
              <a:rPr sz="2400" b="1" spc="-5" dirty="0">
                <a:latin typeface="Arial"/>
                <a:cs typeface="Arial"/>
              </a:rPr>
              <a:t>and </a:t>
            </a:r>
            <a:r>
              <a:rPr sz="2400" b="1" spc="5" dirty="0">
                <a:latin typeface="Arial"/>
                <a:cs typeface="Arial"/>
              </a:rPr>
              <a:t>why </a:t>
            </a:r>
            <a:r>
              <a:rPr sz="2400" b="1" spc="-5" dirty="0">
                <a:latin typeface="Arial"/>
                <a:cs typeface="Arial"/>
              </a:rPr>
              <a:t>do </a:t>
            </a:r>
            <a:r>
              <a:rPr sz="2400" b="1" spc="10" dirty="0">
                <a:latin typeface="Arial"/>
                <a:cs typeface="Arial"/>
              </a:rPr>
              <a:t>we </a:t>
            </a:r>
            <a:r>
              <a:rPr sz="2400" b="1" spc="-5" dirty="0">
                <a:latin typeface="Arial"/>
                <a:cs typeface="Arial"/>
              </a:rPr>
              <a:t>need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it?</a:t>
            </a:r>
            <a:endParaRPr sz="2400">
              <a:latin typeface="Arial"/>
              <a:cs typeface="Arial"/>
            </a:endParaRPr>
          </a:p>
          <a:p>
            <a:pPr marL="372110" marR="5080" indent="-360045" algn="just">
              <a:lnSpc>
                <a:spcPct val="100000"/>
              </a:lnSpc>
              <a:spcBef>
                <a:spcPts val="1200"/>
              </a:spcBef>
              <a:buClr>
                <a:srgbClr val="7E7E7E"/>
              </a:buClr>
              <a:buFont typeface="Arial"/>
              <a:buChar char="•"/>
              <a:tabLst>
                <a:tab pos="372745" algn="l"/>
              </a:tabLst>
            </a:pPr>
            <a:r>
              <a:rPr sz="2400" b="1" dirty="0">
                <a:latin typeface="Arial"/>
                <a:cs typeface="Arial"/>
              </a:rPr>
              <a:t>What </a:t>
            </a:r>
            <a:r>
              <a:rPr sz="2400" b="1" spc="-5" dirty="0">
                <a:latin typeface="Arial"/>
                <a:cs typeface="Arial"/>
              </a:rPr>
              <a:t>are </a:t>
            </a: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potential safety concerns associated </a:t>
            </a:r>
            <a:r>
              <a:rPr sz="2400" b="1" spc="5" dirty="0">
                <a:latin typeface="Arial"/>
                <a:cs typeface="Arial"/>
              </a:rPr>
              <a:t>with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energy storage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systems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5" dirty="0">
                <a:latin typeface="Arial"/>
                <a:cs typeface="Arial"/>
              </a:rPr>
              <a:t> EVs,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how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can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they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5104" y="6090005"/>
            <a:ext cx="1568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m</a:t>
            </a:r>
            <a:r>
              <a:rPr sz="2400" b="1" spc="5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5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gated?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75526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Can</a:t>
            </a:r>
            <a:r>
              <a:rPr spc="-35" dirty="0"/>
              <a:t> </a:t>
            </a:r>
            <a:r>
              <a:rPr dirty="0"/>
              <a:t>you</a:t>
            </a:r>
            <a:r>
              <a:rPr spc="-5" dirty="0"/>
              <a:t> answer</a:t>
            </a:r>
            <a:r>
              <a:rPr spc="-40" dirty="0"/>
              <a:t> </a:t>
            </a:r>
            <a:r>
              <a:rPr spc="-5" dirty="0"/>
              <a:t>these?</a:t>
            </a:r>
            <a:r>
              <a:rPr spc="-90" dirty="0"/>
              <a:t> </a:t>
            </a:r>
            <a:r>
              <a:rPr dirty="0"/>
              <a:t>(target</a:t>
            </a:r>
            <a:r>
              <a:rPr spc="-35" dirty="0"/>
              <a:t> </a:t>
            </a:r>
            <a:r>
              <a:rPr spc="-5" dirty="0"/>
              <a:t>questions)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16594" y="6339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40" y="856234"/>
            <a:ext cx="8314690" cy="435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marR="258445" indent="-360045">
              <a:lnSpc>
                <a:spcPct val="100000"/>
              </a:lnSpc>
              <a:spcBef>
                <a:spcPts val="1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sz="2400" spc="-5" dirty="0">
                <a:latin typeface="Arial"/>
                <a:cs typeface="Arial"/>
              </a:rPr>
              <a:t>Understand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9F2200"/>
                </a:solidFill>
                <a:latin typeface="Arial"/>
                <a:cs typeface="Arial"/>
              </a:rPr>
              <a:t>importance of </a:t>
            </a:r>
            <a:r>
              <a:rPr sz="2400" b="1" spc="-5" dirty="0">
                <a:solidFill>
                  <a:srgbClr val="9F2200"/>
                </a:solidFill>
                <a:latin typeface="Arial"/>
                <a:cs typeface="Arial"/>
              </a:rPr>
              <a:t>energy storage </a:t>
            </a:r>
            <a:r>
              <a:rPr sz="2400" spc="-5" dirty="0">
                <a:latin typeface="Arial"/>
                <a:cs typeface="Arial"/>
              </a:rPr>
              <a:t>as it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pertains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environmental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concerns, </a:t>
            </a:r>
            <a:r>
              <a:rPr sz="2400" spc="-5" dirty="0">
                <a:latin typeface="Arial"/>
                <a:cs typeface="Arial"/>
              </a:rPr>
              <a:t>energy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sustainability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climate </a:t>
            </a:r>
            <a:r>
              <a:rPr sz="2400" dirty="0">
                <a:latin typeface="Arial"/>
                <a:cs typeface="Arial"/>
              </a:rPr>
              <a:t>change.</a:t>
            </a:r>
            <a:endParaRPr sz="2400">
              <a:latin typeface="Arial"/>
              <a:cs typeface="Arial"/>
            </a:endParaRPr>
          </a:p>
          <a:p>
            <a:pPr marL="372110" marR="187960" indent="-360045">
              <a:lnSpc>
                <a:spcPct val="100000"/>
              </a:lnSpc>
              <a:spcBef>
                <a:spcPts val="12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sz="2400" spc="-5" dirty="0">
                <a:latin typeface="Arial"/>
                <a:cs typeface="Arial"/>
              </a:rPr>
              <a:t>Understand </a:t>
            </a:r>
            <a:r>
              <a:rPr sz="2400" b="1" spc="-5" dirty="0">
                <a:solidFill>
                  <a:srgbClr val="9F2200"/>
                </a:solidFill>
                <a:latin typeface="Arial"/>
                <a:cs typeface="Arial"/>
              </a:rPr>
              <a:t>various underpinning technologies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conventional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modern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energy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storage</a:t>
            </a:r>
            <a:r>
              <a:rPr sz="2400" spc="-10" dirty="0">
                <a:latin typeface="Arial"/>
                <a:cs typeface="Arial"/>
              </a:rPr>
              <a:t> including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both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portable and stationary </a:t>
            </a:r>
            <a:r>
              <a:rPr sz="2400" dirty="0">
                <a:latin typeface="Arial"/>
                <a:cs typeface="Arial"/>
              </a:rPr>
              <a:t>systems, such </a:t>
            </a:r>
            <a:r>
              <a:rPr sz="2400" spc="-5" dirty="0">
                <a:latin typeface="Arial"/>
                <a:cs typeface="Arial"/>
              </a:rPr>
              <a:t>as batteries,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supercapacitors,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compressed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air,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flow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batteries,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new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fuel,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dirty="0">
                <a:latin typeface="Arial"/>
                <a:cs typeface="Arial"/>
              </a:rPr>
              <a:t> fuel </a:t>
            </a:r>
            <a:r>
              <a:rPr sz="2400" spc="-5" dirty="0">
                <a:latin typeface="Arial"/>
                <a:cs typeface="Arial"/>
              </a:rPr>
              <a:t>cells.</a:t>
            </a:r>
            <a:endParaRPr sz="2400">
              <a:latin typeface="Arial"/>
              <a:cs typeface="Arial"/>
            </a:endParaRPr>
          </a:p>
          <a:p>
            <a:pPr marL="372110" marR="5080" indent="-360045">
              <a:lnSpc>
                <a:spcPct val="100000"/>
              </a:lnSpc>
              <a:spcBef>
                <a:spcPts val="1205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sz="2400" spc="-10" dirty="0">
                <a:latin typeface="Arial"/>
                <a:cs typeface="Arial"/>
              </a:rPr>
              <a:t>Explain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F2200"/>
                </a:solidFill>
                <a:latin typeface="Arial"/>
                <a:cs typeface="Arial"/>
              </a:rPr>
              <a:t>role</a:t>
            </a:r>
            <a:r>
              <a:rPr sz="2400" b="1" spc="6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energy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storage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new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energy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electric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vehicles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(EV)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discuss how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energy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storage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optimally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F2200"/>
                </a:solidFill>
                <a:latin typeface="Arial"/>
                <a:cs typeface="Arial"/>
              </a:rPr>
              <a:t>integrated</a:t>
            </a:r>
            <a:r>
              <a:rPr sz="2400" b="1" spc="-1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these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applications.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35687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Learning</a:t>
            </a:r>
            <a:r>
              <a:rPr spc="-85" dirty="0"/>
              <a:t> </a:t>
            </a:r>
            <a:r>
              <a:rPr spc="-5"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6594" y="6339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252" y="630682"/>
            <a:ext cx="8163559" cy="3166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basic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EV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parts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5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sz="2000" spc="-5" dirty="0">
                <a:latin typeface="Arial"/>
                <a:cs typeface="Arial"/>
              </a:rPr>
              <a:t>Conductive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charger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"/>
              </a:spcBef>
              <a:buClr>
                <a:srgbClr val="7E7E7E"/>
              </a:buClr>
              <a:buFont typeface="Arial"/>
              <a:buChar char="•"/>
              <a:tabLst>
                <a:tab pos="372110" algn="l"/>
                <a:tab pos="372745" algn="l"/>
              </a:tabLst>
            </a:pP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Battery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"/>
              </a:spcBef>
              <a:buClr>
                <a:srgbClr val="7E7E7E"/>
              </a:buClr>
              <a:buFont typeface="Arial"/>
              <a:buChar char="•"/>
              <a:tabLst>
                <a:tab pos="372110" algn="l"/>
                <a:tab pos="372745" algn="l"/>
              </a:tabLst>
            </a:pP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Fuel</a:t>
            </a:r>
            <a:r>
              <a:rPr sz="2000" b="1" spc="-30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cell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"/>
              </a:spcBef>
              <a:buClr>
                <a:srgbClr val="7E7E7E"/>
              </a:buClr>
              <a:buFont typeface="Arial"/>
              <a:buChar char="•"/>
              <a:tabLst>
                <a:tab pos="372110" algn="l"/>
                <a:tab pos="372745" algn="l"/>
              </a:tabLst>
            </a:pP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Basic</a:t>
            </a:r>
            <a:r>
              <a:rPr sz="2000" b="1" spc="-2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battery</a:t>
            </a:r>
            <a:r>
              <a:rPr sz="2000" b="1" spc="-3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management</a:t>
            </a:r>
            <a:r>
              <a:rPr sz="2000" b="1" spc="-2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9F2200"/>
                </a:solidFill>
                <a:latin typeface="Arial"/>
                <a:cs typeface="Arial"/>
              </a:rPr>
              <a:t>system</a:t>
            </a:r>
            <a:r>
              <a:rPr sz="2000" b="1" spc="-1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(BMS)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sz="2000" dirty="0">
                <a:latin typeface="Arial"/>
                <a:cs typeface="Arial"/>
              </a:rPr>
              <a:t>Motor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sz="2000" spc="-5" dirty="0">
                <a:latin typeface="Arial"/>
                <a:cs typeface="Arial"/>
              </a:rPr>
              <a:t>Driver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90000"/>
              </a:lnSpc>
              <a:spcBef>
                <a:spcPts val="600"/>
              </a:spcBef>
            </a:pPr>
            <a:r>
              <a:rPr sz="2000" b="1" dirty="0">
                <a:latin typeface="Arial"/>
                <a:cs typeface="Arial"/>
              </a:rPr>
              <a:t>Our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Electric </a:t>
            </a:r>
            <a:r>
              <a:rPr sz="2000" b="1" spc="-20" dirty="0">
                <a:solidFill>
                  <a:srgbClr val="9F2200"/>
                </a:solidFill>
                <a:latin typeface="Arial"/>
                <a:cs typeface="Arial"/>
              </a:rPr>
              <a:t>Vehicles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&amp;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Smart Mobility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(EVSM)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Research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Group </a:t>
            </a:r>
            <a:r>
              <a:rPr sz="2000" b="1" spc="-5" dirty="0">
                <a:latin typeface="Arial"/>
                <a:cs typeface="Arial"/>
              </a:rPr>
              <a:t>and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Research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Centre for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Electric </a:t>
            </a:r>
            <a:r>
              <a:rPr sz="2000" b="1" spc="-20" dirty="0">
                <a:solidFill>
                  <a:srgbClr val="9F2200"/>
                </a:solidFill>
                <a:latin typeface="Arial"/>
                <a:cs typeface="Arial"/>
              </a:rPr>
              <a:t>Vehicles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(RCEV) </a:t>
            </a:r>
            <a:r>
              <a:rPr sz="2000" b="1" spc="-5" dirty="0">
                <a:latin typeface="Arial"/>
                <a:cs typeface="Arial"/>
              </a:rPr>
              <a:t>have </a:t>
            </a:r>
            <a:r>
              <a:rPr sz="2000" b="1" dirty="0">
                <a:latin typeface="Arial"/>
                <a:cs typeface="Arial"/>
              </a:rPr>
              <a:t>the following EV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advanced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technology</a:t>
            </a:r>
            <a:r>
              <a:rPr sz="2000" spc="-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5252" y="3778377"/>
            <a:ext cx="4861560" cy="2830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sz="2000" dirty="0">
                <a:latin typeface="Arial"/>
                <a:cs typeface="Arial"/>
              </a:rPr>
              <a:t>Wireless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charger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sz="2000" spc="-5" dirty="0">
                <a:latin typeface="Arial"/>
                <a:cs typeface="Arial"/>
              </a:rPr>
              <a:t>In-wheel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motor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In-wheel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vehicle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sz="2000" spc="-5" dirty="0">
                <a:latin typeface="Arial"/>
                <a:cs typeface="Arial"/>
              </a:rPr>
              <a:t>All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electric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active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suspension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5"/>
              </a:spcBef>
              <a:buClr>
                <a:srgbClr val="7E7E7E"/>
              </a:buClr>
              <a:buFont typeface="Arial"/>
              <a:buChar char="•"/>
              <a:tabLst>
                <a:tab pos="372110" algn="l"/>
                <a:tab pos="372745" algn="l"/>
              </a:tabLst>
            </a:pP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Fuel</a:t>
            </a:r>
            <a:r>
              <a:rPr sz="2000" b="1" spc="-1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cell</a:t>
            </a:r>
            <a:r>
              <a:rPr sz="2000" b="1" spc="-40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or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 new</a:t>
            </a:r>
            <a:r>
              <a:rPr sz="2000" b="1" spc="-1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fuel</a:t>
            </a:r>
            <a:r>
              <a:rPr sz="2000" b="1" spc="-3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9F2200"/>
                </a:solidFill>
                <a:latin typeface="Arial"/>
                <a:cs typeface="Arial"/>
              </a:rPr>
              <a:t>vehicle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"/>
              </a:spcBef>
              <a:buClr>
                <a:srgbClr val="7E7E7E"/>
              </a:buClr>
              <a:buFont typeface="Arial"/>
              <a:buChar char="•"/>
              <a:tabLst>
                <a:tab pos="372110" algn="l"/>
                <a:tab pos="372745" algn="l"/>
              </a:tabLst>
            </a:pP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Distributed</a:t>
            </a:r>
            <a:r>
              <a:rPr sz="2000" b="1" spc="-45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F2200"/>
                </a:solidFill>
                <a:latin typeface="Arial"/>
                <a:cs typeface="Arial"/>
              </a:rPr>
              <a:t>energy</a:t>
            </a:r>
            <a:r>
              <a:rPr sz="2000" b="1" spc="-20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storage</a:t>
            </a:r>
            <a:r>
              <a:rPr sz="2000" b="1" spc="-30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for</a:t>
            </a:r>
            <a:r>
              <a:rPr sz="2000" b="1" spc="-30" dirty="0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F2200"/>
                </a:solidFill>
                <a:latin typeface="Arial"/>
                <a:cs typeface="Arial"/>
              </a:rPr>
              <a:t>EV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sz="2000" spc="-5" dirty="0">
                <a:latin typeface="Arial"/>
                <a:cs typeface="Arial"/>
              </a:rPr>
              <a:t>Autonomous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vehicle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sz="2000" dirty="0">
                <a:latin typeface="Arial"/>
                <a:cs typeface="Arial"/>
              </a:rPr>
              <a:t>Wireless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motor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sz="2000" dirty="0">
                <a:latin typeface="Arial"/>
                <a:cs typeface="Arial"/>
              </a:rPr>
              <a:t>Wireless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EV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energy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sz="2000" spc="-5" dirty="0">
                <a:latin typeface="Arial"/>
                <a:cs typeface="Arial"/>
              </a:rPr>
              <a:t>Advanced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power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electronics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technology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64198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Energy</a:t>
            </a:r>
            <a:r>
              <a:rPr spc="-25" dirty="0"/>
              <a:t> </a:t>
            </a:r>
            <a:r>
              <a:rPr spc="-5" dirty="0"/>
              <a:t>Storage</a:t>
            </a:r>
            <a:r>
              <a:rPr spc="-30" dirty="0"/>
              <a:t> </a:t>
            </a:r>
            <a:r>
              <a:rPr spc="-5" dirty="0"/>
              <a:t>in</a:t>
            </a:r>
            <a:r>
              <a:rPr spc="-25" dirty="0"/>
              <a:t> </a:t>
            </a:r>
            <a:r>
              <a:rPr dirty="0"/>
              <a:t>EV</a:t>
            </a:r>
            <a:r>
              <a:rPr spc="-5" dirty="0"/>
              <a:t> </a:t>
            </a:r>
            <a:r>
              <a:rPr spc="-30" dirty="0"/>
              <a:t>Technologies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16594" y="6339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139" y="572871"/>
            <a:ext cx="7808595" cy="55130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300"/>
              </a:spcBef>
              <a:buClr>
                <a:srgbClr val="7E7E7E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Classification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electric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vehicle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(EV)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energy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source</a:t>
            </a: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Clr>
                <a:srgbClr val="7E7E7E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Batteries</a:t>
            </a: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Clr>
                <a:srgbClr val="7E7E7E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latin typeface="Arial"/>
                <a:cs typeface="Arial"/>
              </a:rPr>
              <a:t>Supercapacitors</a:t>
            </a:r>
            <a:endParaRPr sz="20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Clr>
                <a:srgbClr val="7E7E7E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Ultrahigh-speed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flywheels</a:t>
            </a:r>
            <a:endParaRPr sz="20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Clr>
                <a:srgbClr val="7E7E7E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Fuel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cells</a:t>
            </a: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Clr>
                <a:srgbClr val="7E7E7E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latin typeface="Arial"/>
                <a:cs typeface="Arial"/>
              </a:rPr>
              <a:t>Hybridisation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energy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sources</a:t>
            </a: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Clr>
                <a:srgbClr val="7E7E7E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Case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study</a:t>
            </a: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Clr>
                <a:srgbClr val="7E7E7E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Magnetic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energy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storage</a:t>
            </a: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Clr>
                <a:srgbClr val="7E7E7E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latin typeface="Arial"/>
                <a:cs typeface="Arial"/>
              </a:rPr>
              <a:t>Lithium-ion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batteries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battery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management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systems</a:t>
            </a: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Clr>
                <a:srgbClr val="7E7E7E"/>
              </a:buClr>
              <a:buAutoNum type="arabicPeriod"/>
              <a:tabLst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Battery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models</a:t>
            </a:r>
          </a:p>
          <a:p>
            <a:pPr marL="469900" indent="-457834">
              <a:lnSpc>
                <a:spcPct val="100000"/>
              </a:lnSpc>
              <a:spcBef>
                <a:spcPts val="1205"/>
              </a:spcBef>
              <a:buClr>
                <a:srgbClr val="7E7E7E"/>
              </a:buClr>
              <a:buAutoNum type="arabicPeriod"/>
              <a:tabLst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Battery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charge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health</a:t>
            </a:r>
            <a:endParaRPr sz="20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Clr>
                <a:srgbClr val="7E7E7E"/>
              </a:buClr>
              <a:buAutoNum type="arabicPeriod"/>
              <a:tabLst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Battery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impedance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and electrochemical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impedance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spectroscopy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139" y="6211925"/>
            <a:ext cx="3192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7E7E7E"/>
                </a:solidFill>
                <a:latin typeface="Arial"/>
                <a:cs typeface="Arial"/>
              </a:rPr>
              <a:t>13.</a:t>
            </a:r>
            <a:r>
              <a:rPr sz="2000" spc="2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New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energy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vehicles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36817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20" dirty="0"/>
              <a:t> </a:t>
            </a:r>
            <a:r>
              <a:rPr spc="-5" dirty="0"/>
              <a:t>will</a:t>
            </a:r>
            <a:r>
              <a:rPr spc="-30" dirty="0"/>
              <a:t> </a:t>
            </a:r>
            <a:r>
              <a:rPr spc="-5" dirty="0"/>
              <a:t>be</a:t>
            </a:r>
            <a:r>
              <a:rPr spc="-35" dirty="0"/>
              <a:t> </a:t>
            </a:r>
            <a:r>
              <a:rPr spc="-5" dirty="0"/>
              <a:t>taught?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16594" y="6339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E26AAFD3-84F0-451F-A2AD-9342D485EADA}"/>
                  </a:ext>
                </a:extLst>
              </p14:cNvPr>
              <p14:cNvContentPartPr/>
              <p14:nvPr/>
            </p14:nvContentPartPr>
            <p14:xfrm>
              <a:off x="7803420" y="1227960"/>
              <a:ext cx="34920" cy="3024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E26AAFD3-84F0-451F-A2AD-9342D485EA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94420" y="1218960"/>
                <a:ext cx="525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47E017FF-FBAA-4E60-ADE5-69B291B67E5E}"/>
                  </a:ext>
                </a:extLst>
              </p14:cNvPr>
              <p14:cNvContentPartPr/>
              <p14:nvPr/>
            </p14:nvContentPartPr>
            <p14:xfrm>
              <a:off x="6797580" y="865800"/>
              <a:ext cx="804240" cy="47484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47E017FF-FBAA-4E60-ADE5-69B291B67E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8580" y="856800"/>
                <a:ext cx="82188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571BE00D-75A5-4F89-8156-7F43B1D1A795}"/>
                  </a:ext>
                </a:extLst>
              </p14:cNvPr>
              <p14:cNvContentPartPr/>
              <p14:nvPr/>
            </p14:nvContentPartPr>
            <p14:xfrm>
              <a:off x="2815260" y="1526760"/>
              <a:ext cx="2081880" cy="52344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571BE00D-75A5-4F89-8156-7F43B1D1A7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6260" y="1517760"/>
                <a:ext cx="2099520" cy="54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CD75549E-7D26-46D5-8660-F52AC848A506}"/>
                  </a:ext>
                </a:extLst>
              </p14:cNvPr>
              <p14:cNvContentPartPr/>
              <p14:nvPr/>
            </p14:nvContentPartPr>
            <p14:xfrm>
              <a:off x="4126020" y="2316600"/>
              <a:ext cx="498600" cy="3960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CD75549E-7D26-46D5-8660-F52AC848A5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17020" y="2307600"/>
                <a:ext cx="5162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ADB1C98C-BAEF-4321-82E5-F1CDD7907963}"/>
                  </a:ext>
                </a:extLst>
              </p14:cNvPr>
              <p14:cNvContentPartPr/>
              <p14:nvPr/>
            </p14:nvContentPartPr>
            <p14:xfrm>
              <a:off x="4941420" y="2046600"/>
              <a:ext cx="1252080" cy="558720"/>
            </p14:xfrm>
          </p:contentPart>
        </mc:Choice>
        <mc:Fallback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ADB1C98C-BAEF-4321-82E5-F1CDD79079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32420" y="2037600"/>
                <a:ext cx="126972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20CCD80D-A6D2-45B5-A970-E566BDC7BBCE}"/>
                  </a:ext>
                </a:extLst>
              </p14:cNvPr>
              <p14:cNvContentPartPr/>
              <p14:nvPr/>
            </p14:nvContentPartPr>
            <p14:xfrm>
              <a:off x="4924140" y="2936880"/>
              <a:ext cx="1541160" cy="389160"/>
            </p14:xfrm>
          </p:contentPart>
        </mc:Choice>
        <mc:Fallback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20CCD80D-A6D2-45B5-A970-E566BDC7BB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15140" y="2927880"/>
                <a:ext cx="155880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7761279A-E7D7-436D-897B-E1B933EAB449}"/>
                  </a:ext>
                </a:extLst>
              </p14:cNvPr>
              <p14:cNvContentPartPr/>
              <p14:nvPr/>
            </p14:nvContentPartPr>
            <p14:xfrm>
              <a:off x="3996420" y="3911760"/>
              <a:ext cx="930960" cy="435600"/>
            </p14:xfrm>
          </p:contentPart>
        </mc:Choice>
        <mc:Fallback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7761279A-E7D7-436D-897B-E1B933EAB44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87420" y="3902723"/>
                <a:ext cx="948600" cy="453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1DC2098D-F2DF-4843-9493-0787A555DDDF}"/>
                  </a:ext>
                </a:extLst>
              </p14:cNvPr>
              <p14:cNvContentPartPr/>
              <p14:nvPr/>
            </p14:nvContentPartPr>
            <p14:xfrm>
              <a:off x="5982180" y="5244480"/>
              <a:ext cx="1240200" cy="528120"/>
            </p14:xfrm>
          </p:contentPart>
        </mc:Choice>
        <mc:Fallback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1DC2098D-F2DF-4843-9493-0787A555DD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73180" y="5235480"/>
                <a:ext cx="1257840" cy="54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608" y="2939541"/>
            <a:ext cx="5031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Subject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Coursework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773" y="3697604"/>
            <a:ext cx="736028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Assessment,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homework,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miniproject,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in-class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test,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exam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1787</Words>
  <Application>Microsoft Office PowerPoint</Application>
  <PresentationFormat>全屏显示(4:3)</PresentationFormat>
  <Paragraphs>320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Arial</vt:lpstr>
      <vt:lpstr>Calibri</vt:lpstr>
      <vt:lpstr>Georgia</vt:lpstr>
      <vt:lpstr>Times New Roman</vt:lpstr>
      <vt:lpstr>Office Theme</vt:lpstr>
      <vt:lpstr>Introduction to  the Subject</vt:lpstr>
      <vt:lpstr>Briefing</vt:lpstr>
      <vt:lpstr>Location and Time</vt:lpstr>
      <vt:lpstr>Introduction to the Subject</vt:lpstr>
      <vt:lpstr>Can you answer these? (target questions)</vt:lpstr>
      <vt:lpstr>Learning Outcomes</vt:lpstr>
      <vt:lpstr>Energy Storage in EV Technologies</vt:lpstr>
      <vt:lpstr>What will be taught?</vt:lpstr>
      <vt:lpstr>PowerPoint 演示文稿</vt:lpstr>
      <vt:lpstr>Assessment &amp; Homework</vt:lpstr>
      <vt:lpstr>Miniproject</vt:lpstr>
      <vt:lpstr>Quiz &amp; Final Exam</vt:lpstr>
      <vt:lpstr>Coursework and Miniproject Report Submission</vt:lpstr>
      <vt:lpstr>PowerPoint 演示文稿</vt:lpstr>
      <vt:lpstr>Academic Integrity</vt:lpstr>
      <vt:lpstr>Late Policy and Illness</vt:lpstr>
      <vt:lpstr>The Subject Syllabus &amp; Schedule</vt:lpstr>
      <vt:lpstr>Syllabus &amp; Schedule</vt:lpstr>
      <vt:lpstr>Syllabus &amp; Schedule (Cont’d)</vt:lpstr>
      <vt:lpstr>Project Presentation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the Subject</dc:title>
  <cp:lastModifiedBy>夏 james</cp:lastModifiedBy>
  <cp:revision>3</cp:revision>
  <dcterms:created xsi:type="dcterms:W3CDTF">2025-09-02T07:44:23Z</dcterms:created>
  <dcterms:modified xsi:type="dcterms:W3CDTF">2025-09-02T07:53:12Z</dcterms:modified>
</cp:coreProperties>
</file>