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omments/comment1.xml" ContentType="application/vnd.openxmlformats-officedocument.presentationml.comment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3"/>
  </p:notesMasterIdLst>
  <p:sldIdLst>
    <p:sldId id="556" r:id="rId2"/>
    <p:sldId id="538" r:id="rId3"/>
    <p:sldId id="578" r:id="rId4"/>
    <p:sldId id="583" r:id="rId5"/>
    <p:sldId id="585" r:id="rId6"/>
    <p:sldId id="584" r:id="rId7"/>
    <p:sldId id="586" r:id="rId8"/>
    <p:sldId id="539" r:id="rId9"/>
    <p:sldId id="550" r:id="rId10"/>
    <p:sldId id="572" r:id="rId11"/>
    <p:sldId id="573" r:id="rId12"/>
    <p:sldId id="574" r:id="rId13"/>
    <p:sldId id="575" r:id="rId14"/>
    <p:sldId id="577" r:id="rId15"/>
    <p:sldId id="576" r:id="rId16"/>
    <p:sldId id="579" r:id="rId17"/>
    <p:sldId id="580" r:id="rId18"/>
    <p:sldId id="582" r:id="rId19"/>
    <p:sldId id="581" r:id="rId20"/>
    <p:sldId id="587" r:id="rId21"/>
    <p:sldId id="5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 james" initials="夏" lastIdx="1" clrIdx="0">
    <p:extLst>
      <p:ext uri="{19B8F6BF-5375-455C-9EA6-DF929625EA0E}">
        <p15:presenceInfo xmlns:p15="http://schemas.microsoft.com/office/powerpoint/2012/main" userId="6eddc0f8c36d3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2T15:18:04.285" idx="1">
    <p:pos x="3920" y="27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18:34.5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0 258 190 0,'10'2'267'0,"-2"0"10"0,2-2 1 0,-4 3-7 0,1-3-3 16,1-3 1-16,3 1-4 0,-1 0 0 0,-2-2-5 0,0-2-9 16,1-1-85-16,-2-1-119 0,3-2-118 0,-3 0-110 0,-1-3-55 15,1 0-25-15,4-3-8 0,-6-2 1 0,3-3 2 0,2 0 0 0,-2-5 1 16,4-1-1-16,-1 0 6 0,1-4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2:36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374 549 45 0,'0'0'52'0,"0"0"-5"0,-1 3-7 0,-4-2-7 0,0 2-9 0,0 1-5 0,-2-3-4 15,3 4-2-15,-5-1 1 0,-1-2 0 0,-2 5 3 0,4-3 2 16,-4-3 2-16,1 4 5 0,-4-1 2 0,1-2 2 0,2 3 2 16,-1-2 1-16,0 2 0 0,0-3-1 0,-4 1-1 0,5 2-1 0,-1-2-2 15,-4 2 0-15,4 0 1 0,1 0 3 0,-2-4 3 0,-1 4 2 16,4-1 2-16,-1-2 5 0,1 2 6 0,2 1 7 0,-1-4 6 15,1 2 8-15,2-1 7 0,0 0 5 0,0-1 6 0,5 2 3 16,-4-3 2-16,5 2 0 0,-2-2-2 0,3 0 0 0,0 0-1 0,0 0-2 16,0 0-2-16,0 0-2 0,0 0-3 0,0 0-3 0,0 0-3 0,0 0-3 15,0 0-6-15,0 0-3 0,0 0-5 0,0 0-5 0,0 0-2 16,3 0-6-16,-2-2-3 0,2 2-5 0,0-3-4 0,1 3-4 16,1-1-4-16,-1-1 1 0,3 0 0 0,3-1 1 0,-1 2-2 0,3-2 2 15,-1-1 2-15,4 2 2 0,1-2 5 0,-1-3 3 16,3 4 6-16,2-5 0 0,-1 3 0 0,2 2 2 0,4-5-1 0,0 1-1 15,-1-1-3-15,5 2-3 0,-1-4-3 0,2 1-1 0,3-1-2 16,2-1-5-16,-3 1-8 0,2-3-4 0,4 3-5 0,-3-3-1 0,2 0-2 16,1 1-2-16,-4 1-2 0,1-1-2 0,-2 1-1 0,0 2-1 15,-2-2 0-15,-7 3 1 0,2-4-1 0,-2 5 2 0,-3 0 0 0,-1 0 0 16,-4-2 0-16,2 6-1 0,-7-2 2 0,-2 1 0 0,1 3 2 16,-3-2 4-16,-2 2 5 0,-1 1 2 0,-1 0 2 0,-3 0 2 15,0 0 1-15,0 0 0 0,0 0 2 0,0 0-1 0,0 1 0 0,0 2 1 16,0 1 0-16,-3-3-2 0,0 4-2 0,3 1-3 0,-1 0-3 15,-2 1-1-15,1 1-4 0,-4 3-1 0,5-1-2 0,-3 1-1 16,1 3-1-16,-2 1 0 0,0 4 2 0,-1-2 0 0,0 4 0 0,2 2 1 16,-3-1 1-16,-1 6 1 0,3 1-1 0,-3-1 2 0,-2 1 0 15,4 4 4-15,-4 3 2 0,2 0 5 0,-2 1 5 0,1 2 5 16,-1-2 6-16,1 2 6 0,-1-2 2 0,1-2 6 0,-1 1 5 0,1 0 5 16,2-5 3-16,-1 0 3 0,-3 0 3 0,4-3 5 0,1-4 3 15,-1-2 3-15,3 0 1 0,-3-3-2 0,1-5-2 0,2 0-3 0,-1-3-3 16,2 0-3-16,-1-6-6 0,4 1-4 0,-1 0-2 0,-2-5-5 15,3 2-3-15,0-3-7 0,0 0-5 0,0 0-7 0,-3 0-7 16,1-3-6-16,-1-2-5 0,2 2-6 0,-5-4-11 0,2-1-15 0,-3-2-20 16,2-5-31-16,-2 1-36 0,0-3-32 0,1-1-31 0,-4-8-33 15,1 1-29-15,-1-2-32 0,2-5-27 0,-4 0-26 0,2-3-23 16,1-3-31-16,-2-2-38 0,1-4-7 0,1-3 6 0,-1 0 21 16,1-2 31-16,2-1 28 0,0 0 31 0,2-5 31 0,2 5 30 0,3-2 29 15,0-1 30-15</inkml:trace>
  <inkml:trace contextRef="#ctx0" brushRef="#br0" timeOffset="208">933 0 70 0,'13'5'149'0,"-7"-2"7"0,0 6 5 0,-5-1 7 0,-1 4 12 15,-1 3 9-15,-5 1 12 0,2 3 10 0,-5 6 9 0,-1 1-26 16,-3 3-39-16,-6 5-23 0,0 4-13 0,-4 0-6 0,0 2-3 0,-6 1-2 16,-3 2-2-16,2 3-7 0,-6-3-10 0,0 2-11 0,0-1-10 15,0-2-10-15,0 0-9 0,-1-3-8 0,4 0-13 0,1-4-6 16,2-4-5-16,0 1-6 0,4-5-4 0,3-2-4 0,-1-4-5 0,3-1-10 15,2-4-14-15,6-2-21 0,-4-5-24 0,5-2-22 0,0-4-27 16,4-1-27-16,-2-6-29 0,5-2-28 0,1-5-33 0,4-3-15 16,-3-6-9-16,6 1-2 0,-2-5 0 0,5-1 9 0,0-7 12 0,1 0 21 15,3-1 22-15,2 0 26 0</inkml:trace>
  <inkml:trace contextRef="#ctx0" brushRef="#br0" timeOffset="459">461 311 22 0,'10'-8'148'0,"-4"1"4"0,1 4 1 0,0 2 1 16,-3 2 1-16,-1 2 0 0,0 5-1 0,-1-1 1 0,-2 4-10 0,0 2-14 15,0 0-40-15,0 4-52 0,0 0-30 0,0-1-19 0,0 3-14 16,0 0-11-16,0 0-10 0,0-3-8 0,0 1-8 0,3 1-6 16,-2 0-9-16,5-1-10 0,-2-2-2 0,0-1-3 0,4 0 1 0,0 2 5 15,0-3 5-15,3 0 5 0,-1 0 11 0,2-2 11 0,-3 2 21 16,2-3 21-16,1 3 19 0,-1-3 15 0,1 0 14 0,-2 0 19 16,-1 0 8-16,1 3 10 0,-3-3 7 0,2 0 4 0,-2 1 8 0,-3-3 6 15,6 2 2-15,-5-2 2 0,-1 0-10 0,0 1-12 0,2 1-9 16,-5-3-10-16,2 2-5 0,-1-1-6 0,4 1-5 0,-5-3-6 0,-1 2-6 15,4-4-5-15,-1 4-8 0,0-3-7 0,1-1-12 0,1 0-17 16,-1-2-21-16,3 0-20 0,1-2-35 0,0-2-40 0,2-2-22 16,-1-2-13-16,3-3-3 0,2-1-4 0,0-4 2 0,-1-5-3 0,5 1 3 15,1-5 1-15,-3 0 7 0</inkml:trace>
  <inkml:trace contextRef="#ctx0" brushRef="#br0" timeOffset="814">1602 235 209 0,'8'4'225'0,"-6"-2"5"16,-2 2 4-16,-2 4 2 0,0-1 1 0,-5 1 2 0,-3 3 7 0,1 2 10 16,-5 1 2-16,-1 2-2 0,-2 6-41 0,-2-1-63 0,-4 4-35 15,-2 1-22-15,1 2-12 0,-7 2-4 0,1-1-4 0,0 3-1 0,-1-3-3 16,-2 2-1-16,3 0-8 0,2-5-9 0,1 1-11 0,2-2-13 16,2 1-11-16,3-4-8 0,1-3-14 0,3-2-14 0,5-1-18 15,-2-3-20-15,7-2-22 0,0-4-25 0,2 1-24 0,2-5-22 0,2 0-22 16,0-3-20-16,2 0-22 0,5-3-20 0,0-2-22 0,1-1-23 15,3-2-7-15,-2-2 5 0,5-3 12 0,2 3 16 0,0 0 28 16,1-3 33-16,-1 1 50 0,3 2 59 0,-3 2 43 0,3-3 40 0,-3 4 35 16,1 0 30-16,-4 4 31 0,-1-2 30 0,1 5 22 0,-2-2 16 15,-2 4 15-15,-1-2 11 0,-2 5 7 0,1 0 3 0,-2 0-19 16,2 3-26-16,-3 2-18 0,-2 0-12 0,4 2-8 0,-6 1-6 0,1-1-7 16,-1 4-7-16,0 0-6 0,0-1-8 0,-1 4-11 0,-2-3-9 15,0 1-12-15,-2 0-11 0,4-4-7 0,1 5-8 0,-6-2-10 16,6-2-12-16,-1-1-21 0,1-1-24 0,0 0-29 0,0-1-28 0,0-2-30 15,0-1-31-15,0 0-32 0,1-6-33 0,-1-2-17 0,0 0-8 16,6 0-4-16,0-2-3 0,0-6 4 0,-1 0 3 0,3-1 16 16,2-2 23-16,-3-1 25 0</inkml:trace>
  <inkml:trace contextRef="#ctx0" brushRef="#br0" timeOffset="984">1517 792 72 0,'6'-8'165'0,"1"2"6"0,3-1 5 0,-5 1 6 0,2 2 5 0,0 0 9 15,2-1 9-15,1 2 7 0,1-2 5 0,-2 2-25 0,5-2-41 16,-2 0-28-16,1 0-23 0,4 2-15 0,-4-4-8 0,6 4-6 0,0-4-5 15,0 1-4-15,-1 0-7 0,4 1-8 0,-2-3-9 0,2 2-6 16,1-3-8-16,-4 1-6 0,4 2-11 0,-4-2-13 0,0 0-15 16,1 1-17-16,-4-1-18 0,3-2-19 0,-2 2-19 0,-4 0-20 0,-2-3-24 15,1 3-29-15,0 0-33 0,-2-4-18 0,-3 1-13 0,0 1-2 16,-3-1-2-16,-2 0 8 0,-2 0 11 0,0-3 14 0,0 2 17 0,-2-3 18 16</inkml:trace>
  <inkml:trace contextRef="#ctx0" brushRef="#br0" timeOffset="1187">1943 225 10 0,'-3'6'129'0,"2"-2"6"0,1 6 6 0,0 1 7 16,-3 1 7-16,0 0 10 0,3 4 10 0,0 5 12 0,0 0 9 15,-1 2-20-15,1 1-37 0,-3 2-17 0,0 3-4 0,2 1 0 0,-2-2 2 16,1 6-1-16,-5-2-3 0,3 1-7 0,-2 1-6 0,2 0-9 16,-4 1-9-16,1-1-10 0,1 2-12 0,-1-3-7 0,3 3-10 0,-3-2-9 15,-1-1-10-15,1-3-8 0,3 1-6 0,-1-3-12 0,0-1-17 16,3 2-19-16,-4-6-28 0,5-2-28 0,-2-3-29 0,3-4-41 15,0 1-46-15,4-11-26 0,2 3-14 0,-4-2-8 0,5-7-4 0,-3-4-1 16,6-1-1-16,-1-9 6 0,1 2 13 0,2-4 21 0,-1-5 25 16</inkml:trace>
  <inkml:trace contextRef="#ctx0" brushRef="#br0" timeOffset="1426">2648 325 30 0,'6'0'194'16,"-1"2"12"-16,-4 1 5 0,-1 0 1 0,0 2 3 0,-1 1 0 0,-4 2 6 16,-1 1 7-16,-1-1 8 0,1 5 8 0,-4-2-35 0,-1 7-59 15,-4 1-40-15,2 2-31 0,-3 2-16 0,-2 1-9 0,-4 2-5 16,2 3-4-16,-5 1-1 0,5-2 0 0,-3 5-7 0,0-4-8 0,1 0-8 16,2 0-9-16,1 1-9 0,0-3-8 0,3-4-14 0,5 1-17 15,-2-5-20-15,7-3-20 0,0-1-18 0,5-3-15 0,2-5-14 16,2-2-15-16,4-2-17 0,2-1-18 0,3-4-27 0,2-2-28 0,2-5-12 15,1-1-3-15,4-1 8 0,0-3 15 0,2-1 19 0,-2-3 19 16,2 2 17-16,1 0 15 0</inkml:trace>
  <inkml:trace contextRef="#ctx0" brushRef="#br0" timeOffset="1737">2648 698 120 0,'12'-7'146'15,"0"3"5"-15,-5 0 5 0,0 0 3 0,-3 2 8 0,-1 2 5 16,-3 0 9-16,0 2 10 0,0 2-14 0,-3 2-27 0,-1 3-23 0,-3 1-18 16,-2 0-12-16,-1 6-6 0,-2-1 0 0,-1 1 0 0,2 5 3 15,-6-3 4-15,4 6-3 0,-5-3-6 0,5 0-5 0,-1 0-8 16,-1 0-9-16,7 0-9 0,-2-2-6 0,1-2-9 0,5 0-5 15,-1-3-5-15,2-1-6 0,3-4-6 0,3-1-6 0,2 2-7 0,-1-4-2 16,3 1-1-16,2-4-3 0,2 0-2 0,1-3-1 0,2 0 0 0,1 0-4 16,4-3-4-16,-4 0-9 0,1-4-9 0,6 1-11 0,-3-4-9 15,0 2-10-15,-2-1-8 0,0-2-5 0,2 0-2 0,0 1-1 16,-2 0-2-16,1 1 1 0,-5-1 0 0,4 1 4 0,-1 2 8 16,-2 3 9-16,-2-3 13 0,1-1 13 0,-2 7 17 0,-1-3 15 0,-1 1 13 15,1 3 10-15,-3-1 10 0,-1 2 6 0,0-1 6 0,-2 3 8 16,4 1 4-16,-7-3 9 0,2 7 8 0,0-5 5 0,-2 4 0 15,-1 1-2-15,3 0-2 0,-3 2-5 0,0 0-2 0,0 0-6 16,-3 0-5-16,3 1-6 0,-1 1-5 0,1 1-6 0,0 0-7 0,-6 3-11 16,6-5-13-16,-1 2-22 0,1 2-26 0,-5-3-35 0,5 2-40 0,-3-1-48 15,0-1-52-15,2 2-35 0,1-2-24 0,0-2-13 0,-3-1-6 16,6 1-4-16,-3-1 0 0,1-3 1 0,2 0 4 0,5 1 15 16,-1-4 23-16,-1 2 33 0</inkml:trace>
  <inkml:trace contextRef="#ctx0" brushRef="#br0" timeOffset="1878">3556 1247 112 0,'23'3'241'16,"0"2"17"-16,-4 0 9 0,-6 0 4 0,-3-1 1 0,-1 2 3 16,-2-4 4-16,-3 3 6 0,-1-3 9 0,-3 1 7 0,0-3-43 0,-3 3-70 15,-1-1-61-15,-3 0-57 0,-2-2-73 0,-1 1-75 0,-3-1-68 16,1-1-63-16,-5-1-35 0,4-3-15 0,-4 0-13 0,4-4-10 16,-5-6-9-16,7 0-9 0,2-4-5 0,5-6-3 0,4-4 8 0,4-7 16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3:08.3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125 517 9 0,'-11'3'195'0,"-1"4"18"0,2-6 8 0,-2 2 4 0,1 2 7 15,1 0 8-15,1-1 11 0,0 0 11 0,-1 1 16 0,3-4 19 16,0 1-18-16,3 0-33 0,-1 1-25 0,2-2-16 0,-1-1-10 0,3 3-4 16,1-3-2-16,0 0 1 0,0 0-3 0,4 0-3 0,3 0-6 15,-1 0-5-15,7 0-13 0,0 0-12 0,3-3-18 0,5 2-21 16,3-2-17-16,2-1-19 0,1 0-12 0,8-2-10 0,1-1-7 0,-2-1-3 15,4-2-5-15,1 1-3 0,3-1-5 0,-3-1-4 0,1-2-6 16,-1 3-5-16,3-3-5 0,-4 3-3 0,-3-1-3 0,2 0-3 0,-6 0-14 16,2-1-21-16,-6 4-32 0,-1-3-39 0,-3 3-35 0,-2 0-35 15,-3 0-29-15,0 2-31 0,-5-3-23 0,-2 5-23 0,-1-5-19 16,-2 2-18-16,-3 4-17 0,-2-4-18 0,0-2-15 0,-3 6-14 16,-3-5 15-16,-1 1 29 0,0-1 30 0,-7 0 34 0,4-1 27 0,-4 1 28 15,-1-1 24-15,1-1 24 0,-4 2 20 0</inkml:trace>
  <inkml:trace contextRef="#ctx0" brushRef="#br0" timeOffset="208">621 111 70 0,'-12'-4'151'0,"4"-2"6"0,-2 3 0 0,2-2 5 0,1 5 6 0,3 0 9 16,-1 4 10-16,2-3 11 0,3 2 15 0,0 3-22 0,0-2-39 0,3 6-19 15,-3 1-10-15,0 1-1 0,3 3 1 0,-3-1 6 0,0 5 9 16,0 2 3-16,-3 3 6 0,0 0 0 0,-1 1 1 0,3 6-1 16,-9-4-2-16,2 5-3 0,1-1-4 0,-4 3-8 0,-1 2-6 0,-1-2-11 15,-1 1-7-15,-5 4-10 0,3-3-11 0,-6 1-10 0,3-2-7 16,-1 2-10-16,-1-2-11 0,0 0-25 0,0-1-28 0,0-2-28 0,0-1-29 15,0-5-24-15,3 1-24 0,-4-4-23 0,3-1-23 0,3-5-26 16,-2-2-21-16,5-3-27 0,-5-4-23 0,7-1-31 0,-1-6-33 16,1-2-11-16,2-2-3 0,-1-7 9 0,8 0 17 0,-3-3 17 0,3-1 21 15,2-5 22-15,2 0 23 0,3-1 24 0,1-3 26 0</inkml:trace>
  <inkml:trace contextRef="#ctx0" brushRef="#br0" timeOffset="362">317 697 41 0,'26'-8'164'0,"-2"2"13"0,-1 3 11 0,3 2 13 0,3 2 11 16,-5 4 15-16,2 1 14 0,0 0 10 0,-1 5 2 0,1 1-5 0,0 0-30 15,-3 4-44-15,0-1-24 0,-4 2-11 0,0-3-12 0,2 2-9 16,-8 1-10-16,5-2-13 0,-5 1-11 0,1-3-15 0,0 0-14 16,-2 0-16-16,-3-3-20 0,2-2-21 0,-1-1-30 0,2 1-32 0,-6-6-35 15,1 2-34-15,0-4-40 0,3 0-45 0,-5-4-30 0,-1 0-25 16,0-4-11-16,1-1-7 0,-3-3 0 0,1-3 1 0,-1-1 11 16,-2 1 14-16,0-4 23 0,0-2 24 0,0 0 31 0</inkml:trace>
  <inkml:trace contextRef="#ctx0" brushRef="#br0" timeOffset="536">968 268 89 0,'7'-7'206'0,"0"1"12"0,-3 4 3 0,4 0 5 0,-4 4 2 0,3 0 5 15,-2 2 7-15,0 3 7 0,-3 1 10 0,2 2-18 0,-1 3-32 0,1 1-42 16,-1 1-51-16,0 3-29 0,-1-2-20 0,0 3-9 0,0-1-6 16,-2 0-3-16,0 0-4 0,-2 1-14 0,2-4-19 0,0-1-27 15,-2-2-33-15,2-1-31 0,2-3-29 0,0-1-29 0,1 1-28 0,-3-8-34 16,0 0-36-16,4-7-18 0,0 4-9 0,-1-3-4 0,2-4-2 15,-1-3 9-15,2-2 11 0,-5 1 21 0,5-4 23 0,-5-1 25 16</inkml:trace>
  <inkml:trace contextRef="#ctx0" brushRef="#br0" timeOffset="814">1111 97 76 0,'0'-10'195'0,"0"2"11"0,0 1 6 0,1 3 3 0,-1 2 2 0,6 0 3 16,-6 0 5-16,1 0 4 0,4 0 8 0,-2 2-17 0,1-2-31 15,0 0-37-15,6 2-41 0,-2-3-22 0,0 3-18 0,4-1-4 16,-1-2-4-16,1 3-1 0,2-1-1 0,1-2-4 0,1-1-1 0,0 2-7 15,1-2-7-15,2 2-6 0,-3-2-7 0,2-1-6 0,3 2-3 16,-3-2-4-16,1 2-5 0,0-1-3 0,0 0-2 0,0 4-1 16,-1 0-2-16,1-3 0 0,-6 3 0 0,3 0-1 0,1 0 2 0,-4 3 1 15,0-3 3-15,-1 4 6 0,-3 0 8 0,-1 6 9 0,0-2 11 16,-1 2 12-16,-3 1 7 0,-1 3 8 0,0 1 5 0,-3 3 4 0,-3 1 4 16,0 1 2-16,-1 3 1 0,2-3-2 0,-5 3-1 0,0 4-9 15,0-5-8-15,-1 1-11 0,1 0-12 0,-1-2-22 0,0 2-26 16,1-4-28-16,-2 0-31 0,2-2-31 0,-3-1-34 0,4-2-33 15,-1 1-32-15,3-4-26 0,-6 0-29 0,2-1-29 0,1-2-32 0,1-1-21 16,1-3-17-16,-1-3 3 0,-1 2 14 0,-1-3 18 0,1-4 25 16,0 2 27-16,3-4 29 0,-4-1 30 0,4 1 30 0</inkml:trace>
  <inkml:trace contextRef="#ctx0" brushRef="#br0" timeOffset="1399">1245 242 65 0,'-4'-3'186'0,"-1"3"9"0,3-2 7 16,0 2 6-16,2 0 7 0,0 0 6 0,0 0 6 0,0 0 5 0,0 0-1 15,0 0-7-15,0 0-39 0,0 0-53 0,0 0-35 0,0 0-24 16,0 0-16-16,2 2-9 0,-2-2-7 0,4 2-5 0,-1-1-6 16,1 2-6-16,0-1-6 0,-1 2-6 0,2-2-4 0,0 2-5 0,0 0 0 15,-1-2-1-15,-1 3-3 0,-2 1-3 0,4-2-4 0,-5 0-5 16,3 3-6-16,-3-4-5 0,0 4-2 0,0-4-2 0,0 5-2 16,-3-5-1-16,1 4-2 0,-2-2 2 0,-2 1-1 0,2-1-1 0,0 0 2 15,-4-2 3-15,1 3 5 0,0-2 4 0,1 0 5 0,-4 0 5 16,3 0 3-16,0 1 3 0,1 0 4 0,-4-1 4 0,2 1 4 15,1-3 4-15,3 2 3 0,-1 1 2 0,1-4 2 0,1 4 1 0,2-3 2 16,1 0 1-16,0-2-1 0,0 1 2 0,1 3 0 0,4-3 0 16,0 2-1-16,1-3-4 0,1 0-3 0,1 3-3 0,2 1-2 0,-4-3-3 15,4 1 0-15,-2-1-1 0,2-1-1 0,-1 0-2 0,-2 5-1 16,3-5-3-16,-5 2-2 0,2 1-6 0,-6-1-6 0,4 1-7 16,-5-3-10-16,0 5-11 0,0-1-10 0,-5 0-9 0,1 3-9 0,-5 1-7 15,-1 0-8-15,-4 0-3 0,-2 3-2 0,-3-1-3 0,0 3 4 16,-4 3 3-16,-3-5 7 0,-1 5 6 0,-4-2 11 0,1 3 9 15,-2-1 14-15,-4 0 11 0,2 2 16 0,-4-1 19 0,2 0 16 16,-2 1 15-16,1-1 16 0,-1-2 14 0,3 3 15 0,1-7 14 0,1 4 12 16,2-2 13-16,7-3 8 0,-1-2 8 0,8 0 3 0,-1-1-2 15,5-3-5-15,3-2-9 0,3 0-9 0,6-2-12 0,1 0-9 0,4-6-8 16,0 2-8-16,8-3-3 0,2-1-7 0,2-2-5 0,7 0-5 16,0-1-7-16,8-2-2 0,-1-2 0 0,6 1-2 0,0-1-1 15,5 0-1-15,1 1-1 0,0-1-2 0,1 1-5 0,2 1-6 0,1 0-6 16,-1 0-6-16,1 1-7 0,-1-1-4 0,1 3-1 0,0-3-1 15,2 3-1-15,-5-2-2 0,2 2 0 0,0-5 1 0,-3 4 1 16,0 0 0-16,-6-2-1 0,1 1 0 0,-3 2-3 0,-4 1-1 0,-3 1-3 16,-3 0-2-16,-3 1-1 0,-2 1-5 0,-7 3-5 0,-4-4-8 15,2 7-10-15,-5-3-13 0,-4-2-15 0,-1 5-13 0,-4 0-13 0,2 0-13 16,-8-1-14-16,2 1-15 0,-3 1-15 0,-2-1-14 0,-4 4-13 16,-2-3-9-16,1 2-9 0,-6 0-8 0,1 2-4 0,0-2-6 15,-3 4-3-15,2 1-8 0,-5 0-10 0,-2 0 0 0,1-2 1 0,3 2 10 16,-4 2 14-16,1-1 13 0,0-1 14 0,2 3 15 0,-1-3 14 15,2 2 15-15</inkml:trace>
  <inkml:trace contextRef="#ctx0" brushRef="#br0" timeOffset="2239">1096 598 78 0,'-7'9'128'0,"0"-1"8"16,2-1 5-16,4-1 6 0,-5 1 8 0,5-1 5 0,-2 1 8 15,3-1-6-15,0 0-12 0,0 1-21 0,0 1-28 0,3 0-19 16,-2 0-13-16,-1 3-9 0,6-1-6 0,-6 0-6 0,1 5-5 16,2-7-4-16,-1 3-8 0,4 2-7 0,-5 0-7 0,2-3-12 0,-2-2-12 15,2 2-11-15,2-1-13 0,-3-3-10 0,1 1-7 0,2-4-8 16,-4 3-8-16,5-5-7 0,-5-1-3 0,4 0-4 0,0-1-3 0,0-5 1 15,-1 3-2-15,0-4 6 0,2-1 9 0,-1-1 9 0,-1 1 12 16,0-4 13-16,-1 1 11 0,1 1 14 0,-1-1 14 0,2 0 15 16,-4 3 10-16,5-2 11 0,-2-1 13 0,-1 3 8 0,2-3 10 0,-1 5 9 15,0-2 6-15,3 2 8 0,-2-3 3 0,2 3 1 0,3 0 3 16,-1 0-2-16,-1-1-3 0,5 0-4 0,-1 3-4 0,1-4-7 16,1 1-8-16,1 1-6 0,1 1-7 0,0 0-6 0,1 1-11 0,-4 0-6 15,3 1-5-15,-2-1-5 0,2 3-5 0,-1 1-4 0,-4 0-3 16,1 0-3-16,-2 1-3 0,-1-1-1 0,-2 4-1 0,-3-1-2 0,3 1-1 15,-4 0 1-15,-1 2 1 0,1-2 0 0,-3 2-1 0,-3 2-2 16,1 2-1-16,-1-2 0 0,-4 5-1 0,6-2-1 0,-9 1 0 16,2 0 0-16,1 0-1 0,-2 1-1 0,1 1-1 0,-2 1-5 0,2-4-5 15,0 2-6-15,-2-2-6 0,4-1-8 0,-4 0-6 0,3-2-7 16,-1 1-9-16,3-1-6 0,-1-2-10 0,0-2-5 0,0 2-9 0,-1-2-8 16,3 0-4-16,2 0-4 0,-5-4 0 0,3 2 3 0,-2 1 4 15,2-3 7-15,1 2 6 0,-2-2 8 0,4 0 8 0,-2 0 8 16,0 0 9-16,3 0 10 0,0 0 10 0,-4 0 7 0,4 0 9 0,0-2 6 15,0 2 7-15,-2 0 3 0,2-5 4 0,0 2 1 16,0 2 2-16,0-3 1 0,2 0 0 0,-2-2 0 0,3 2 1 0,-2-2 0 16,2 0-1-16,0 0 0 0,-2-1 2 0,2 1-1 0,-1 0 1 0,1 0-1 15,-1 0-1-15,0 1 1 0,1 1 1 0,0 0 1 16,-3 2 0-16,0 2 3 0,0 0 1 0,0 0 4 0,1 2 3 0,2 2 4 16,-2 0 1-16,-1 4 4 0,6 1 6 0,-4 3 3 0,-2 1 6 0,4 2 3 15,-1 1 4-15,0 4 4 0,-2-2 3 0,-1 5 1 0,3-2 1 16,0 5-1-16,-2-3 0 0,-1 0-2 0,3 0-1 0,-1 2-5 15,-2-2-2-15,0 2-6 0,0-2-6 0,0-2-4 0,0 0-6 0,0-2-5 16,0 0-4-16,0-4-5 0,0-1-3 0,0-3-5 0,0-1-4 16,0-1-3-16,0-1-3 0,0-3-5 0,0-1-6 0,-2-3-6 0,2-1-9 15,0 0-7-15,-4-1-9 0,1-1-5 0,-4-5-6 0,3 1-3 16,-1-4-2-16,-5 2-1 0,-1-2-2 0,2-2 0 0,-1-1 2 16,-2-1 2-16,1 0 5 0,-1-4 7 0,-2 2 8 0,2 3 11 15,1-2 13-15,-1 3 10 0,0 0 8 0,4-1 8 0,-2 2 8 0,2 0 6 16,1 3 4-16,3 1 3 0,-1 1 3 0,1 0 2 0,1 2 1 15,3 0-1-15,0 2 1 0,0 0-5 0,5-1-2 0,-3 1-3 0,6 0-5 16,-4 0-4-16,6 2-6 0,2-2-4 0,-4 0-4 0,4 0-2 16,0 2-3-16,2-2 0 0,0 0-2 0,-1-1 2 0,-1 3-3 0,2-1 0 15,-2 1-1-15,0 0-1 0,-2 0-1 0,1 1-2 0,-5-1 0 16,1 3-4-16,-1-1-3 0,-2 2 0 0,-2 0-1 0,1 2 0 16,-3 1-2-16,-3 1-1 0,-2 1 2 0,1-1 0 0,-3 2 1 0,0 3-1 15,-2 2 1-15,-1-3 1 0,-2 3 6 0,1 0 5 0,2-1 6 16,-2-1 8-16,-1 0 4 0,2-1 4 0,1-1 4 0,2-3 2 15,0 0 2-15,2-1 1 0,1-3-1 0,4 0 2 0,-3 0 1 0,6-4-1 16,-1 2-1-16,2-2-3 0,3-2-3 0,0 2-4 0,3-4-7 16,2 0-2-16,1 1-5 0,4-2-6 0,-4-2-9 0,6 1-15 15,0-3-18-15,3 0-23 0,-5-2-28 0,2-2-32 0,2 0-35 0,-2-1-36 16,1-1-35-16,-1 0-18 0,0-1-10 0,3 0-4 0,-6-2-1 16,2-1 4-16,1 0 6 0,1 0 14 0,-1-3 17 0,3-1 24 15</inkml:trace>
  <inkml:trace contextRef="#ctx0" brushRef="#br0" timeOffset="3185">2122 261 62 0,'5'-14'214'0,"-4"4"14"0,5-1 6 0,-5 5 3 16,4-1 2-16,-5 6 5 0,2-5 2 0,-2 6 8 0,0 0 8 0,-2 2-13 16,-3 2-21-16,4-3-47 0,-5 2-57 0,0 5-36 0,-4 0-26 0,3 1-11 15,-5 3-9-15,4 1-2 0,-7 2-3 0,1 1-4 16,1 4-10-16,-5-4-11 0,2 5-13 0,-2 0-10 0,-1-2-9 0,0 2-6 15,2-3-4-15,-2 3-2 0,2-2-1 0,1-2-1 0,1-1 0 16,-1-2 1-16,5 2-1 0,2-3 1 0,-1-3 2 0,3 1 3 16,3-3 3-16,2 0 3 0,-1-1 4 0,3-2 1 0,3 0 2 0,-1 1 3 15,0-1 2-15,6 2-1 0,-7-4 0 0,6 5 0 0,1-5 3 16,-4 3 0-16,6 1 2 0,-6-1 3 0,4 0 0 0,-3 2 5 0,1 1 5 16,-2 1 4-16,-2 0 5 0,1 1 3 0,1 1 5 0,-4 0 4 15,0 1 5-15,0 3 2 0,-1-4 5 0,-2 0 4 0,0 1 3 0,1-1 2 16,0-1 1-16,-3 0-3 0,2-2-2 0,2-1-3 15,-2 1-5-15,2-4-4 0,-5 0-4 0,6-3-3 0,-2 2-5 0,-1-2-3 16,3-2-5-16,0 0-4 0,0 0-6 0,0 0-2 0,0-2-3 0,3-4-2 16,-1 1-4-16,1 0-2 0,1-4-1 0,0-3-2 0,2 2-1 15,0 0-3-15,1-5 0 0,0 3 1 0,5-2-1 0,-2-1 1 16,-1-1 0-16,2 1 1 0,1 1 2 0,5 0 1 0,-5-1 3 16,1 0 1-16,-2 1 1 0,4-1 2 0,-4 4 3 0,4 0 1 0,-2-3 2 15,-2 4 0-15,2 2 0 0,-1-1 1 0,-3 3 0 0,2-1 2 16,-1 3-3-16,-4 0 3 0,1 2 0 0,0 2 1 0,4 0 1 0,-10 0 1 15,6 5 2-15,-2-1 5 0,-1 2 5 0,2 0 5 16,-2 2 9-16,-1 3 5 0,1 1 6 0,-2 1 3 0,3 1 6 0,-3 1 0 16,2 5 1-16,2-4 3 0,-5 0-1 0,2 3-3 0,2 0-2 0,-2 1-6 15,-2-1-4-15,5-1-6 0,-6 1-7 0,1-2-7 0,2-1-3 16,-1 2-7-16,-2-4-2 0,2 1-3 0,1-2 0 0,-3-1-4 16,0-2-1-16,0 0 0 0,0-2 0 0,0 0-5 0,0 0-4 0,0-3-7 15,-3-1-7-15,1 0-10 0,2-2-6 0,0-2-9 0,0 0-7 16,0 0-8-16,0 0-7 0,-2-2-7 0,-1-1-4 0,2 2-7 15,-5-3-6-15,2-1-1 0,1 1-2 0,-2-3 4 0,4-1 2 0,-5 1 4 16,2-1 8-16,2-2 6 0,-3 1 6 0,3-1 6 0,-2 0 8 16,1-1 6-16,-1 0 7 0,-2 0 7 0,4 0 10 0,-2-3 4 0,1 2 5 15,0-1 3-15,-1 1 4 0,3-1 3 0,-2 1 1 0,0 0 3 16,1 1 1-16,2-2-1 0,-3 2 2 0,3-3 0 0,3 4-2 16,-1-3-2-16,-2 1-1 0,6-1-1 0,-5 0 2 0,6 2 2 15,-2-5 0-15,2 1 0 0,3 1 0 0,-4-1 0 0,4 1 0 0,-2-3 0 16,4-1 0-16,0 3-1 0,-1-5 1 0,1 4 1 0,2-3 0 15,-2 2 3-15,-1-1 3 0,1 3 3 0,2-2 5 0,-2 2 3 16,-1 2 4-16,1-1 0 0,-1 3 3 0,1 1-1 0,0-1 3 0,-1 2 1 16,4 5 2-16,-4-2 0 0,1 4 1 0,-1 2 2 0,4 0 2 0,-4 3-4 15,4 2-5-15,-2 5-3 0,1-1-1 0,1 6 2 0,-2 0 3 16,1 1 6-16,2 6 4 0,-4-1 5 0,2 5 3 0,-2-2 2 16,-1 3 2-16,1 1-2 0,-2 3-3 0,-2-2 1 0,0 2 1 15,-4-1 0-15,2 1-3 0,-2 0-1 0,-2 3-5 0,0-6-6 0,-2 1-5 16,0 2-5-16,-2-1-4 0,-3-3-5 0,4 2-3 0,-6-4-3 15,-1 1-2-15,4-1-1 0,-6-4 1 0,3-1-1 0,-2-1 0 0,-1 1 1 16,4-6-2-16,-4 2 0 0,3-7-1 0,0 2-1 0,1-3-1 16,-1-3-1-16,2-2-1 0,-5 0-1 0,6-7 1 0,-3 2-4 15,-1-5-2-15,4-2-4 0,-3-3-1 0,2 0-2 0,-2-7-1 16,3 0 1-16,0-2-2 0,-2-2 0 0,4-2 0 0,-1 0 0 0,3-3 2 16,0-1-1-16,0 2-1 0,3-2 1 0,-1 3-3 0,4-1 0 15,-2 2-3-15,0 3-3 0,1-1-2 0,2 3-4 0,0 1-7 0,-3 3-7 16,4 0-11-16,-1 6-15 0,0 1-14 0,0-2-20 0,-1 1-16 15,4 2-22-15,-1 3-23 0,-2 0-31 0,3 2-36 0,-1-1-15 16,1 0-8-16,-1 2 1 0,-1 0 3 0,4 0 7 0,1 2 12 0,-2-2 15 16,-2 0 15-16,3 0 18 0</inkml:trace>
  <inkml:trace contextRef="#ctx0" brushRef="#br0" timeOffset="5026">2983 253 85 0,'0'0'154'0,"-1"-2"5"0,1 2 6 15,0 0 4-15,0 0 9 0,0 0 6 0,0 0 12 0,0 0 9 16,0 0-6-16,0 0-17 0,0 0-20 0,0 0-25 0,0 0-12 15,0 0-10-15,0 0-5 0,0 0-5 0,0 0-5 0,0 0-3 16,0 0-8-16,0 0-6 0,0 2-9 0,1 0-12 0,-1 0-11 0,3 0-12 16,-1 2-11-16,1-1-8 0,-1 3-10 0,3-2-6 0,-2 2-10 15,1 1-8-15,0 1-13 0,-1 2-13 0,2 0-18 0,-4-1-17 0,5 2-17 16,-5-1-16-16,4 3-14 0,-5-1-12 0,3 1-10 0,-3-1-10 16,2-2-8-16,-2 6-6 0,0-6 2 0,-2 3 3 0,2 2 11 15,0-5 13-15,-3 0 17 0,3 2 17 0,0-1 21 0,-2 1 23 0,2-1 19 16,-3-2 20-16,3 1 17 0,0 1 14 0,-1-2 14 0,1-1 14 15,0 0 8-15,0 0 7 0,0 0 9 0,-3 1 5 0,3-1 7 16,3-1 3-16,-3 3 1 0,0-2 2 0,1 0-1 0,-1 0-2 0,0 0 1 16,3 0-1-16,-3 0-3 0,2 3-3 0,-2 0-1 0,3-1-4 15,-3-2-1-15,2 2-4 0,0 1-3 0,-2 1-7 0,0-2-4 16,3 0-4-16,0 1-7 0,-3-3-5 0,0 2-5 0,0-2-3 0,1-1-3 16,-1 1-4-16,0-2-2 0,3-2-3 0,-2-2-3 0,-1 3-3 15,0-2-2-15,0-3-1 0,0 0-3 0,6-3 0 0,-4 2-4 16,2-5-1-16,-1-2-7 0,1 0-5 0,2-5-7 0,-2-1-10 0,4-1-6 15,-3-1-7-15,1-8-8 0,0 3-6 0,4-4-8 0,-3 1-8 16,0-3-4-16,2-4-5 0,-2 4 0 0,2-1 0 0,-2-3 6 16,3 1 5-16,-1 2 8 0,1 1 13 0,-1 0 14 0,-1 1 12 0,3 1 17 15,-4 2 19-15,1 3 17 0,0 0 22 0,-1 4 14 0,-3-2 15 0,3 8 13 16,-2-2 13-16,-1 3 13 0,-4 3 13 0,6 1 10 0,-6 0 7 16,0 5 3-16,0 0-1 0,0 0-4 0,0 0-7 0,-3 5-8 15,0-2-9-15,2 2-10 0,1 0-9 0,-3 2-12 0,3-1-9 16,0 2-14-16,-2 0-13 0,2 1-10 0,0-3-12 0,0 2-8 15,0-2-8-15,0 3-4 0,2-3-4 0,1-2-6 0,-2 2-6 0,5-5-5 16,0 1-6-16,-1-2-6 0,1 0-10 0,4-2-7 0,-1 1-9 0,3-5-9 16,-2 2-8-16,4-2-3 0,-2-1-6 0,1-1-1 0,1 3 0 15,2-4 1-15,-1 0 4 0,-1 3 4 0,2 0 5 0,0-3 6 16,-2 4 9-16,1-1 9 0,-2 1 9 0,3 0 9 0,-3 0 8 16,0 2 5-16,-3 2 3 0,-2-5 3 0,4 6 2 0,-2-1 1 0,-6-2 0 15,4 3 1-15,-4 0 0 0,-1-4 2 0,1 4 0 0,-4 0 3 16,0 0 1-16,0 0 1 0,0 0 2 0,0 0 1 0,0 0 1 0,-3 0 1 15,2 4-2-15,-5-4 2 0,-1 3-1 0,2-2 0 0,-3 5 0 16,-2-3-1-16,-2 3-1 0,1 2-1 0,-1-3-2 0,-2 2-2 16,-2 3-2-16,3-2-1 0,-5 5-3 0,0-3-4 0,2 2-6 0,-3 1-7 15,0 1-9-15,0 2-10 0,1-3-11 0,2 1-9 0,-3 1-10 16,0-3-3-16,3 1-5 0,2-2 0 0,-2 0-3 0,1 4 1 16,7-6 3-16,-1 2 2 0,-1-5 5 0,3 0 9 0,-1 2 8 0,4-1 10 15,3-3 10-15,-2 0 11 0,3 1 10 0,0-4 11 0,0 3 9 16,3 1 9-16,-2 0 8 0,2-4 10 0,-2 2 8 0,5 5 9 15,-1-5 9-15,-4 4 7 0,5 0 6 0,-5-1 8 0,5 2 6 0,-6 0 4 16,1 3 3-16,4 0 0 0,-5 1-1 0,3-2-6 0,-3 4-4 16,0 2-6-16,0-1-8 0,-3 0-6 0,1 1-10 0,-1 0-8 15,2 3-5-15,-2-1-8 0,-1-2-7 0,1 4-4 0,0-4-4 0,-1 0-6 16,2-1-6-16,-1-1-12 0,0-1-13 0,2 0-17 0,-2-5-18 16,3 3-22-16,0-5-20 0,0-1-21 0,0-1-20 0,0-2-19 15,0-2-22-15,4-4-27 0,-1-3-35 0,0 1-17 0,2-6-8 0,-4 0 1 16,5-5 10-16,-5-3 14 0,5 1 16 0,-2-3 21 0,1-2 22 15,-2-2 20-15</inkml:trace>
  <inkml:trace contextRef="#ctx0" brushRef="#br0" timeOffset="5424">3291 412 38 0,'3'-8'201'0,"-2"0"15"0,2 1 7 0,0 1 7 0,-3 2 3 16,2 0 4-16,1 0 6 0,-3 1 5 0,1-1 7 0,2 2 7 0,0 0-37 16,-2 0-59-16,-1 0-42 0,3 2-31 0,-1-4-18 0,1 4-12 15,1-2-4-15,0 2 1 0,3-3-3 0,-1 3-1 0,0-3-5 0,4 3-1 16,-1-3-3-16,2 1-6 0,-1 0-4 0,2-2-2 0,2 2-1 15,-2-1-4-15,1 0-1 0,1-1-2 0,1 1-3 0,-2-2-5 16,4 3-1-16,-4-2-3 0,2-1-2 0,-1 4-3 0,-1-3-3 16,-1 1-1-16,2 1-3 0,-2 1 1 0,-1-1-1 0,-1 2 2 0,-1-3-1 15,1 3 0-15,-1 0 2 0,-2 0 1 0,0 3 0 0,-1-3 4 16,0 2 5-16,-2-1 7 0,1-1 15 0,-1 2 14 0,2 1 13 16,-5 1 16-16,3-3 13 0,-1 4 15 0,-3-1 12 0,3 3 13 0,-1-4 6 15,1 4 3-15,-1 2 1 0,-2 1 1 0,0-1-2 0,0 3-4 0,0 0-10 16,0 4-13-16,0 0-13 0,0 3-11 0,0 0-13 0,0 2-13 15,0 1-13-15,0 2-11 0,0 4-7 0,0-1-3 0,-2-1-5 16,2 4-5-16,0 0-2 0,0 1-3 0,0 0-3 0,0 2-2 0,0-4-1 16,2-1-2-16,-2 3-1 0,0-4-2 0,0 0-2 0,2-2 0 15,-2-3 1-15,0-2-2 0,3-1 0 0,-2-3-1 0,-1 1 2 16,0-4-1-16,3-4 0 0,-3 2-2 0,0-3-4 0,0-1-5 0,0-2-8 16,0-1-8-16,0-2-19 0,-3 0-25 0,3-2-38 0,-1 0-41 0,-4-2-36 15,0-1-33-15,0-5-31 0,-2 1-30 0,0-3-27 0,1 0-25 16,-7 0-20-16,4-7-17 0,-2 1-20 0,-4-3-20 0,2-4-2 15,-4 1 5-15,4-1 28 0,-4-2 36 0,1-2 35 0,0 1 31 16,-1-1 31-16,1 3 30 0,3-2 25 0,-2 2 27 0</inkml:trace>
  <inkml:trace contextRef="#ctx0" brushRef="#br0" timeOffset="5696">3397 597 18 0,'-6'-4'154'0,"2"-3"12"0,2 3 9 0,-1 2 3 16,0 2 8-16,3 0 4 0,0 0 7 0,0 0 7 0,0 0-3 0,0 0-8 16,0 0-30-16,0 0-41 0,3-2-26 0,0 0-16 0,-1 0-12 15,0 0-4-15,6 2-7 0,-4-5-1 0,0 5-5 0,6-1-3 16,-1-2-7-16,0 2-6 0,1-2-6 0,-1 3-4 0,2-2-4 15,-4 2-3-15,5 0-1 0,-5-2-2 0,3 2-3 0,-4 0-2 0,1 0-4 16,-2 2-3-16,0-2-1 0,0 2-1 0,-2 1-2 0,-2 1 0 16,-1-3 0-16,3 4 0 0,-6-1 0 0,3 2 1 0,-1 1-1 0,-5-1 0 15,1 2 0-15,3 0 1 0,-4 3 2 0,0-1 3 0,0-1 5 16,-1 1 4-16,0 1 4 0,0-2 7 0,-1-1 4 0,4 0 4 0,0 0 4 16,1-3 0-16,-2 1 3 0,3-4-1 0,0 2 2 0,-1-2-2 15,3-2-1-15,0 0-2 0,0 0-4 0,5 0-4 0,0 0-5 16,-3-2-6-16,5 2-6 0,-3-4-9 0,4 2-13 0,2-1-16 15,1 0-24-15,-2 0-26 0,0-1-29 0,4 0-30 0,-2 0-39 0,-2-1-45 16,2 0-25-16,1 1-19 0,-1-5-7 0,1 5-4 0,0-4-1 16,-1-1 3-16,4 0 10 0,-1 1 14 0,2-2 22 0,0-1 26 0</inkml:trace>
  <inkml:trace contextRef="#ctx0" brushRef="#br0" timeOffset="8418">3988 282 126 0,'-8'2'165'16,"3"3"4"-16,-3-2 6 0,3-1 4 0,0 3 9 0,-2-3 9 0,6-1 13 15,-4 4 10-15,2-5-6 0,1 3-18 0,2-3-27 0,0 0-29 16,0 0-18-16,0 0-12 0,0 0-6 0,0 0-2 0,0 0-4 16,5-3-3-16,-3 3-5 0,2 0-9 0,3-5-8 0,-2 5-11 0,2-1-9 15,3-1-9-15,-1 0-7 0,2-3-7 0,-1 4-2 0,2-4 1 16,-1 3-3-16,4-1-2 0,-2-2 0 0,-2 1-2 0,7 0-2 16,-5-1-1-16,-2-1-3 0,7 2-2 0,-7 0-2 0,2 0-1 0,-1 0-2 15,-1 2-2-15,-1 0 0 0,-1-3-4 0,-2 4-1 0,4-1-4 16,-7 2-1-16,0 0-4 0,-1 0-2 0,-1 0-3 0,-2 2-1 15,0-2-2-15,0 3-2 0,-5 2-5 0,2 1-2 0,-1 0-2 0,-3 2-1 16,1 1-1-16,-4 1 1 0,-2 1 0 0,1 1 2 0,-4-2 2 16,2 5 3-16,-1-2 2 0,-2 0 1 0,-1 1 3 0,1-1 2 15,1 2 4-15,-1-3 3 0,0-3 2 0,1 6 4 0,0-4 3 0,1-2 2 16,2 2 4-16,1-3 2 0,2 0 1 0,2-4 1 0,-1 3 1 16,4-3 0-16,1 0 0 0,2-2 0 0,1-2 1 0,0 0 0 15,1 0 0-15,4 0-2 0,0-2-1 0,1 2-2 0,4-4-2 0,-1 2-3 16,2 0-2-16,1-2 0 0,2 0-2 0,-2 0 1 0,4-1 0 15,-2-1-2-15,2 2 1 0,-3-3-1 0,0 3-2 0,2-2-3 16,-1 3-7-16,-2-5-6 0,-1 6-10 0,-2-3-8 0,1 2-7 0,-4 2-7 16,0-3-7-16,-1 1-4 0,-2 3-6 0,0 0-2 0,-3 0-4 0,0 0-2 15,-3 0-4-15,0 3 1 0,2 2 1 0,-3-2 6 16,-7 2 5-16,4 2 9 0,-1-1 7 0,-4 2 6 0,-2 1 7 0,2-1 1 16,-2 3 6-16,-2-1 2 0,1 1 4 0,-1-1 3 0,0-1 3 0,1 6 5 15,-4-4 2-15,1 0 3 0,0-1 2 0,2 3 0 0,3-3 2 16,-5 1 0-16,5-3 1 0,2 0 0 0,-2 0 1 0,1-1 1 15,6 2 0-15,-4-5 1 0,6 1 0 0,0-1 0 0,1-2 2 16,3 0 1-16,0-2 3 0,0 0 1 0,3 0 5 0,1-2 2 0,0 0 3 16,6-1 1-16,-1 2 1 0,3-1 1 0,-1-3 0 0,4 2 0 15,-2-5 1-15,4 4-2 0,2 0 0 0,0 1-3 0,-2-3-1 0,2 0-2 16,2 3-4-16,0-2-1 0,-3 1-3 0,4 0-2 16,-2-3-1-16,-1 3-1 0,0 0 0 0,0 0-3 0,-1 0-1 0,-2 0-6 15,-1 0-11-15,-1-1-10 0,-2 2-15 0,-3-5-14 0,1 5-16 0,-5-2-17 16,3-2-18-16,-4 3-23 0,2-4-26 0,-5 1-23 0,2-1-15 15,-1 0-7-15,-2 0-4 0,-2-3 5 0,-1 1 7 0,3 0 12 16,-1-3 14-16,-5 0 14 0</inkml:trace>
  <inkml:trace contextRef="#ctx0" brushRef="#br0" timeOffset="8964">4044 11 97 0,'-7'-4'175'0,"2"3"6"0,1 1 7 16,-2 0 1-16,2 0 7 0,4 0 6 0,-1 1 8 0,-5-1 9 0,6 4-5 15,-2-4-9-15,-1 3-31 0,3 2-40 0,0-2-22 0,0 2-12 16,3 1-1-16,-3 4 4 0,2 1 5 0,4 3 5 0,-5 0 7 16,2 5 2-16,1 4 7 0,1-1 6 0,-1 3 7 0,3 0 7 0,-1 5 2 15,-2-1 1-15,3 2 2 0,-2 3-1 0,-1 2-4 0,0-3-7 16,2 1-6-16,0 2-8 0,0-2-8 0,-5 1-11 0,4 0-13 16,0-1-13-16,-3 1-13 0,2 0-14 0,-1-2-12 0,0-3-9 0,-2 3-7 15,2-4-7-15,0 0-5 0,-3-1-4 0,2-3-4 0,-2-2-2 16,0-5-2-16,2 3-1 0,0-7 0 0,-2 2-2 0,0-3-8 0,0-3-11 15,0-2-17-15,0 1-19 0,0-5-25 0,-2 2-27 0,0-4-27 16,2-2-22-16,0-2-23 0,-2 2-20 0,-4-4-16 0,5-2-17 0,-5-3-12 16,2 1-13-16,-3-5-4 0,2-1-2 0,-2-2 7 15,1-4 8-15,-4-1 16 0,3-2 19 0,-2-1 20 0,2 0 24 0,-3 0 20 16,4-1 20-16,-4 3 16 0,6 0 18 0,-4 1 15 0,4 3 18 0,-3 1 15 16,3 3 19-16,-1 1 17 0,-1 3 19 0,2 2 15 0,3 0 15 15,-5 1 9-15,2 4 7 0,-1 2 5 0,1 1 2 0,-3 0 1 16,2 0-1-16,-5 1 0 0,6 1-4 0,-3 2-5 0,-1 0-6 15,1 0-5-15,1 1-8 0,1 2-7 0,-1-4-7 0,-1 4-4 0,1-3-6 16,1 2-4-16,1-3-5 0,1 1-7 0,2-2-6 0,-2 0-10 16,3-2-9-16,0 0-9 0,4 0-10 0,2-2-7 0,-5 0-8 0,7-2-5 15,2 0-6-15,-1-3-4 0,-1 1 0 0,4 0-1 0,2-2 4 16,1 0 7-16,-2 0 9 0,4 1 12 0,-1 1 12 0,3 2 15 16,-1 0 16-16,1 2 15 0,0 2 18 0,0 2 16 0,-2 2 16 0,2 0 12 15,-2 2 11-15,-4 2 8 0,2 2 10 0,-4 0 6 0,1 1 7 16,-1 0 0-16,-3 1 1 0,-1-2-4 0,-3 3-6 0,1-3-8 15,0 0-9-15,-3 5-10 0,1-7-9 0,-2 0-12 0,-1 0-9 0,0-2-15 16,3 0-19-16,-3-2-24 0,3-1-25 0,-3-3-27 0,0 0-30 16,0 0-41-16,0-4-46 0,1-5-26 0,-1-2-12 0,5 0-6 0,-2-4-3 15,-1-3 0-15,0 1 0 0,4-3 7 0,-5-4 10 0,3 5 14 16,-1-7 18-16</inkml:trace>
  <inkml:trace contextRef="#ctx0" brushRef="#br0" timeOffset="9381">4512 97 44 0,'15'-15'163'0,"-4"7"7"0,-2 0 2 0,2 2 4 16,-3 0 4-16,-1 3 6 0,-3 2 11 0,1-2 11 0,-5 6 13 0,2-2-19 16,-4 2-33-16,2 3-31 0,-5 0-29 0,1 5-18 0,-3-1-11 15,-1 1-4-15,0 7-5 0,-2-2-1 0,-3 0-2 0,1 5-9 16,-2-3-11-16,-1 7-11 0,2-5-12 0,-1 1-11 0,-2 0-12 0,4-3-11 16,-2 1-11-16,-1-2-8 0,4-1-10 0,2-2-5 0,-1-1-4 15,3-4-6-15,1 0-1 0,0-2-4 0,2-1 0 0,2-2-3 0,2-3 1 16,2 4 1-16,-2-5 6 0,4 0 6 0,2 0 8 0,0-1 8 15,1-3 9-15,3 3 6 0,-1-1 6 0,1 0 5 0,-1-1 3 16,2 1 4-16,1 1 2 0,-1-1 1 0,1 2 1 0,-2 0 0 0,1 0 2 16,-2 0 0-16,-2 0-1 0,3 2-1 0,-4-1 0 0,2-1-1 15,-1 5-2-15,-3-3 0 0,2 0-2 0,-5 3-2 0,-1-1-3 16,0-1-5-16,0 2-6 0,-1 2-9 0,-5-1-11 0,2-1-8 0,-1 3-7 16,1 0-11-16,-6 0-5 0,1 0-9 0,-1 3-5 0,-1-3-4 15,-1 2-6-15,0 4 0 0,1-3 0 0,-4-2 4 0,4 4 8 0,-2 0 10 16,1-1 16-16,-2 0 14 0,2 0 18 0,-2 1 15 0,5-2 14 15,-1-1 11-15,1 1 10 0,5 0 10 0,-2-3 6 0,2 1 9 16,3-1 4-16,1-2 6 0,0-2 4 0,1 2-1 0,3-4 0 0,2 1-6 16,-2-1-4-16,4-1-6 0,-1 2-6 0,2-3-5 0,-1-3-3 15,2 2-3-15,-1-4-5 0,3 3-5 0,-2-4-3 0,-2 0-7 16,4 0-8-16,-2-3-15 0,-1-1-17 0,1 2-22 0,-2-2-23 16,3-5-33-16,-6 4-38 0,3-2-20 0,-1 2-9 0,-3-3-3 0,3 1-4 15,-2-1 0-15,0 1-1 0,-3-3 3 0,2 5 4 0,-1-2 9 16</inkml:trace>
  <inkml:trace contextRef="#ctx0" brushRef="#br0" timeOffset="9660">4509 385 137 0,'-6'9'180'0,"-4"1"7"15,3 1 6-15,0 7 7 0,1-2 11 0,-4 2 14 0,-2 0 14 16,5 3 15-16,-1 1 15 0,-3 4-19 0,6-4-37 0,-5 5-22 16,2 2-10-16,1-1 0 0,3-1 9 0,-1 2 11 0,1 3 8 0,1-3 5 15,3 0 3-15,3-1-5 0,4-1-5 0,-2-1-13 0,3-2-10 16,2-3-13-16,2 1-14 0,1-3-12 0,4-3-11 0,2-1-16 15,0-3-20-15,4-1-14 0,-3-2-14 0,3-1-12 0,3-1-12 0,-2-6-10 16,4 1-8-16,-3-4-6 0,1 1-2 0,0-5-6 0,-1-3-2 16,1 1-4-16,0-2-3 0,-3-2-2 0,0-2-1 0,0-2-2 0,-1 0-1 15,-2-2 0-15,-1-1 1 0,-2 1-2 0,-4-3-2 0,4 3 1 16,-5-6-1-16,-3 3-4 0,-1 0-6 0,-2 3-14 0,1-3-19 0,-7 1-27 16,2-1-32-16,-4 3-33 0,2-1-34 0,-6 3-30 0,2-3-29 15,-3 3-29-15,-2-2-30 0,-1 1-29 0,-1 2-31 0,-1-1-31 16,3-1-36-16,-2 3-7 0,-1-4 8 0,2 3 24 0,-1 3 29 15,3-1 33-15,0-1 34 0,0 3 28 0,1 0 29 0,0 0 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5:40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2575 2071 53 0,'-6'8'216'16,"0"2"13"-16,-4-1 7 0,-1-1 5 0,-4 3 3 0,2-3 1 0,-6 2 4 15,-2-1 6-15,-2 1 8 0,-1-1-6 0,-3 2-14 0,-2-1-38 16,-1 2-51-16,-5-3-23 0,3 1-6 0,-4-1 2 0,0-3 8 15,-2 0 9-15,-2 1 12 0,4-2 5 0,-5-4 1 0,2-1-1 0,-1-1-6 16,1-4-10-16,0-2-9 0,-2-4-14 0,4 1-11 0,1-7-15 16,-2-1-17-16,4-5-16 0,-3-6-14 0,3-1-13 0,3-8-13 0,1-2-10 15,3-8-7-15,1-5-7 0,5-5-8 0,0-3-4 0,5-5-5 16,4-4-3-16,2-4-3 0,10-1-2 0,6 0 2 0,3-3-1 16,9 0 1-16,10 1 0 0,6-1 1 0,11 2 3 0,9 0 5 15,6 2 1-15,16 0 2 0,4 0 3 0,9 5 3 0,9 0 2 0,9 3 1 16,5 2 1-16,10 1-1 0,1 3 0 0,7 3 0 0,6 6 0 15,-2 1-1-15,6 6-4 0,3 4-4 0,-6 3-2 0,2 9 1 16,0 2-1-16,-5 10 0 0,-1 5 1 0,-4 8 0 0,-3 6 0 0,-4 10 1 16,-3 8-1-16,-5 6-2 0,-4 7-1 0,-3 10 0 0,-6 9-1 15,-9 7-2-15,-5 8-2 0,-6 7 2 0,-9 7-2 0,-5 3-2 0,-14 6 1 16,-5 3 3-16,-5 1 0 0,-14-1-1 0,-4-1 0 0,-12 1 0 16,-6-6 6-16,-7 1 5 0,-9-7 15 0,-8 1 18 0,-6-3 16 15,-8-5 12-15,-6-4 16 0,-5-2 11 0,-9-1 7 0,-5-6 3 0,-6-1-1 16,-6-4 0-16,-7-2 2 0,-2-5 2 0,-4-4-7 0,-8-2-8 15,-1-3-22-15,-4-4-29 0,-4-6-37 0,1-2-38 0,-5-3-43 16,-1-7-48-16,0-3-35 0,-2-4-37 0,2-5-35 0,5-5-35 0,-2-4-40 16,2-5-43-16,6-2-30 0,3-4-26 0,3-6-2 0,6-2 10 15,8-5 20-15,4-1 27 0,7-1 31 0,6-3 34 0,9 2 33 16,4-2 34-16,6 1 32 0</inkml:trace>
  <inkml:trace contextRef="#ctx0" brushRef="#br0" timeOffset="1275">58 1789 156 0,'-12'0'203'0,"3"-1"9"0,-1 1 6 0,2 0 0 16,2-3 2-16,2 3-2 0,-1 0 1 0,1-1 0 0,1-2 0 15,3 3-32-15,0 0-49 0,0 0-41 0,4-2-33 0,2 2-19 16,0 2-6-16,7-2 0 0,0 3 7 0,3-2 4 0,3 2 0 0,7-2 3 15,4 4 1-15,3-2 0 0,3 2 0 0,6-2-1 0,3 0 1 16,7 2-3-16,-4-4-7 0,7 1-4 0,0 3-7 0,4-5-9 16,-4 2-11-16,4-2-5 0,-1 0-5 0,-1 0-10 0,-3-2-12 0,2 2-18 15,-2-5-17-15,-2 5-22 0,-5-2-27 0,1 1-24 0,-4-4-25 16,-3 3-38-16,-4-2-43 0,-3-1-21 0,-3 2-12 0,-4-3-3 0,-4 2-2 16,-1-3 5-16,-3 1 13 0,-6 2 17 0,-2-1 18 0,-4 1 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5:46.2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 45 189 0,'-10'2'253'0,"-1"-1"10"0,2 2 6 0,-1-1 5 16,1-2 0-16,5 3 2 0,-3 0-1 0,2 1 1 0,0-3 1 16,0-1 3-16,4 3-53 0,-2-3-83 0,3 0-49 0,0 0-34 0,0 0-17 15,0 0-9-15,3 0-4 0,1 0 2 0,3 0 7 0,2 0 13 16,5 0 10-16,2-3 10 0,3 3 4 0,4-1 6 0,5-6 3 15,5 4 4-15,2-2 2 0,5 2 5 0,2-4 8 0,4 3 11 0,5-2 6 16,2-1 6-16,2 3-4 0,0-1-5 0,6 0-5 16,-1 1-9-16,1 2-7 0,0 2-7 0,2 0-8 0,0 2-9 0,-3 2-5 15,4 5-3-15,-5-1-9 0,2 5-12 0,-1-2-10 0,0 5-7 0,-3 1-7 16,-3 2-9-16,4-1-3 0,-6 1-2 0,-2-1 0 0,-1 4-1 16,1-3 1-16,-6 0 1 0,0-1 0 0,-2-1-2 0,0-1-2 15,-5-1-1-15,1 1-2 0,-4-6 0 0,-3 1-1 0,-1-5 1 0,-3 2-4 16,-1-4-3-16,-2-2 0 0,-1-2 3 0,-2 0-1 0,-2-2 1 15,-3-2-7-15,0 0-7 0,-4 0-13 0,1-2-17 0,-5-1-24 16,-1-2-27-16,-2 4-30 0,-1-5-31 0,-4-1-30 0,0 7-36 0,0-8-39 16,-4 4-43-16,-3-2-50 0,-1 1-49 0,-3-1-21 0,-1 2-5 15,1 1 6-15,-4-1 15 0,-1 2 22 0,0 2 26 0,2-4 30 16,-5 7 31-16,3-3 35 0,2 3 38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5:47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 2 65 0,'-7'3'202'0,"3"4"10"16,-4-6 8-16,3 2 4 0,-1 2 4 0,2-3 4 0,-1-2 6 15,1 3 5-15,-2-1 7 0,2 1 7 0,4-3-38 0,-2 0-62 16,2 0-34-16,0 0-20 0,0 0-8 0,0 0-3 0,2 3 7 16,2-3 11-16,3 0 11 0,1 0 10 0,3 0 6 0,4 0 1 0,3 0-1 15,3 2-4-15,2-2-5 0,6 0-5 0,-2 0-6 0,6 0-5 0,-1 0-2 16,6 0-2-16,-4-2-7 0,7 2-11 0,1-3-14 0,0 3-13 15,-1 0-8-15,3 0-7 0,1-3-5 0,-1 1-6 0,3-1-2 16,2 1 0-16,-3 2-2 0,0-1-3 0,6-3-3 0,-5 4-8 0,-1-1-5 16,0 1-4-16,2 0-4 0,-5 0-2 0,-1 0 0 0,3 0-3 15,0 0 2-15,-6 0 0 0,0 0-3 0,1 0-5 0,-1 0-12 16,-4 0-18-16,1 0-20 0,-4-2-21 0,1 2-16 0,-6 0-14 0,2-1-17 16,-6 1-16-16,0 0-17 0,-4-4-19 0,0 1-23 0,-6 3-23 15,1 0-24-15,-5-3-19 0,1 3-17 0,-3 0-13 0,-7 0-14 16,0 0-17-16,0 0 1 0,-7-2 7 0,0 2 12 0,-2 0 14 0,-4 0 17 15,-3 0 18-15,2 0 22 0,-2 0 25 0,-3 0 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5:54.5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63 49 0,'-4'3'104'0,"2"-2"6"0,-1-1 7 15,3 3 3-15,-3-3 7 0,3 0 2 0,0 0-1 0,0 0-11 16,0 0-14-16,0 0-13 0,0 0-10 0,0 0-8 0,0 0-8 0,0 0 0 16,0 0-5-16,0 0-2 0,0 0-4 0,0 0-3 0,0 0-5 15,0 0-1-15,0 0 0 0,0 0-2 0,0 0-1 0,0 0 1 16,0 0-2-16,0 0 1 0,0 0 1 0,3 1 3 0,-3 2 6 0,5-3 3 16,-2 2 6-16,1-2 2 0,0 0 5 0,1 2 0 0,2-2 4 15,0 2 1-15,3-2 0 0,-1 0 0 0,2 2 0 0,5-2-2 16,-1 0 0-16,4 0-4 0,2 0-3 0,-3 0-6 0,6-2-5 0,1 0-4 15,1 0-5-15,1-3-4 0,2 1-5 0,-2 3-4 0,4-6-4 16,-4 3-3-16,4 0-3 0,-1 0-2 0,-1-2-4 0,-2 2-3 16,4-1-1-16,-4 4-2 0,3-4-1 0,-4 0 0 0,5 0-1 0,-5 4 0 15,1-1 2-15,1 1-1 0,-2-3-3 0,3 2 0 0,-5 1-2 16,2-2 1-16,5 3-1 0,-4-2-1 0,-1 2 0 0,2 0 0 0,-2 0-1 16,-3 0-1-16,3 2 0 0,0-2-1 0,-3 3-3 0,-3-2 1 15,3 1 0-15,-1 2 2 0,-1-3 0 0,0 1 0 0,-3-1 1 16,3 4 1-16,-3-3-1 0,1 1 2 0,3 2-1 0,-3-4 5 0,1 1 4 15,-1 1 5-15,0 1 3 0,1-4 4 0,1 1 0 0,1 2 2 16,-2-1 1-16,2 1 0 0,-2-2 1 0,3-1 2 0,-1 2-1 16,-2 0 0-16,2 1 1 0,-2-2-5 0,2 2-3 0,-2-3-4 0,-1 1-3 15,3 2-3-15,-4-3 0 0,3 0 0 0,-3 1 2 0,3-1 1 16,-3 0 5-16,1 3 3 0,0-3 2 0,0 1 1 0,2-1 1 0,0 3 0 16,-3-3 2-16,6 2 2 0,-3-2-1 0,-1 0 0 0,4 2 0 15,2-2 0-15,-3 0-1 0,3 0-3 0,0 2-3 0,-2-2-5 16,2 0 0-16,2 0-2 0,-2 0 0 0,3 0-3 0,-5 2 0 15,2-2-2-15,2 2 1 0,-4-2-1 0,1 2 0 0,-2-2 0 0,3 0 0 16,-3 3-1-16,0-1-1 0,0-2-1 0,-1 3-1 0,1-3 0 16,-1 3 0-16,-2-1 0 0,-1 1-1 0,2 0 1 0,0-1-2 15,-3 1-1-15,6-2 3 0,-6 5-1 0,4-6 2 0,-2 1 1 16,2 1 4-16,-5-1 4 0,8 3 7 0,-5-3 2 0,2-1 3 0,1 0 2 16,0 2 2-16,3-2 1 0,-1 0 1 0,1 0 2 0,0-2-4 0,0 2 0 15,2 0-1-15,1-1-3 0,-1-3-2 0,1 3-5 0,1 1-7 16,-2-2-2-16,-1 2-2 0,3-1-2 0,-1 1-3 0,-1 0 1 15,-1 0-2-15,-1 0 0 0,0 0 0 0,-3 0 1 0,3 1-2 0,-5 1 1 16,0-1 0-16,-1-1-1 0,-1 4 0 0,3-3-2 0,-5 1 1 16,5 1-1-16,-3-2 2 0,-1 3-1 0,3-4-1 0,-3 0 0 15,1 0 0-15,3 0 0 0,-2 0 2 0,2 0 0 0,1 0 0 0,0 0 1 16,3 0-1-16,-6-4 2 0,8 3 0 0,-2-4 0 0,0 4 1 16,1-3 1-16,-1 1-2 0,2-2 2 0,2 2 1 0,-4 0 0 0,2 1-1 15,-2-1 1-15,1 0 1 0,2 1-2 0,-3-1 0 0,-2 2-1 16,2-1 0-16,0 2-2 0,-2 0-4 0,-1 0 1 0,0 0 1 15,0 0 0-15,0 2-1 0,2-1 1 0,-2-1 0 0,0 3-1 0,3-3 1 16,-3 2-1-16,2-2 1 0,1 3 0 0,1-3 2 0,-1 0 1 16,4 0 1-16,-1-3 1 0,2 1-2 0,-2-1-1 0,1 0-2 15,0 1 0-15,3-3 0 0,-2 1 1 0,-1 0 0 0,2-2-1 16,-2 2 0-16,1 0 0 0,-1 0-2 0,0-1 0 0,1 2 1 0,-2 0 1 16,-2-2 1-16,0 4 1 0,-3-1 0 0,2 0 1 0,-3-1-1 15,0 3-1-15,-1-2 0 0,-2 2 0 0,-1 0 1 0,2 2 0 0,-2-2 0 16,0 3 1-16,0-3-1 0,-2 2 0 0,0-2 0 0,2 0 0 15,0 0 0-15,-2 0 0 0,5-2 0 0,-3 2 0 0,1-3 0 16,2 3-2-16,-2-2 1 0,-1 2 0 0,4-1 0 0,-2-3 0 0,0 4 1 16,-3-1-1-16,4-2 0 0,-2 3-1 0,-1-2-1 0,-2 2 2 15,1 0 2-15,-4 0 0 0,2 0-2 0,-1 0 0 0,-4 0-1 16,4 2 1-16,-4-2-1 0,-2 3 0 0,2-3-1 0,-1 1 0 16,-1 3 0-16,-2-4 0 0,3 1 1 0,-1 1-2 0,1 1-2 0,-4-1 2 15,4-2 0-15,-1 2-1 0,1-2-2 0,-1 1-16 0,1-1-22 0,-2 0-22 16,2 0-18-16,-4 0-20 0,1-1-20 0,1 1-19 0,-1-2-25 15,0 0-25-15,0-1-27 0,-2 1-27 0,2 2-30 0,-6-1-35 16,4-3-38-16,0 0-6 0,-5 4 10 0,2-2 15 0,-2 2 17 0,0 0 19 16,-2-6 19-16,0 3 22 0,2-3 23 0,-5 2 24 0,2 2 29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5:56.3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 43 42 0,'-4'6'159'16,"1"-3"5"-16,-1-2 4 0,2 3 0 0,2-3 2 0,-3-1 0 0,0 3 0 16,3-3 1-16,0 0-9 0,0 0-13 0,0 0-35 0,0 0-49 15,0 0-24-15,0 0-12 0,3 0-3 0,2 0 3 0,-1 0 5 16,3 0 7-16,3-3 5 0,2 3 9 0,1 0 4 0,4-1 7 0,2-3 1 16,5 1 4-16,2 2 1 0,5-5 3 0,3 2 1 0,4-2-4 15,1 2-3-15,6 0-8 0,1 0-6 0,3-3-7 0,5 6-6 16,-1-4-4-16,4 1-4 0,0 2-5 0,4 0-3 0,0 2-2 0,2 0-2 15,2 0-1-15,0 0-2 0,0 4 0 0,0-2-1 0,3 2-1 16,-3 0-2-16,3 0 0 0,-3 3-3 0,0-3-1 0,-4 2-1 0,0-2-2 16,-2 2-1-16,-1 1-1 0,-5-2-1 0,-2-1-2 0,-2 0-3 15,-7 0 0-15,0-2 0 0,-5 3 0 0,-4-3-1 0,-1-1 0 16,-6 2-6-16,-3-1-9 0,1 1-15 0,-6-3-15 0,-2 1-21 16,-3-1-24-16,-1 0-21 0,-6 0-19 0,1 0-26 0,-3 0-29 0,-4 0-26 15,0 0-31-15,0 0-15 0,0 0-6 0,-1-9 3 0,-2 6 6 0,-4-4 14 16,1 1 16-16,-1 0 21 0,-1-1 23 0,-2 0 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7:17.5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191 562 229 0,'-25'13'256'0,"1"-4"13"0,1 0 4 15,3-2 3-15,-2-2 4 0,6 0 1 0,0-1 2 0,2-2 3 0,5 0-1 16,-1-2 1-16,3 0-63 0,5 0-94 0,-1-2-50 0,3 2-24 15,5-2-12-15,-1-1-3 0,3 0 4 0,8-4 7 0,1 3 12 16,2-4 12-16,8-1 11 0,5 1 13 0,3-2 8 0,8-3 10 16,5-1 5-16,2 1 2 0,10-3 2 0,0 2-3 0,8-3-3 15,-2 4-8-15,4-3-7 0,3 1-10 0,3 1-13 0,2 3-14 0,2-3-12 16,1 3-13-16,1 1-10 0,0 1-11 0,1 1-18 0,-1 0-20 16,-2 3-30-16,1 0-40 0,-3 0-39 0,-2 1-42 0,-2 2-39 0,-5 2-42 15,-3 0-48-15,-1 0-50 0,-3 2-34 0,-6 2-24 0,-6 1-11 16,0-1-3-16,-7 2 7 0,0-2 14 0,-8 3 29 0,2-4 37 0,-5 3 38 15,-4-1 40-15,-1-3 39 0</inkml:trace>
  <inkml:trace contextRef="#ctx0" brushRef="#br0" timeOffset="2310">3906 276 57 0,'-3'3'195'0,"0"-2"10"0,-1-1 8 16,3 0 3-16,-5 0 1 0,1 0 1 0,4 0 2 0,-2 0 2 15,0-1 1-15,3 1 3 0,0 0-45 0,0 0-67 0,0 0-35 16,0 0-20-16,0 0-12 0,0 0-8 0,3 1 0 0,1-1 2 0,1 3 1 15,1-1 0-15,-1 0 3 0,3-1 1 0,3 4 2 0,1-1 4 16,2 0-2-16,5 0-2 0,-3 3-1 0,7-4-3 0,1 5-3 16,1-4 0-16,4 2-5 0,1 2-3 0,2-3-3 0,3-1 0 0,2 0-3 15,4-1-1-15,-2-2-3 0,3-1-4 0,2 0-2 0,0-1 0 16,1-4-1-16,1-1-1 0,0-2-3 0,3-3-2 0,0-1 0 0,3-2-2 16,-4 0-2-16,4-3-2 0,-1-1-4 0,1-1-6 0,-3-4-5 15,0 4-7-15,-3-5-9 0,-1 6-4 0,-3-3-4 0,-6 3-2 16,2-3-2-16,-5 5-1 0,-1 1 1 0,-4 1-2 0,-4 4 1 15,-4-1 2-15,-1 3 3 0,-1 1 3 0,-6 4 6 0,2-2 5 0,-5 2 7 16,1 3 6-16,-3 0 3 0,-1 0 4 0,0 4 2 0,-2 0 2 16,1 1 1-16,5 1 0 0,-6 1 1 0,5 2 0 0,-2 1 1 0,2 0-1 15,4 0 0-15,-2 1 2 0,-2 2 0 0,5-2 2 0,-1 2 0 16,2-2 0-16,1 0 1 0,2-1 1 0,0 1 0 0,-1-3 1 0,2-2 0 16,0 2 1-16,0-1-1 0,-1-3 1 0,4 1 1 0,-2-4 0 15,2 1-1-15,-5-2-1 0,5 0-1 0,0 0-1 0,-2-2-2 16,1 1-1-16,-3-4-1 0,4 1-2 0,-4 2 0 0,3-3 1 0,-3 1-2 15,1-2 1-15,-3 4-2 0,3-4 1 0,0 4-2 0,-2 0 0 16,-1-2-1-16,0 4 1 0,0-2-1 0,2 2-1 0,0 2 0 16,-1-2 0-16,0 1 0 0,2 2 1 0,1 1-1 0,-1 0 0 0,3 0 1 15,-3 2 2-15,1 1 0 0,2-1-1 0,-5 1-2 0,7 1-1 16,-6 0 1-16,3-1 0 0,0 2 1 0,0-1 1 0,1 0-2 16,-5 0 1-16,8-2-1 0,-5 1 0 0,2-1-1 0,-2-2-1 0,3 1-1 15,3-4 1-15,-3 2 0 0,3-3 1 0,0-3-1 0,2 2-3 16,-2-6-3-16,1 1-7 0,-1-1-8 0,-1-1-9 0,1 0-10 15,0-3-10-15,-3 1-13 0,0-2-9 0,0 0-11 0,-4 0-9 0,4 0-7 16,-4-1-11-16,-2 1-10 0,-1-3-9 0,0 3-11 0,0 0-10 16,-5 0-12-16,2-1-13 0,-1 3-13 0,-6 1-11 0,1 1 2 15,-3-1 5-15,2 6 7 0,-4-3 9 0,-2 6 7 0,0 0 11 0,0 0 11 16,-5 1 12-16</inkml:trace>
  <inkml:trace contextRef="#ctx0" brushRef="#br0" timeOffset="3687">6741 424 95 0,'4'-4'127'0,"4"4"2"0,-4-1 1 0,3-1 1 0,0 1 1 16,4-5 2-16,-6 5 1 0,5-7-7 0,-1 5-14 0,3-3-25 16,-1-1-34-16,1 1-16 0,1 0-8 0,0-2-4 0,-2 1-1 0,1 1 0 15,0 0 2-15,-2 0 0 0,1-1 1 0,-2 4 0 0,2-2 1 16,0 0-1-16,0 0-1 0,-2 2 0 0,2-2 0 0,-1 3-1 15,-1 1 1-15,3-2 0 0,-1 1 2 0,2 0-1 0,-1 2 2 0,1 0 1 16,4-1 2-16,-1-2 0 0,0 3 1 0,6-2 0 0,1-1 1 16,3 2-1-16,-2-3 1 0,7 1 2 0,-1-1-1 0,5 0 1 0,2-2-1 15,4 0-2-15,1-1-3 0,1 1-1 0,3-2-2 0,3 0-4 16,0 0-2-16,3-1-2 0,-1-3-1 0,3 4-3 0,-1 0 0 16,3 0-4-16,-2 1-3 0,2-1-2 0,1 0-1 0,-3 0-1 0,3 1-1 15,-1 1 0-15,-1 0 0 0,1-1-1 0,1 1 1 0,1 1-1 16,-1 0-1-16,3-3-3 0,-6 5 0 0,7-2 0 0,-2 2-1 15,2-2-2-15,-2 1 0 0,-2 0-1 0,3 0-1 0,-2 0-5 16,1 1-6-16,-1 1-10 0,-1 0-13 0,-2 2-14 0,1-2-15 0,-3 2-16 16,-4 2-17-16,3-2-19 0,-4 2-22 0,-3 0-26 0,0 1-26 15,-3-1-15-15,-5 0-6 0,-1 0 2 0,0-2 3 0,-8 2 11 0,-1-2 9 16,-4 2 17-16,1 0 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7:25.2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199 0 107 0,'-20'4'227'0,"-2"0"11"0,4 0 7 16,0 1 3-16,-3 1 2 0,5 0 3 0,-2-2 5 0,7 3 6 0,-2-4 13 15,1-1 15-15,2 1-32 0,3 1-54 0,1-2-28 0,3-2-18 16,0 4-6-16,2-4-4 0,1 0-1 0,0 0-1 0,0 0-3 16,1 3-4-16,5-2-7 0,-4-1-4 0,8 0-11 0,-2 0-10 0,7 0-12 15,4 0-11-15,1 0-8 0,9 0-10 0,2-1-3 0,7 1 1 16,4-3 1-16,4 3-2 0,8 0 3 0,5 0 0 0,-1-4 1 15,4 4-1-15,4 0-1 0,1 0-2 0,1 4-7 0,1-1-9 0,-1-2-9 16,3 6-10-16,-5 0-9 0,1 2-11 0,-5 1-5 0,3 0 1 16,-6 2 0-16,0 1 0 0,-2 2-1 0,-4-2 0 0,1 3-1 0,-1-3-1 15,-5 0-2-15,1 1-4 0,-6-4-9 0,2 2-12 0,-3-3-20 16,-3-1-23-16,3 1-27 0,-7-3-31 0,2 0-28 0,-4-1-30 0,-1-3-27 16,-2-1-29-16,-3-1-28 0,0 0-30 0,-2-1-29 0,-7-1-28 15,-2 1-27-15,-3-6-23 0,0 4 0 0,-4-3 13 0,-5 2 24 16,-1-2 27-16,-6-1 28 0,2 1 27 0,-5-1 28 0,0 2 28 0,-7-2 31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7:44.9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 5 107 0,'-10'0'164'0,"1"3"3"0,2-1 1 0,-1 1 3 16,4 0-1-16,-3 2 2 0,3-2-1 0,-1-1 1 0,1 1 1 15,1-2-34-15,0 1-51 0,3-2-31 0,0 0-18 0,0 0-8 16,3 4 0-16,1-4 2 0,1 1 4 0,2 1 5 0,0-1 7 16,5 3 6-16,-1-3 9 0,7 4 2 0,-1 0 7 0,7-2 3 0,0 3 4 15,0-4 1-15,6 5 1 0,7-5 0 0,-1 2-1 0,4-1-1 16,4-2 2-16,0 1 0 0,8-2 4 0,-1 0 0 0,7 0-2 0,1 0 1 15,3 0-1-15,3-2 1 0,6 1-3 0,1 1 0 0,2-3 0 16,5 1 0-16,4 0-2 0,-2 0-1 0,7 0 0 0,1 0-2 16,1-1-2-16,1 1-5 0,3 2 0 0,1-1-6 0,1-2-6 0,2 1-4 15,0 0-1-15,-1 2-2 0,4-1-5 0,-6-2-4 0,2 3-6 16,0-2-4-16,-2 2-1 0,-3-3-5 0,-3 3-4 0,1 0-5 0,-6 0-3 16,-4 3-1-16,3-3 0 0,-5 2-1 0,-3-2-3 0,-3 3-1 15,-2-3-2-15,-3 1 2 0,1-1 3 0,-4 0-4 0,-5-1-3 16,2 1-3-16,-8-3-3 0,2 1-1 0,-4-3-4 0,1 4-1 0,-9-4-5 15,3 2-4-15,-4-3-3 0,-1 2-4 0,-2-1-3 0,-4 0-6 16,1 2-4-16,-6 0-4 0,-3-2-5 0,1 3-1 0,-5 0-1 0,2 2-1 16,-8 0 2-16,2 0 0 0,-2 4 3 0,-4-1 1 0,1-1 1 15,-5 4 4-15,3-1 1 0,-2 0 0 0,-1 5-1 0,-4-6-3 16,1 3-5-16,1 2-5 0,-1-1-7 0,-4-1-11 0,2-1-9 0,-1 2-11 16,0-2-9-16,-2 1-11 0,-1-1-13 0,3-2-10 0,-2 3-13 15,-1-4-10-15,3 2-8 0,0-2-7 0,-3 0-8 0,0 2-9 16,2-5-8-16,-2 0-19 0,0 0-21 0,0 0-5 0,0 0 2 0,0 0 10 15,-2 7 9-15,2-7 13 0,-6 1 15 0,2 2 13 0,3-3 16 16,-7 4 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18:31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1084 105 151 0,'11'-11'186'0,"-3"0"7"0,2 1 2 0,-5 2 3 16,1 1 6-16,-1 4 8 0,-3-2 8 0,0 2 16 0,-2 0 17 0,0 3-17 16,0 0-33-16,0 0-15 0,0 0-8 0,0 0 2 0,-2 3 8 15,-3-2 3-15,3 1 1 0,-5 3 0 0,0-3-3 0,0 5-4 16,-2-3-5-16,-3 6-7 0,1 1-10 0,-7 1-9 0,0 3-11 0,-3 2-15 15,-5 5-20-15,0 1-15 0,-4 5-13 0,-2 4-5 0,-2 0-2 16,-1 5-3-16,-8 2-2 0,1 2-3 0,-2 2-4 0,-1 3-7 16,-1 1-6-16,-3 1-11 0,0 0-12 0,0-2-7 0,0 2-6 0,2 1-3 15,1-4-6-15,1 0-4 0,4-1-6 0,-1-4-7 0,4-1-4 16,3-3-18-16,8-4-22 0,1-5-34 0,3-2-39 0,4-4-36 16,7-2-35-16,4-9-25 0,2 1-22 0,6-7-20 0,6-4-18 0,2-4-16 15,4-4-14-15,7-5-8 0,2-1-7 0,4-6 1 0,4-3 7 16,1 0 19-16,2-4 28 0,3-3 30 0,2 1 32 0,-2 2 32 0,3-3 35 15,-4 3 36-15,2 2 38 0,-4 0 32 0,-3 5 30 0,0-3 27 16,-4 5 24-16,-2 3 25 0,-3 3 30 0,-3 2 27 0,-4 3 29 16,2 1 25-16,-7 4 21 0,2 0 13 0,-2 4 11 0,-4 0 9 15,-3 4 6-15,2 3 12 0,-3 1 14 0,0 4 7 0,-3 3 5 0,2 2-2 16,-3 5-4-16,-4 0-12 0,1 6-14 0,-3 0-14 0,1 3-17 16,1 2-17-16,-7 1-19 0,4 0-24 0,-4-3-25 0,4 1-27 0,-4 0-28 15,7-3-18-15,-1-2-18 0,-4-1-10 0,7-3-9 0,0-2-12 16,2-2-12-16,3-3-29 0,-2 0-36 0,3-4-38 0,0-3-40 15,3-1-33-15,-2-4-30 0,3-2-27 0,4-2-26 0,-1-2-25 16,0-2-22-16,2-4-25 0,-2 0-25 0,5-5-27 0,-2-3-25 0,1-4 8 16,-2-3 22-16,2-3 32 0,0-4 36 0,-3-1 32 0,4 0 29 0,-5-4 26 15,5 1 26-15,-2 0 25 0</inkml:trace>
  <inkml:trace contextRef="#ctx0" brushRef="#br0" timeOffset="204">775 870 125 0,'7'0'189'0,"-1"0"8"0,1 0 2 0,0 0 3 0,-3 2 3 16,4-2 8-16,-4 3 13 0,2-3 13 0,1 0 15 0,-1 0-19 15,-1 0-36-15,1 0-24 0,6 0-20 0,-2-3-9 0,1 3-2 0,4-2 4 16,-2 2 8-16,6-2 9 0,-1 1 8 0,6-2 0 0,-1 3-1 16,3-4-6-16,1 2-7 0,2 0-9 0,3-2-13 0,-2-1-10 15,6 2-14-15,-4-2-11 0,3 1-11 0,1-3-12 0,-1 2-12 0,-4-1-10 16,4-4-9-16,-2 2-14 0,1 1-16 0,-4-1-35 0,0-2-36 16,1-1-37-16,-7 1-37 0,2-1-34 0,-3 2-28 0,-1-2-32 0,-3 1-28 15,-6 0-27-15,3-5-25 0,-6 4-38 0,-2 0-43 0,-2 1-19 16,-4-1-2-16,-2-1 18 0,-2 1 29 0,-4 1 30 0,1 1 32 15,-8 0 32-15,4 1 30 0,-6 2 30 0</inkml:trace>
  <inkml:trace contextRef="#ctx0" brushRef="#br0" timeOffset="402">1371 441 66 0,'-10'-3'165'0,"3"2"6"0,3 1 4 0,-1 0 4 0,1 1 3 0,1 2 8 16,0 1 9-16,3 0 12 0,-1 2 14 0,1 0-18 0,-3 2-32 15,3 7-19-15,0-1-16 0,-2 2-3 0,2 5 5 0,-3 4 7 16,1 4 7-16,0 1 7 0,-1 3 7 0,2 1 1 0,-6 6-1 0,1-1-7 15,0 3-12-15,-4 3-10 0,1-4-15 0,-1 6-12 0,-1-3-11 16,-1 0-15-16,0-1-17 0,4 0-28 0,-4-3-35 0,1-2-38 0,3-3-40 16,-2-1-43-16,6-5-44 0,0-3-44 0,1-1-41 0,3-6-44 15,0-3-46-15,4-4-24 0,2-3-14 0,0-5-5 0,1-2-1 16,4-6 14-16,0-2 23 0,2-5 27 0,1-3 29 0,2-3 36 0,3-3 37 16</inkml:trace>
  <inkml:trace contextRef="#ctx0" brushRef="#br0" timeOffset="763">2286 466 19 0,'7'-5'134'0,"3"2"3"0,-5 0 2 0,2 1 4 16,0-1 7-16,-1 3 9 0,0-1 8 0,-1 1 11 0,1-2-4 16,-4 2-8-16,3 0-20 0,-3 2-28 0,2-2-8 0,-1 1-3 0,0-1 6 15,-3 5 7-15,1-2 7 0,-1-2 7 0,-1 3 6 0,1 2 6 16,-3 1 4-16,0 2 4 0,-1-1 4 0,0 5 4 0,-1 1 5 16,-5 3 7-16,3 4 3 0,-5 0 0 0,1 5-5 0,-2 1-4 0,-5 0-7 15,0 3-9-15,0 3-12 0,-6-2-11 0,1 2-15 0,-1-1-14 16,-2 2-15-16,2-1-14 0,-5 1-17 0,4-3-16 0,-3 3-21 15,2-2-22-15,1-3-27 0,2 0-29 0,-2-5-31 0,8 2-29 0,-2-5-30 16,2 1-33-16,5-6-30 0,1-4-32 0,3 1-29 0,4-7-27 16,3 1-33-16,1-7-37 0,0 0-15 0,0 0-6 0,4-3 13 15,5-7 20-15,2 2 26 0,1-5 28 0,5-3 27 0,2-1 31 0,-2-2 31 16,8-2 33-16</inkml:trace>
  <inkml:trace contextRef="#ctx0" brushRef="#br0" timeOffset="1111">2487 753 25 0,'19'-6'187'0,"-4"0"13"15,-3 2 8-15,0 1 12 0,-5 2 14 0,-3 2 16 0,2 2 19 0,-6 1 21 16,-3 2 25-16,0 0 26 0,-3 6-19 0,-4 1-40 0,-1 3-22 16,-4 5-12-16,-4-1-6 0,2 3 1 0,-7 4-5 0,0 3-8 0,-3 1-11 15,0 0-14-15,-4 3-16 0,1 0-19 0,-3-1-21 0,2-2-26 16,4 3-23-16,-2-5-24 0,4 1-17 0,2-5-15 0,4-2-12 16,1-4-13-16,3 0-7 0,7-7-5 0,2-2-5 0,1-1-5 15,5-5-9-15,5-4-9 0,2 0-13 0,5 0-18 0,-1-8-20 0,8 1-25 16,3-1-24-16,-2-2-23 0,9-5-17 0,-5 1-10 0,5-2-10 15,2-3-4-15,-1-4-2 0,2 5-2 0,-2 0 5 0,0-1 5 0,-1 0 13 16,-4 4 13-16,4-2 23 0,-6 4 23 0,-3 3 25 0,2 2 21 16,-6 1 20-16,-2 3 15 0,-1 3 13 0,0-2 13 0,-7 6 15 15,1-2 15-15,-3 3 16 0,2 0 15 0,-4 0 13 0,1 5 15 0,-3-1 12 16,-3 1 11-16,3 1 7 0,-2 3 3 0,2 0 3 0,-6-1 1 16,5 1-3-16,-2 0-6 0,3 1-8 0,-1 0-14 0,1-1-12 15,-3 0-17-15,3 2-14 0,3-3-15 0,-3 1-28 0,1-1-31 0,3-1-33 16,2-3-30-16,-1 0-35 0,-1 0-29 0,0-1-31 0,3 1-30 15,1-4-27-15,-1 1-29 0,0-1-38 0,-1-1-42 0,1-3-21 16,0 2-9-16,1-4 10 0,0 2 18 0,-1-5 25 0,-1 2 27 0,0-5 29 16,4 0 29-16,-3-2 28 0,-1-1 32 0</inkml:trace>
  <inkml:trace contextRef="#ctx0" brushRef="#br0" timeOffset="1561">3293 194 73 0,'-3'-8'235'0,"2"-1"20"0,-2 2 12 0,3 2 6 0,-2 2 4 15,2 3 4-15,0 0 7 0,0 0 6 0,-2 0 18 0,-1 1 18 16,1 5-18-16,-4-2-40 0,5 4-31 0,-3 2-26 0,-2 5-17 0,2 2-11 15,-5 3-5-15,2 5-2 0,-3 5-3 0,1 1-3 0,0 4-4 16,-4 2-10-16,2 0-14 0,-1 1-20 0,3 0-24 0,-1 0-26 16,4-1-22-16,-4-7-20 0,6 1-20 0,0-4-20 0,-2-2-27 15,4-3-33-15,0-4-32 0,2-3-35 0,0-2-27 0,2-3-23 0,0-4-24 16,4-3-21-16,-2-3-24 0,3-3-24 0,0-3-22 0,2-4-22 16,1-3-17-16,-1-5-14 0,3-3-5 0,-1-3-2 0,1-5 18 0,-2 0 24 15,1-2 23-15,1-3 22 0,-3-2 23 0,1 1 20 0,1-4 24 16,-4 4 25-16,-1-1 23 0</inkml:trace>
  <inkml:trace contextRef="#ctx0" brushRef="#br0" timeOffset="1863">3342 181 98 0,'9'-21'142'0,"2"2"10"16,0 2 9-16,-3 5 9 0,2 1 13 0,-1 3 14 0,1 1 12 16,-1 4 16-16,1 1-10 0,-4-3-19 0,4 2-15 0,-3 3-11 0,-1 0-5 15,1-5 2-15,0 5 7 0,3-3 7 0,-1 2 10 0,1-3 11 16,2 1 2-16,-1 1-1 0,-2-3-4 0,3 2-7 0,2-2-10 16,-1 1-13-16,1 0-10 0,1-1-11 0,-1 1-14 0,2 0-9 15,-3 0-18-15,2 2-17 0,-1-2-19 0,1 0-16 0,-2 1-13 0,1 2-13 16,0-2-8-16,-2 3-7 0,1 0-3 0,-3 3 2 0,-1-2 2 15,2 3 4-15,0 1 3 0,-3-1 4 0,-1 4 6 0,1-2 6 0,-4 5 6 16,0-3 3-16,1 2 2 0,0 3 4 0,-3 0 4 0,1 0 2 16,0 1 3-16,-3 3-2 0,-3 0-1 0,0 1-3 0,3 3-4 15,-4-3-1-15,-1 3-5 0,1 0-5 0,-3 3-4 0,-3 2-5 0,4-1-4 16,-7 5-4-16,4-1-5 0,-3 2-3 0,1 0-5 0,-4 3-1 16,4 1-3-16,-1-4-2 0,-2 1-2 0,2 1-4 0,1-4-5 15,2 0-7-15,-2 0-7 0,0-3-13 0,4-5-15 0,-1 1-19 0,0-5-31 16,1 2-35-16,1-3-38 0,1-6-36 0,0 0-36 0,2-4-35 0,-1-1-34 15,3-1-36-15,-2-2-34 0,0-4-32 0,3 2-21 16,-5-4-14-16,4-3 3 0,-5-4 14 0,2 1 27 0,0-2 34 0,-1-2 36 16,-2-2 39-16,3-1 35 0,-6-1 34 0,2-3 38 0</inkml:trace>
  <inkml:trace contextRef="#ctx0" brushRef="#br0" timeOffset="2374">3446 550 157 0,'-16'-17'201'0,"5"0"13"0,-1 4 10 0,1 3 11 16,1 2 10-16,4-1 12 0,-4 2 14 0,5 4 16 0,-2-4 20 15,6 6-15-15,-2-2-33 0,0 3-31 0,3 0-30 0,0 0-20 0,0 0-14 16,0 0-12-16,3 0-9 0,0 3-10 0,-2-2-11 0,3-1-10 15,2 2-15-15,0-2-16 0,1 5-19 0,-2-5-18 0,2 2-19 16,0-1-11-16,3 4-5 0,-4-3-3 0,1 2 0 0,0 1-3 0,-2-3 0 16,2 3-3-16,-4-2-2 0,-2 2-1 0,2-2-1 0,-3 2-9 15,0 1-13-15,-3-1-13 0,-1 0-16 0,-3 2-13 0,1 1-12 0,-1 3-7 16,-5-3-6-16,1 2 1 0,-2 1-3 0,1-1 2 0,3 1 0 16,1 0 3-16,-5-3 0 0,7 2 8 0,-4-3 11 0,5 1 14 15,1-2 14-15,-2 1 15 0,6-4 12 0,-1 2 8 0,2-1 6 0,-1 0 3 16,6-1 4-16,-4 0 2 0,3 2 2 0,-3-3 2 0,5 1 1 15,-3 2 2-15,4-2 4 0,-1 2 2 0,-3-5 0 0,6 5 1 16,-5-2 0-16,2-1-1 0,-3 1-1 0,0 0-3 0,-1-1 1 16,-1 0-1-16,4 0-4 0,-6-2 0 0,-6 4 0 0,4 1-3 0,-3-4-2 15,-1 6-4-15,-4-3-8 0,1 2-1 0,-3 2 0 0,-2 0 0 16,-2 3-1-16,-1 0-1 0,-3 2-1 0,-2 0 1 0,2-1-2 0,-3 0-1 16,-1 1-1-16,1-1 1 0,-3 1 0 0,3-1 4 0,-3 2 6 15,0-5 2-15,0 4 2 0,2-2 5 0,-2-1 7 0,0 1 11 16,0-3 11-16,1 2 15 0,2-1 17 0,-3-1 19 0,3 1 17 0,1-2 19 15,2-3 22-15,1 3 12 0,3 1 11 0,-1-5 4 0,5 4 2 16,1-3-2-16,3-2-5 0,1 2-9 0,3-2-11 0,2-2-16 16,2 0-15-16,0 0-16 0,0 0-14 0,5 0-18 0,2 0-17 0,0 0-13 15,5 0-9-15,1-2-5 0,4 0-1 0,0 0-1 0,8 0-3 16,-2-1 2-16,2 0 2 0,4-2 0 0,-2 2-1 0,6-2 0 0,-2-1-2 16,0-1-3-16,0 0-1 0,2 1-2 0,-1 0-1 0,-2 0-2 15,3-1-1-15,-2 1-3 0,1 0-3 0,-4-1-4 0,3 3-6 16,-1-1-8-16,-5 0-11 0,1-1-24 0,3 0-29 0,-6 2-40 15,-3-1-45-15,2 1-42 0,-4 0-38 0,-2 0-34 0,-1-1-31 0,-2 2-29 16,-2-3-24-16,1 2-28 0,-5 2-28 0,3 0-19 0,-5 0-13 0,-1 0 9 16,-4 2 23-16,0 0 36 0,0 0 46 0,0 0 39 0,-4 4 37 15,-1-2 34-15,-2 3 33 0</inkml:trace>
  <inkml:trace contextRef="#ctx0" brushRef="#br0" timeOffset="2882">3416 985 85 0,'-12'8'168'15,"7"1"8"-15,-3 0 8 0,3-1 12 0,0 0 11 0,1 0 15 16,0-2 14-16,1 2 18 0,1 0 14 0,-1 1-14 0,0 1-32 0,2 1-15 15,-2 0-9-15,2 4 6 0,-5-1 9 0,4 2 14 16,-3 3 13-16,0 2 5 0,4-1-4 0,-6 4-6 0,2-1-11 0,0 0-12 16,-3 2-15-16,4 0-17 0,-3-3-15 0,2 3-19 0,-2-2-18 0,3-1-22 15,-3-1-20-15,2 1-21 0,-2-4-21 0,3 2-16 0,-1-4-11 16,3 0-10-16,-3-3-10 0,2 0-18 0,-1-2-23 0,4-5-33 16,-1 1-40-16,1-4-36 0,-3 0-35 0,3-3-32 0,0 0-31 0,0 0-25 15,3 0-23-15,-3-5-17 0,1 1-13 0,2 0-8 0,1-2-6 16,1 0 5-16,-1-2 12 0,2-3 26 0,-1-1 34 0,3 2 34 0,-1-4 36 15,0 3 34-15,2-3 38 0,-2 0 34 0,3 1 37 0,-3-3 28 16,2 3 25-16,-2 0 22 0,0 0 20 0,1-2 20 0,-3 3 16 16,3 0 16-16,-4-4 16 0,3 5 11 0,-2-5 12 0,0 3 6 0,-3 1 5 15,4-1 3-15,-5 1 2 0,-1 2 2 0,0 1 4 0,0 0-1 16,0 4-4-16,-1-1-3 0,-5 1-6 0,1 5-7 0,-2-2-8 16,0 2-10-16,-2 2-9 0,-2-1-10 0,-1 4-11 0,-2 0-14 15,-2 0-14-15,0 3-12 0,-3 2-15 0,-2-2-9 0,2 2-8 0,-4 3-4 16,2-1-4-16,-2 3 0 0,-1-2 2 0,-1 2 4 0,2-1 7 15,-2-1 10-15,1-1 14 0,2 3 17 0,-1-5 20 0,3 3 19 0,1-3 12 16,0-2 10-16,2 2 6 0,1-2 5 0,5-2 3 0,-1-1 1 16,3 1 0-16,2-2-2 0,0-3-6 0,2 4-8 0,0-3-12 0,0-2-18 15,5 2-21-15,0-2-16 0,0 0-12 0,3 0-9 0,2 2-7 16,-1 0-3-16,6-2-2 0,-1 2-1 0,2 0-1 0,4 2-1 16,4 0-1-16,1 3-2 0,3-3 1 0,3 4 3 0,4 4 2 0,3-3 3 15,5 4 4-15,-2 0 2 0,6 4 2 0,0-3 1 0,3 5 1 16,1 1-1-16,2 0-1 0,-1 1-1 0,1 2-2 0,1 0-3 15,-5-2-1-15,5 0-5 0,-5 2-8 0,0-4-15 0,3-3-19 0,-5 0-50 16,0 0-67-16,-3-3-70 0,0-5-77 0,3 1-76 0,0-7-73 16,0 0-39-16,1-6-18 0,-1-3-10 0,2-3-5 0,0-3 0 15,3-3 2-15,-1-6 12 0,2-3 16 0,-1 1 46 0,5-7 65 0,-1 0 71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7:55.3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293 66 146 0,'-19'4'225'0,"-1"-1"12"0,-2 2 7 0,-1 1 3 0,0-1 5 15,0 4 2-15,3 0 2 0,-5-1 1 0,8 1 4 0,-5-1 5 0,3 0-52 16,5 1-79-16,1-4-42 0,1 1-25 0,2 1-14 0,6-3-14 16,-3 1-5-16,7-2-4 0,0 1-1 0,0-1 0 0,7 0 9 15,0-3 12-15,8 5 16 0,-2-2 12 0,5-1 15 0,8 1 12 0,2 0 14 16,7 2 16-16,5-3 13 0,3 1 12 0,6 0 7 0,8-1 2 16,3 0 0-16,3-2-1 0,7 0-10 0,4-4-16 0,6 1-15 0,-1 0-18 15,9-2-17-15,3 0-12 0,3 0-16 0,4-3-12 0,2 3-14 16,4-1-12-16,5-3-7 0,-1 3-3 0,6-3-3 0,3 4-1 15,0-2-1-15,5-1 2 0,-4 3 0 0,3 0 0 0,-1-2-1 16,2 1-5-16,-2 2-1 0,-2-1-2 0,-2 1-3 0,-2 0 0 0,-1 2 1 16,-4-1 1-16,-5-1 0 0,-2 3-1 0,-6-4 0 0,0 4-1 0,-5-4-2 15,-2 2 0-15,-5-4-1 0,-6 7 0 0,0-5-1 0,-5-1 1 16,-7 1-1-16,-2 0-1 0,-7 0-4 0,0-1-4 0,-8 2-4 16,-6 0-2-16,-1 0-2 0,-4 0-4 0,-5 0-2 0,-6 1-6 0,-1-1-3 15,-5 2-5-15,-3 0-3 0,-3 2-3 0,-1-2-1 0,-6 2-2 16,-3 0-1-16,1 0-2 0,-4 0-11 0,-2 0-13 0,0 2-18 15,-2 2-20-15,-4-2-16 0,1 3-16 0,-3-4-12 0,-2 3-12 0,-1 0-11 16,2 0-10-16,-3 1-14 0,1-1-16 0,-4 0-15 0,1-2-15 16,2 1-11-16,1-1-10 0,-4 0-12 0,4-2-14 0,-1-2 2 15,1 0 11-15,-1-1 12 0,1 1 13 0,2-2 13 0,-3 0 14 0,1-2 16 16,-4 2 19-16,4-3 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8:05.6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102 766 121 0,'-16'-4'223'0,"-1"2"13"16,6 0 9-16,-2 0 5 0,2 0 2 0,4 2 2 0,1-2 0 0,-4 2 1 16,9 0 1-16,-6 0-21 0,4 0-34 0,3 0-44 0,0 0-56 15,0 0-22-15,4 0-5 0,3 0 4 0,5-3 12 0,2 2 14 16,5-3 19-16,7-1 22 0,2 3 24 0,9-2 15 0,7-2 10 0,9 1 4 16,3 0 4-16,9 0-4 0,8-2-3 0,6 3-11 0,5 3-12 15,4-3-14-15,9 4-21 0,0 0-19 0,4 4-18 0,1 0-24 16,0 1-24-16,3 0-17 0,2 1-10 0,-4 3-8 0,2-3-6 0,-2 3-1 15,-1-1-2-15,-6 0 0 0,-1-2-3 0,-7 0-2 0,0 1-3 16,-5-1-2-16,-4-2-2 0,-5 3-2 0,-2-5-2 0,-7 1-5 0,-1 1-6 16,-7-3-17-16,-3 2-21 0,-2-3-32 0,-9 0-35 0,1 0-33 15,-8 0-33-15,-6-3-33 0,-1 2-32 0,-6-5-30 0,-4 3-26 16,-6-2-32-16,-3 1-29 0,-3-2-27 0,-7-1-24 0,-3 2 1 16,-4-2 14-16,-4 1 26 0,-5-1 33 0,-6-1 34 0,-1 2 30 0,-7 0 34 15,-2-1 34-15,-4-1 31 0</inkml:trace>
  <inkml:trace contextRef="#ctx0" brushRef="#br0" timeOffset="425">734 626 52 0,'-20'-6'208'0,"2"-2"9"0,2 0 4 0,2 0 0 16,2 0-3-16,5-1-3 0,1 0-3 0,-1 0-2 0,1 1-1 0,6-1-14 15,0-1-24-15,0 2-51 0,0 0-66 0,3-1-30 0,0 0-15 16,-1 3-4-16,0-1 1 0,1 3 4 0,-3 1 9 0,0-1 5 16,0 4 8-16,0 0 4 0,0 0 2 0,-3 4 3 0,1-1 4 0,-6 1 0 15,3 3 3-15,-3-1 0 0,-2 4-1 0,-1 1 0 0,-1 2 0 16,-1-1-1-16,-4 4-1 0,-2 1 1 0,0 0-3 0,2 2 2 16,-5 1 1-16,2-2 2 0,-5 3 2 0,2-2 2 0,0 0 2 0,4 0 2 15,-4-1 0-15,4 2 0 0,-1-4 1 0,1-2 1 0,4 4 2 16,-4-5 4-16,4 1 5 0,1-1 4 0,2-3 7 0,1-2-1 0,2 3-2 15,-1-3-3-15,6-2-5 0,1 4-3 0,3-6-3 0,0 4-3 16,7 0-4-16,0 1-4 0,3 1-8 0,3 0-5 0,3 3-9 16,6-1-6-16,1 3-9 0,3 1-4 0,1 3-1 0,4-3-1 15,2 3-1-15,-1-1 0 0,4 0-1 0,-1 0-1 0,-1-2 0 0,1-3 0 16,-2 2 1-16,-1-3 0 0,-2 1-2 0,4-5 0 0,-7 2 1 16,3-3-4-16,-4 1-4 0,0-4-9 0,-5 1-9 0,2 0-16 15,-4-3-19-15,-4 0-20 0,3-1-23 0,-5-1-22 0,-2 0-30 0,-1 0-30 16,-2 0-30-16,-1-1-35 0,-6-1-38 0,-1 2-34 0,0 0-36 0,-1-5-9 15,-5-3-2-15,-1 1 13 0,-2-1 16 0,1-1 19 0,-4-1 22 16,-1-1 22-16,1 1 28 0,-1-3 30 0</inkml:trace>
  <inkml:trace contextRef="#ctx0" brushRef="#br0" timeOffset="1301">3971 368 8 0,'0'7'206'0,"1"-3"17"16,-1 3 8-16,3-3 3 0,1 3 3 0,2-2 2 0,3 1 4 0,-1-1 5 16,3-2 11-16,0 2 10 0,4-1-24 0,-2 2-43 0,4 0-34 15,0-2-33-15,2 3-14 0,0-3-5 0,2 1-1 0,0 0 3 16,-3-1 1-16,6 3 1 0,-6-4-4 0,4 2-5 0,-2 1-7 16,-1-1-14-16,3-2-14 0,-3 2-16 0,-4 0-26 0,1 0-29 0,-1 0-31 15,-1 1-32-15,-2-1-33 0,-4-1-32 0,1 0-32 0,-2 0-31 0,-1 0-29 16,-4 2-25-16,0-1-35 0,0 1-34 0,-4-3-17 0,0 5-13 15,0-5 5-15,-4 3 14 0,-2 3 19 0,0-1 22 0,0-4 24 16,-4 5 28-16,-2 0 26 0,-1-3 30 0</inkml:trace>
  <inkml:trace contextRef="#ctx0" brushRef="#br0" timeOffset="1490">4135 758 131 0,'-11'11'185'0,"4"-3"12"0,-2 2 5 0,2 1 8 16,-1 0 7-16,1 2 7 0,3-1 10 0,2 0 8 0,-3 3 11 15,5-1-27-15,-2 3-44 0,-1 1-27 0,3 1-23 0,3-1-12 16,-1 3-6-16,-2 3-4 0,0 0 0 0,0 2-3 0,0-2-5 0,0 4-4 15,0-2-8-15,0 1-8 0,0-1-11 0,0 0-7 0,0 1-10 16,-2-4-10-16,-1 4-5 0,3-4-12 0,0 0-11 0,0-2-17 16,-1 1-17-16,1-4-21 0,-3 1-20 0,0-2-22 0,3-2-25 0,0-3-27 15,0-2-27-15,0-3-29 0,0-1-30 0,0-6-34 0,0 0-35 16,6-2-14-16,-5-2-5 0,7-6 5 0,-4 0 11 0,0-6 14 16,2-3 17-16,1-2 20 0,-2-4 22 0,2-4 28 0</inkml:trace>
  <inkml:trace contextRef="#ctx0" brushRef="#br0" timeOffset="2274">4359 476 80 0,'12'-19'196'0,"-1"2"6"0,1-2 3 15,0 3 1-15,-2 0 4 0,-2 2 3 0,2 1 6 0,-1 0 6 0,1 3 4 16,-1-1 5-16,2 1-45 0,0 1-72 0,0 1-32 0,-2-1-15 16,2 2-8-16,1 3 1 0,-1-3 2 0,4 4 6 0,-1-2 0 0,-1 4 0 15,2-1-1-15,1 0-2 0,1-1-3 0,-1 3-2 0,0-1-4 16,3-1-3-16,-3 2-3 0,2 0-5 0,1 0-2 0,-3 0-2 15,1 0-3-15,2 0-2 0,-3 0-1 0,0 2 2 0,1-1 0 16,-4-1 3-16,3 3 4 0,-1-1 8 0,-1-2 4 0,-1 3 8 0,2 1 6 16,-4 0 6-16,1-1 7 0,-1 2 5 0,1 2 7 0,-2-4 5 0,-1 5 5 15,-2 0 4-15,3 0-1 0,-4 0 0 0,1 3-7 0,0-2-8 16,-3 2-3-16,4 2-3 0,-4 1-6 0,2 1-7 0,-2 2-7 16,-2 0-8-16,3 1-8 0,-3 1-7 0,4 4-8 0,-5-4-6 15,6 5-4-15,-4 1-3 0,1 1-2 0,1-2 1 0,-1 6-4 0,0-2-3 16,2 6-3-16,-4 0-2 0,5 1-1 0,-3 4 0 0,-1-2-3 15,1 3-1-15,-1 3-1 0,2-4-2 0,-1 4 0 0,-1-2-3 0,0-2 0 16,-2 1-4-16,-1 0 1 0,3-4 1 0,-1 0 0 0,-2-3 0 16,0-2-1-16,0 0-1 0,0-4 0 0,0-3 0 0,0 1 0 15,-2-4-3-15,-1 0-1 0,3-4-2 0,-1 2-4 0,-2-4-4 0,-1-3-13 16,-2 1-16-16,1-5-22 0,4 0-28 0,-6 0-31 0,2-5-35 16,-5-1-29-16,3-4-23 0,-2 1-24 0,-1-6-18 0,-1-4-19 0,-1-2-19 15,-1-1-10-15,2-3-12 0,-7-4-3 0,2-1-1 0,1-4 8 16,-4-2 9-16,0-1 18 0,-3-3 19 0,2-1 15 0,-2-2 12 0,-1-2 17 15,0 0 18-15,0 0 31 0,0-1 32 0,1 0 39 0,-1 3 37 16,4 2 32-16,1-2 30 0,2 4 25 0,0 4 25 0,1 3 22 16,4 1 19-16,-1 5 19 0,4-1 17 0,-3 6 13 0,4 1 11 15,0 4 0-15,3-1-3 0,-1 2-12 0,1 5-13 0,1-2-9 0,2 4-8 16,-5 0-4-16,4 2-1 0,2 0-1 0,-5 2-1 0,5 3 0 16,-2 0 0-16,-1 1-4 0,2 3-3 0,1 0-6 0,-3 5-5 15,0-4-6-15,2 4-6 0,-2-1-6 0,3 2-5 0,0 1-3 0,0-4-5 16,-2 0-4-16,2-3-5 0,0-1-4 0,-3 1-6 0,3-3-5 15,0-2-3-15,3-1-3 0,-3-2-5 0,0 1-2 0,2-3-4 0,1-2-3 16,1 1-2-16,-1-4-2 0,1-2-3 0,3 0 0 0,1-2-1 16,-4-1-1-16,5-1-1 0,-2-3-1 0,1 1-1 0,0 0-1 15,2-4 0-15,-1 1 1 0,2 1-1 0,1-1 1 0,-1 3 0 0,1 0 1 16,1-1 0-16,-5 2 1 0,4 1 1 0,0-1 0 0,-1 3 3 16,1-1 0-16,-1 5 2 0,-1-2 2 0,-1 4-1 0,1-3 2 15,-4 3 1-15,1 2 0 0,0 0 1 0,1 4 1 0,-4-1 2 0,0 3 2 16,2 0 2-16,-6 3 5 0,1-1 3 0,-1 3 4 0,-1-1 0 15,1 5 2-15,-6 0 3 0,5-1 4 0,-4 2 3 0,-2 0 0 16,3 3 4-16,-2-2 1 0,-1 0 3 0,3-1-2 0,-4 1-3 0,4-3-2 16,0 2-3-16,-1-1-4 0,2-1-2 0,2-4-3 0,1-2-2 15,0 0-4-15,0-1-3 0,1-3-5 0,4 0-2 0,1-4-7 16,-2 0-9-16,3-2-11 0,-1-2-11 0,1-2-15 0,3-2-17 0,2-3-23 16,-4-2-22-16,7-1-23 0,-1-2-29 0,-2-2-30 0,1-1-35 15,-2-2-32-15,4-1-30 0,-3 0-10 0,3-1-5 0,-2 0 7 0,0 0 8 16,3 3 16-16,-3-5 16 0,0 5 20 0,5-1 24 0,-5 0 24 15</inkml:trace>
  <inkml:trace contextRef="#ctx0" brushRef="#br0" timeOffset="2559">5536 145 84 0,'0'0'186'0,"0"0"8"16,0 0 8-16,0 0 5 0,0 0 5 0,0 3 8 0,0-3 12 0,2 2 10 15,-2 1 3-15,5 2-3 0,-5 3-32 0,3-4-48 0,0 5-31 16,-2 2-21-16,-1 2-11 0,3-1-8 0,-3 4-6 0,1-1-3 0,-1 2-9 16,0 1-6-16,3 1-12 0,0-3-11 0,-3-2-11 0,0 0-11 15,2 2-12-15,-2-1-15 0,2-4-14 0,0-2-18 0,1 1-19 16,0-1-22-16,-3-2-23 0,1-3-25 0,2 0-24 0,0-2-24 0,-3-2-30 15,1-2-30-15,4-2-21 0,0 0-14 0,-3-4-4 0,2 0 4 16,2-2 10-16,-5 1 13 0,4-6 17 0,-2 4 22 0,1-5 22 16,2 4 26-16</inkml:trace>
  <inkml:trace contextRef="#ctx0" brushRef="#br0" timeOffset="2830">5648 108 48 0,'3'-12'166'0,"-1"-1"11"0,2 2 6 0,-1 3 10 0,1-1 8 0,-1 0 12 15,-2 6 11-15,5-4 13 0,-4 3 10 0,1 0-18 0,-2 0-31 16,5 0-24-16,-5-1-20 0,5 4-9 0,-2-3-6 0,4 1 2 15,-4 2 1-15,3 1 2 0,0-3 0 0,2 1 2 0,0 2 0 0,2 0-2 16,-1 0-3-16,2 2-5 0,-3 1-4 0,5-3-7 0,-2 4-9 16,-1-3-6-16,4 3-2 0,-4 3-7 0,1-1-8 0,-1 2-8 15,1 1-8-15,-1 1-10 0,0-1-9 0,-4 2-6 0,1 4-3 0,-3-4-2 16,5 4-2-16,-6 0 0 0,1 2 0 0,-1 1-2 0,2-4-5 16,-5 4-3-16,2 1-1 0,-2 0-2 0,2 0-1 0,0 1-3 15,-3 0-4-15,0 1-3 0,0-2-4 0,0-1-7 0,0 4-10 0,-3-3-16 16,0-3-18-16,2 1-24 0,-2-3-27 0,3 1-29 0,-1-3-34 15,-5 0-28-15,4-1-29 0,0-3-27 0,-1 0-30 0,-2-2-25 0,4-4-22 16,-6 2-20-16,2-4-16 0,0 0-14 0,-1-1-15 0,-1-2 4 16,-1-2 15-16,-2 0 23 0,4-1 28 0,-1-2 29 0,-4-2 27 0,1-1 28 15,-2-2 28-15,3 4 25 0</inkml:trace>
  <inkml:trace contextRef="#ctx0" brushRef="#br0" timeOffset="3816">5671 285 169 0,'-4'-3'191'0,"1"2"9"0,2-3 5 16,1 4 3-16,0 0 7 0,0 0 6 0,0 0 6 0,0 0 6 15,0 0 5-15,0 0-33 0,0 0-54 0,0 4-34 0,0-4-26 0,0 1-16 16,1 2-8-16,-1 1-8 0,3-1-3 0,-2 0-7 0,2 2-4 16,0-2-5-16,2-1-7 0,-4 2-7 0,5-2-6 0,-5 3-2 15,2-3-3-15,0 0-3 0,-2 2-3 0,4 0-6 0,-5-2-2 16,6 0-4-16,-6 2-2 0,1-1-1 0,-1 1-2 0,0 0 0 0,0 2-1 16,0-2 1-16,-1 1-2 0,1-1-1 0,-6 1-3 0,6 0 1 15,0 1 0-15,-2-1 3 0,-1-2 1 0,3 2 1 0,0 0 2 0,-1-3 1 16,1 1-1-16,-3 2 2 0,3-2 1 0,0-2 2 0,0 3 0 15,0 0 0-15,3-1 0 0,-3 1 1 0,1 0 1 0,2 0-2 16,-1-1-1-16,4-2 1 0,-5 3 1 0,3-1 1 0,2-2 0 0,-4 2 1 16,3 1-1-16,-5-3-1 0,2-1 1 0,2 3 0 0,-1-1-1 15,0 2 1-15,-3-2 0 0,1 0-1 0,-1 2 0 0,-1-2-2 16,1 3-3-16,-6-2-4 0,2 4-1 0,-3 1-2 0,2-2-2 16,-3 2-2-16,-3 0-1 0,3 2 2 0,-7 1-1 0,1-3 0 0,1 3 0 15,-4-1 0-15,1 0 2 0,-3 1 2 0,0 1 5 0,0-1 5 16,1 0 5-16,0-2 6 0,-1 0 7 0,-2 0 4 0,2-1 4 0,0 1 6 15,0-3 2-15,2 1 7 0,0-2 7 0,1 0 8 0,1-2 7 16,2 2 8-16,2-2 6 0,1-2 4 0,1 3 4 0,2-4-3 16,2 0-2-16,0 0-4 0,0 0-4 0,5 0-2 0,0 0-3 0,5 0-4 15,0-4-6-15,0 3-8 0,3-2-6 0,4 2-8 0,0-5-8 16,2 5-7-16,8-6-5 0,-4 4 0 0,0-2 1 0,6 1 3 16,1-3 8-16,1 4 2 0,0-2 3 0,-1-1 1 0,5 2 3 0,-4-1 1 15,4 0 1-15,-1 1 1 0,-4 0 1 0,4-1 0 0,-2-1-1 0,-1 1-2 16,-1-1-3-16,-1 2-7 0,-1-1-11 0,-4 1-13 15,-2 0-12-15,1 0-14 0,-5 2-16 0,0 1-14 0,-2 1-16 0,-5-4-14 16,1 4-14-16,-2 0-17 0,0-2-14 0,-5 2-11 0,0 0-11 16,0 0-7-16,-5 2-5 0,0-2 3 0,1 4 6 0,-3-3 9 0,0 1 10 15,-2-1 12-15,-1 2 14 0,-2 1 14 0,1-1 12 0,-1-2 15 16,1 4 16-16,-1-1 12 0,3-1 13 0,-2 0 7 0,-1 2 11 0,-1-3 6 16,4 2 4-16,1 1 7 0,-2-1 5 0,2 0 5 0,1 1 3 15,3 0 3-15,-3 1 5 0,2 0 4 0,1 0 5 0,1 1 3 16,-1-1 4-16,2 2 5 0,-3 0 2 0,3 1 3 0,-1 0 0 0,0 4 0 15,2-1-1-15,-2 1-2 0,2 1-1 0,-5 1-2 0,1 2 0 16,4-1-1-16,-5 2-5 0,5 1-3 0,-5-3-3 0,5 1-4 16,-2 2-4-16,1-3-3 0,-1 0-3 0,0-2-3 0,3-2-2 0,-1 1-2 15,-2-5-4-15,3 2-3 0,3-3-5 0,-2-3-5 0,-1 1-7 16,3-2-8-16,0-3-7 0,-1 0-11 0,2-3-11 0,-4 0-13 16,6-2-13-16,-2-3-13 0,-1 0-11 0,1-2-9 0,4 0-9 0,-7-3-6 15,3-1-3-15,2-1 1 0,-4-1 3 0,3 2 5 0,-3-3 8 16,2 3 8-16,-4-1 11 0,3 3 13 0,0-3 17 0,-3 5 18 15,0-1 16-15,0 2 15 0,-3 3 13 0,0 2 9 0,-1-1 7 0,2 3 6 16,-5 0 6-16,1 2 2 0,1 2 3 0,-6 3 4 0,3-3 4 16,-4 4 0-16,1-2 0 0,-7 5-4 0,5-1-3 0,-4 3-5 0,-2-3-4 15,2 2 1-15,-2 3 1 0,-3-2 0 0,2 1 1 0,-4 1 4 16,0-1 4-16,4 2 5 0,-3-2 6 0,1 1 4 0,2-3 4 16,-1 1 5-16,0-2 2 0,3 2 2 0,0 0 2 0,2-3-1 0,5 0 0 15,-4 0-5-15,7-3-1 0,0 2-6 0,1-1-6 0,3-4-7 16,0 2-8-16,4-2-7 0,0-2-7 0,1 2-2 0,2 1 0 15,4-3 0-15,2 1 0 0,1-1 5 0,1 0 2 0,4 2 4 16,1 1 5-16,3-1 5 0,1 0 5 0,1 2 8 0,5-2 5 0,-1 4 9 16,1 0 10-16,1 1 6 0,4 1 8 0,-2 2 6 0,3 0 3 15,-2 1 3-15,0 2-1 0,5 2-1 0,-2-2-4 0,0 1-6 0,2 3-3 16,-3-3-7-16,-2 2-7 0,3 2-8 0,-2-1-10 0,-1 0-11 16,0-1-8-16,-5 2-10 0,1-5-10 0,-3 3-7 0,0-1-4 15,-1-3-10-15,-2 1-13 0,-1-3-19 0,-2-2-20 0,-4 3-24 0,2-5-26 16,-4 0-23-16,-2-1-23 0,4-2-25 0,-7 0-28 0,1-3-24 15,0 0-25-15,-2-3-24 0,0-2-20 0,0-2-25 0,-4-1-24 16,-1-3-3-16,3-2 8 0,-3 0 15 0,-3-3 21 0,3-3 23 0,-4 1 23 16,2-6 25-16,-5 0 25 0,1-1 26 0</inkml:trace>
  <inkml:trace contextRef="#ctx0" brushRef="#br0" timeOffset="4416">6108 437 107 0,'0'-10'221'0,"-3"-3"12"0,3 4 4 0,0 1 4 0,0 0 3 16,0 1 3-16,3 1 7 0,-3 0 9 0,0 2 7 0,1-2 8 0,-1 1-43 16,3-1-68-16,1 1-42 0,1 0-27 0,-1 1-15 0,2-1-7 15,3 2-4-15,-2-2 0 0,1 1-4 0,3 0-2 0,-3-1-7 16,4 1-9-16,-1 0-5 0,4 3-10 0,-4-4-6 0,5 0-5 0,-3 4-7 16,0-4-5-16,-1 3-5 0,2 1-4 0,-2 1-1 0,-1-4-1 15,1 4 0-15,-2-2-1 0,2 1-1 0,-5 1-4 0,-1 1-1 16,-1 1-3-16,0-2-3 0,-1 5-4 0,-1-2-5 0,-3 4-5 0,-3 1-4 15,-1-3-3-15,-1 6-2 0,-2 0-3 0,0-2-4 0,-3 4-1 16,-2 1 2-16,1 2 2 0,-2 0 2 0,-2 2 1 0,-1-2 5 16,-1 0 3-16,4 1 4 0,-6 1 6 0,3-3 5 0,-2 3 4 0,-1-1 3 15,1-1 1-15,3 0 4 0,-1 0 1 0,0-2 2 0,-2 1 3 16,7-2 1-16,-2-2 2 0,0-1 0 0,4 0 2 0,0-2 0 0,-1 0 2 16,6-1-1-16,0 2 1 0,1-6 0 0,0 2 0 0,3-2-1 15,0 3 0-15,0-2-2 0,3 1-2 0,0 0-3 0,-2 1 0 16,5-1-2-16,-5 3-1 0,2 0 0 0,-1 0 1 0,3 3 0 15,-5-2 2-15,2 1 1 0,-2 0 2 0,4 2 2 0,-4 1 1 0,0-2 0 16,0 2 2-16,0-3 1 0,0 1-1 0,0-1 1 0,0-2 0 0,-1-1 0 16,1 1-1-16,0-2 1 0,0-1-4 0,0 2-2 0,1-6 0 15,-1 1-1-15,0-2-2 0,0 0 0 0,6-2-2 0,-5 1 1 16,4-3-1-16,1-2-2 0,1-2 2 0,-3 0-1 0,3-2 0 16,-1-1 0-16,4-1 0 0,-1-4 0 0,1 3-1 0,-1-3-1 0,2-1 1 15,-1 2-1-15,2 1 0 0,0-2 1 0,-1 1 0 0,4 0 0 16,-4 5-1-16,2-3 0 0,-1 0 1 0,5 2 0 0,-5 1 1 0,3 2-1 15,0-2 1-15,-2 3-1 0,4 1-1 0,-4 0 2 16,2 1 1-16,-1-1-1 0,-1 4 3 0,-1 2 1 0,1-2 4 0,0 2 2 16,-3 2 3-16,-1 0 3 0,1 3 2 0,-2 1 4 0,0 0 2 0,-1 3 1 15,-3 3 1-15,-1-2 0 0,-2 3-1 0,4 1 1 0,-5 2 0 16,0-2-4-16,0 3-2 0,-5 0-5 0,4-1-3 0,-2 1-7 16,-1 0-12-16,-2 2-12 0,2-2-15 0,-4 0-21 0,3-3-19 0,-5 3-25 15,2-5-21-15,1 4-27 0,-2-4-25 0,1-2-27 0,0 1-26 0,-2-1-31 16,3-4-34-16,1 0-11 0,-4-2-3 0,6-1 8 0,0-1 10 15,-4-4 18-15,4-1 18 0,-2-1 23 0,2-2 25 0,2 0 23 16</inkml:trace>
  <inkml:trace contextRef="#ctx0" brushRef="#br0" timeOffset="4580">6284 798 80 0,'-1'7'165'0,"-10"-3"4"0,4 4 3 16,-4 2 3-16,2 5 0 0,-3-3 3 0,1 3 5 0,-4 0 5 15,1-1 5-15,1 6-28 0,-1-6-44 0,-1 3-30 0,2-1-25 0,0-1-14 16,0 0-10-16,3-2-6 0,-2 2-1 0,4-4-9 0,-2-2-9 0,5 0-13 15,-2-3-17-15,6 0-20 0,-5-1-20 0,1-4-18 0,5 2-19 16,0-3-19-16,0 0-17 0,0 0-19 0,5-4-23 0,1-3-12 16,1-1-13-16,-1 2-1 0,4-3 4 0,-2-1 8 0,4 0 14 15,-1-1 14-15,4 3 14 0,-1 0 39 0</inkml:trace>
  <inkml:trace contextRef="#ctx0" brushRef="#br0" timeOffset="4711">6189 974 9 0,'16'-2'81'0,"1"-1"37"0,0 6 33 0,-2-1 32 0,1 4 20 16,2 3 20-16,0-1 18 0,-5 3 17 0,4 4 18 0,-4-3 21 0,4 3-3 15,-5 1-13-15,1-1-11 0,-2 1-8 0,1 0-8 0,0 0-7 16,-2-1-12-16,-2 0-14 0,3-1-14 0,-3 1-17 0,-1-3-17 15,1 1-16-15,-4-1-35 0,6-4-43 0,-6 0-52 0,1 0-66 0,-1-4-61 16,3 0-62-16,-2 1-58 0,2-3-56 0,-3-4-49 0,3 0-47 16,-1-1-23-16,-1-2-10 0,2-3-6 0,-3 0-2 0,3-2 15 15,-1-1 22-15,0-2 33 0,1 1 39 0,2 0 41 0,-1-3 45 0</inkml:trace>
  <inkml:trace contextRef="#ctx0" brushRef="#br0" timeOffset="4865">6980 874 174 0,'12'-5'247'0,"-5"-1"11"0,3 0 5 0,-4 1 3 0,0 1 2 16,-2 2 0-16,-1 0 1 0,-1 0 1 0,-2 2 0 0,0 0-1 0,3-4-56 16,-3 4-87-16,1 0-57 0,-1 0-47 0,0-4-36 0,0 2-29 15,0-3-37-15,0 3-37 0,0-4-45 0,-1 1-55 0,-2 0-25 16,3-3-15-16,-2 0-7 0,-4 0-3 0,2 0-1 0,0-3 3 0,-1 3 5 16,-2-2 10-16,3-1 16 0,-2-1 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8:24.5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355 2142 47 0,'-4'0'133'15,"-3"0"5"-15,5-4 4 0,-5 4 3 0,1-3 6 0,2 3 3 16,0-1 7-16,-1 1 7 0,1-2-12 0,-2 2-21 0,2 0-18 0,2 0-20 15,-1 0-8-15,1 2-5 0,2-2-2 0,-2 0 1 0,-1 1 0 16,3-1-4-16,0 0-1 0,0 0-5 0,0 0-5 0,0 0-6 0,0 0-8 16,0 0-9-16,0 0-6 0,0 0-9 0,0 0-7 15,0 3-3-15,3-3-5 0,-1 0-2 0,3 0-1 0,-3 0 4 0,2 0 3 16,2 0 6-16,0 0 5 0,1 4 3 0,3-4 6 0,2 0 6 0,1 0 4 16,1 0 4-16,2 0 3 0,3 0 3 0,-1 0 0 0,6 0 3 15,-1 0 2-15,1 0 0 0,1 0-1 0,1 3-6 0,1-2 2 16,2-1 4-16,-1 0-2 0,2 4-2 0,-3-4 0 0,4 1 1 15,-1 1 3-15,1 0 2 0,-1 1-1 0,0 0 1 0,1 0-1 0,2-1-1 16,-1 2 2-16,-2-2-1 0,3 3-2 0,-1-3-5 0,-2 1-3 16,4 2-3-16,-4-3-4 0,0 2-3 0,-2 0-4 0,2-2-5 0,0 0-2 15,-1 0 0-15,2 2-3 0,-4-1-4 0,0-1 1 0,4 0 0 16,-2 0 3-16,0-2 5 0,1 0 3 0,0 2 5 0,-1-2 2 16,3 0-2-16,-2 0 1 0,4 0-1 0,-4 0-1 0,2 2 0 0,-2 0 0 15,3-2-1-15,1 0-2 0,-4 0-5 0,-1 0-5 0,1 2-6 0,0 0-5 16,1-2-2-16,-2 3-3 0,1 0-4 0,-2-1-1 15,-2 1 0-15,1 0-2 0,-1 3 0 0,0-2-1 0,-1 1-1 0,1-2 1 16,-3 4-1-16,3-4 0 0,0 4 1 0,-3-1-1 0,3-2 0 16,-3 1 2-16,0-1 0 0,3 0 2 0,-3 0 0 0,2 2 1 0,1-4 2 15,0 3-2-15,1-4 1 0,2 2-1 0,-4-2-1 0,5-1 1 16,-1 3 0-16,1-3 0 0,1 2-1 0,-4-2-1 0,3 0 1 0,-2 0 0 16,2 0-1-16,1 0-2 0,-1 0-2 0,-3 0-1 0,2 0 0 15,-1 0 1-15,-5 0-1 0,3 2-1 0,-3-2 0 0,0 0 0 16,-1 2-2-16,-2-2 1 0,-1 2-1 0,2-2-1 0,0 2-1 0,-3 1 2 15,4-3 2-15,-3 0-2 0,-2 0 0 0,2 0-1 0,0 0 1 16,3-3 1-16,-2 3-2 0,1-2 1 0,3 0 1 0,-4 0 0 16,4 0-1-16,-1 0 1 0,-2-1 1 0,2-1 0 0,-2 3 1 0,0-2 1 15,-2-1-2-15,4 2 2 0,-5 0-1 0,1 0 0 0,3 2 1 16,-3-2 0-16,-3 2-2 0,-1-2 0 0,4 2 2 0,-3 0-1 16,1 0-1-16,-4 0 0 0,5 0-1 0,-5 0 0 0,1 0 1 0,1 0 0 15,1 0-2-15,-2 0 0 0,-1 0 0 0,4-3 2 0,1 2 0 16,-4 1-2-16,8 0 0 0,-3-2 0 0,-2 2 0 0,2-2 0 0,0-1 0 15,2 0 1-15,-1 0 1 0,4 1 0 0,-3-2 1 0,-1 2-1 16,5-3 1-16,-8 2-1 0,8 1-1 0,-8-1 0 0,2-2 0 16,3 5 1-16,-6-4-1 0,2 3 0 0,-2-2 1 0,2 2-1 0,-5 1-1 15,1-4-1-15,1 4 0 0,-7 0-1 0,4 0-2 0,-1 0 1 16,-1 0 1-16,-1 0-2 0,1 0 0 0,-1 0 1 0,0 0-1 0,1 0-5 16,-2-2-10-16,3 2-14 0,-3 0-14 0,-1-1-20 0,5-1-24 15,-2 2-23-15,2-3-24 0,-4 1-17 0,2-1-20 0,2 0-18 16,-6 1-18-16,7 0-19 0,-7-2-21 0,1 2-18 0,3-2-13 0,-6-1-19 15,1 1-17-15,-3 2-12 0,-2 2 0 0,0 0 6 0,-2-4 18 16,-3 2 17-16,-5-3 17 0,-1 4 16 0,-2-1 20 0,-5 0 20 16,1-1 19-16,-8 3 25 0</inkml:trace>
  <inkml:trace contextRef="#ctx0" brushRef="#br0" timeOffset="773">1568 1983 16 0,'-5'4'144'0,"-2"-1"4"0,0-2 2 0,2 3 4 16,-5-1 3-16,6-1 6 0,-3 0 9 0,0-2 7 0,-1 1 9 15,3 2-20-15,-3-3-31 0,-2 0-22 0,3 0-14 0,-2 0-5 16,1 0 1-16,-5 0 5 0,0 0 9 0,-2 0 8 0,-1 0 7 0,0 2 2 16,-5-2-3-16,0 3-2 0,-3-2-3 0,-1-1-1 0,-4 4 0 15,-1-1-1-15,0 3-2 0,-5-2-3 0,0 0-4 0,-2 1-2 16,-2 2 0-16,-2-4-2 0,-1 2-3 0,1-2 0 0,-1 0-4 0,0 2 0 15,-2-5 0-15,2 0-4 0,-2 0-6 0,-1-5-7 0,2 1-7 16,-2-3-3-16,3-1-5 0,-3-3-11 0,3-2-12 0,3-1-9 0,0-2-9 16,-1-3-6-16,2-5-3 0,3-2-6 0,4-2-8 0,-5-4-5 15,5-2-4-15,4-3-7 0,-1-2-10 0,5-6-9 0,-3 1-12 16,4-4-5-16,7-2-3 0,0-2-2 0,2-1 0 0,6-1 0 0,4-1 1 16,6 1 0-16,6-3 0 0,5 0-1 0,9-1 3 0,7 0 4 15,11 3 7-15,7-3 9 0,8 1 13 0,12-3 8 0,8 0 5 16,8 1 2-16,12-1 2 0,6 3 1 0,12-3 1 0,8 2-1 15,3 1 0-15,13 3 0 0,6 1-1 0,11 5 4 0,1 1 4 0,9 8 1 16,9 1-2-16,6 4-2 0,2 7-1 0,7 2 0 0,5 7 0 0,-2 8 0 16,1 6 1-16,-2 4-1 0,1 6-1 0,-4 7 1 0,-3 6 4 15,-10 4-2-15,-6 2-3 0,-3 7-2 0,-10 2-1 0,-10 1 2 16,-6 2 2-16,-8 2-1 0,-12 0-3 0,-10 2-1 0,-9-2-3 0,-12 1 4 16,-9 2 3-16,-9 0 2 0,-16 0 0 0,-6 0-1 0,-15 0 3 15,-3 0 1-15,-14 2 1 0,-11 1 1 0,-6 0 0 0,-12 0 1 16,-11 2 1-16,-7 1-4 0,-8 1-4 0,-9-2-12 0,-13 5-12 0,-5-5-20 15,-7 3-19-15,-7-3-22 0,-5 1-22 0,-4-2-21 0,-5-3-24 16,-4 0-24-16,1 0-27 0,-6-4-25 0,0-1-26 0,5-1-31 16,-4-1-33-16,4-4-11 0,0 1 3 0,5-5 13 0,4-1 17 0,1-2 19 15,6-4 19-15,3-3 20 0,6-3 23 0,5-2 23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8:31.1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75 111 96 0,'-12'-4'177'0,"5"2"5"0,-2 0 4 0,2-1 2 16,0 1 5-16,0 1 5 0,-1-2 5 0,3 1 6 0,-1 2-4 15,2-2-11-15,1 0-38 0,3 2-56 0,0 0-30 0,0 0-13 16,0 0-7-16,3 2 1 0,-1 0 2 0,3 0 3 0,2 1 2 16,0 0-3-16,2 2 3 0,2 1 0 0,5 0 2 0,2 0 3 0,1 3 1 15,1-1 6-15,6 1 0 0,0 1 1 0,1 1-4 0,6 0-2 16,-1-1-5-16,3 4-3 0,0-3-4 0,2-1-5 0,1 1-4 0,-1-2-8 16,2 2-6-16,-1-3-3 0,2 2-6 0,-1-4-5 0,0-2-3 15,2 1 1-15,-2-4-4 0,3 2-1 0,-5-3-2 0,5-3-2 0,0 0-1 16,-3-2 0-16,2-1-1 0,-2-1-1 0,3-2-1 0,-5-1 0 15,4-3-2-15,-5 1 0 0,1-3 0 0,1 1-1 0,-3-2-1 16,-2 0 0-16,-1 1 1 0,1-2-2 0,-6 1 1 0,4 2-2 0,-4-3 0 16,-1 4 1-16,0-1-1 0,-3 0 1 0,-4 4 1 0,3-2 0 15,-5 5 0-15,0-1 0 0,-4 2 0 0,2 4 1 0,-4 2 1 16,1 0 1-16,-1 2 1 0,1 4 1 0,-2-2 1 0,-1 4 0 0,1 3 1 16,-1-1-1-16,2 0 1 0,-1 2 0 0,2 1 1 0,-1-3-1 15,-2 2 0-15,5 1 1 0,-2-1 0 0,0-2-1 0,2 3 1 16,-1-2-2-16,1 0 1 0,1-3-1 0,1 1 1 0,-2-3-2 0,2 0 1 15,0 0 0-15,1-2 0 0,1-1 1 0,1-2-1 0,-1-1 0 16,1-1-1-16,4-2 0 0,0-1-1 0,0-2 1 0,3 0-1 0,-2-2-2 16,2 1 0-16,1-1 1 0,-1-3-1 0,0 0 0 0,0 1 0 15,-1-1 0-15,-1 1 0 0,1 2-2 0,-2-2 0 0,-1 1 2 16,-2 1 0-16,1 1 1 0,0 2 4 0,-3 0 5 0,1 1 4 0,0 0 6 16,-3 4 9-16,3 4 11 0,-5 0 8 0,5 1 9 0,-3 0 9 15,3 2 7-15,-3 1 8 0,2 2 10 0,1 1 3 0,0 0 4 0,0-1 0 16,1 2-3-16,-1-2-1 0,2 2-3 0,0-4-6 0,3 3-8 15,-4-3-8-15,4 0-9 0,-1-2-9 0,0 0-10 0,1-1-9 16,-3-3-5-16,2 0-3 0,0-2-3 0,0-2 0 0,-1 0-6 0,1 0-2 16,0-5-4-16,3 3-3 0,-3-2-2 0,0 0 0 0,0-2-1 15,0 1 0-15,-1-1 3 0,1-1-2 0,-1 0-4 0,-2 1 0 16,-1 4-1-16,0-2 0 0,-4 2 0 0,1 1-1 0,-1 3 1 0,-1 0 1 16,-5 3 0-16,3 1 0 0,-2 0-1 0,-2 2 1 0,0 2 3 15,-1-1 0-15,0 1 1 0,-3 3-5 0,5-4-7 0,-3 1-19 16,1 0-26-16,-1 0-29 0,1 1-32 0,3-5-35 0,-1 2-36 0,1-2-40 15,-1-1-41-15,-1-3-51 0,5 0-54 0,-1-5-28 0,-1 1-12 0,-2-2-3 16,3-2 3-16,-2 0 17 0,-5-5 24 0,3 0 31 16,-4-3 32-16,-1 2 33 0,1-7 37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8:33.2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13 127 0,'9'-2'179'0,"1"2"5"0,-3-5 4 16,5 5 6-16,-3 0 6 0,2 0 12 0,1 0 13 0,2 0 13 16,2 0 12-16,3 0-22 0,0 0-41 0,2 0-24 0,0 0-13 0,2 0 0 15,0 0 5-15,0 0 10 0,2 0 11 0,-2 0 8 0,1 5 8 0,1-3 0 16,-2 0-4-16,-3 4-6 0,3 0-7 0,-1 0-6 0,-3 3-9 15,1 1-12-15,-1 1-11 0,-3 0-11 0,1 4-10 0,-4-1-11 0,1-1-12 16,-2 3-13-16,0-2-13 0,-2 5-9 0,-5-3-7 0,3 2-6 16,-3 1-3-16,0 0-3 0,-4-2-3 0,-1 1-2 0,0 0-3 0,0-3-3 15,-1 5-7-15,-4-4-4 0,0 2-1 0,-3-2-2 0,3 0-2 16,-5 3-1-16,-2-1-3 0,-3 0-2 0,2-1-3 0,-5 2-15 16,-4 0-20-16,2-1-32 0,-6 4-39 0,0-4-42 0,-2 3-43 0,1 0-46 15,-3 2-44-15,-1-3-50 0,2 0-48 0,-1 1-36 0,5-2-31 16,2 1-13-16,-1 1-6 0,6-5 8 0,1-1 15 0,1-2 31 15,5-2 40-15,0-1 42 0,6 5 45 0,-1-7 45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8:33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0 37 0,'0'24'210'0,"-6"-3"10"0,5-1 5 16,-2-1 3-16,2-3 1 0,-5 0 1 0,4-1 1 0,-2-3 1 0,-2 1 0 15,5-3-13-15,-5-2-21 0,2 3-51 0,2-3-69 0,-1-2-42 16,0 0-29-16,3 1-27 0,-1-2-24 0,1-1-29 0,0 0-30 15,0-4-39-15,0 0-46 0,0 0-22 0,0 0-11 0,0 0-6 0,0 0-4 16,4-2 0-16,-1 0 0 0,-1-6 5 0,2 5 9 0,-4-4 16 16,0-1 21-16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9:07.6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288 160 154 0,'-3'-5'215'0,"0"3"10"15,3 1 4-15,0 1 2 0,0 0 0 0,0 0 1 0,0 0 1 0,0 0 1 16,0 1 1-16,0 3-27 0,3 0-39 0,0 0-44 0,-2 1-44 16,3 1-26-16,2 0-18 0,-2 3-7 0,5-1-5 0,-2 2-1 15,1 1-1-15,3 2-1 0,1 0-1 0,-2-1 0 0,3 0-3 0,-2 1-6 16,4-3-10-16,-4 3-11 0,5-2-12 0,-1-1-14 0,1-2-11 16,1 0-12-16,-1 0-14 0,4-5-10 0,-3-1-10 0,4 1-10 15,-3-6-6-15,4 1-8 0,-2-1-5 0,2-5 0 0,-2 3 2 0,2-5 6 16,-3 2 9-16,-3 0 10 0,0 0 13 0,-1-1 12 0,-3 1 14 15,1 2 16-15,-4 0 18 0,-1 0 19 0,-5 2 21 0,2 1 18 16,-3 1 16-16,-2 2 13 0,-2 0 7 0,-3 2 9 0,-2 2 6 0,-2 0 5 16,-5 3 3-16,-1 1 5 0,-2 2 3 0,-5 3 1 0,-4 1-2 15,2 2-5-15,-9 2-6 0,2 4-5 0,-2-2-4 0,-3 3-2 16,0-1 3-16,0 4 5 0,-1 0 7 0,1-1 7 0,0 0 7 0,2 1 5 16,3-4 9-16,-1 1 5 0,4 0 2 0,-3-2 6 0,7-2 3 0,1 0 5 15,-2-2 4-15,5-1-2 0,1-3-6 0,4 0-7 0,0-2-12 16,6-1-9-16,-1-4-10 0,3 1-12 0,-1-3-13 0,7-2-10 15,-2 0-8-15,3-2-11 0,0 0-12 0,0 0-10 0,3 0-7 16,4-2-7-16,2-2-4 0,1 2-2 0,3-3-1 0,1 1-2 0,5 0-1 16,1-1 2-16,6 0 3 0,0-1 2 0,2-2 2 0,2-2 1 15,1 2 2-15,3 0-1 0,-1-3 2 0,5 2 0 0,-2-1-1 0,2 0 0 16,-1-1 0-16,1 2-1 0,-3-2 0 0,2 3-1 0,-2-4-3 16,-2 1 0-16,-1-1-3 0,-3 4-1 0,-2-3-2 0,-4 3 0 15,0-2-3-15,-4 4-6 0,0-2-6 0,-3-2-14 0,-2 4-19 0,-2-3-23 16,-1 5-24-16,-3 0-23 0,-1 0-24 0,-3-1-18 0,-1 2-19 15,-1 1-22-15,-2-2-19 0,0 0-20 0,-5 1-22 0,2-3-17 16,-1 2-14-16,-5-3-5 0,2 1-1 0,-3-2 2 0,-2-2 1 0,1 2 0 16,-2-5 0-16,-2 3 6 0,1-2 15 0,2-1 16 0,-3-1 19 15,0 0 21-15,-1-1 21 0,2-2 21 0,1-1 22 0</inkml:trace>
  <inkml:trace contextRef="#ctx0" brushRef="#br0" timeOffset="676">517 23 84 0,'-1'-7'172'0,"-2"1"5"0,0 0 2 0,3 4 2 0,0 0 1 15,0 2 3-15,0 0 4 0,0 0 4 0,0 0-3 0,0 0-8 16,0 0-27-16,0 0-37 0,0 4-20 0,0 1-12 0,0-1 0 16,3 6 1-16,0 1 3 0,-2 2 6 0,2 1 6 0,-1 4 8 0,1 2 5 15,-1 6 4-15,0 1 5 0,1 1 1 0,1 4 0 0,-4 2 0 0,3 3-4 16,-2 2-2-16,-1 2-1 0,0 0-4 0,0-2-3 0,0 6-4 16,-1-3-9-16,1 1-6 0,-3-2-12 0,3-2-9 0,0 3-10 15,0-6-9-15,0 3-12 0,0-6-10 0,3 0-7 0,-3-2-8 16,1-4-3-16,-1-3-5 0,0-1-4 0,3 0-4 0,-3-9-7 0,0 2-12 15,3-1-15-15,-3-5-15 0,2-2-19 0,-2-2-14 0,0 1-14 16,0-5-14-16,0-2-12 0,0 0-12 0,0-2-9 0,-2-2-11 16,-1 0-8-16,0-5-6 0,-1-2 0 0,-3 0 4 0,0-2 10 0,1-2 12 15,-1-1 13-15,-3 0 16 0,1 0 14 0,2-2 11 0,-1 5 13 16,0-4 12-16,-2 3 11 0,1 0 11 0,2 3 11 0,0 1 11 0,-1 2 11 16,0 0 12-16,0 4 6 0,1-3 8 0,0 3 4 0,-2 2 4 15,5 0 3-15,-3 2 5 0,-1 0 2 0,1 0 4 0,0 0 1 16,3 4-1-16,-4-2 0 0,1 0-4 0,3 2-1 0,-3-1-5 0,2-2-1 15,1 3-5-15,1 0-2 0,2-1-3 0,-2-1-3 16,-2 0-4-16,5 0-3 0,0-2-3 0,0 0 0 0,2 2-3 0,1-2 0 16,1 2-2-16,2-2 0 0,0 0-1 0,4 0 1 0,-2 0 0 0,4 0 1 15,2-2 0-15,2 2 0 0,3 0 0 0,0-2 0 0,3 0-1 16,1 2 1-16,0-2 0 0,0 0 0 0,4-1-1 0,-3 2 1 16,2-2 0-16,-3 2 0 0,3 1-1 0,-5-3 0 0,0 3-1 0,-3 0 0 15,-2 0 0-15,-1 3 0 0,-4-3 0 0,1 1 2 0,-5 3-1 16,2-1 1-16,-6 1 1 0,0 0 0 0,-6 2-2 0,0 3 1 15,-2-3-2-15,-3 5-2 0,-2-1-5 0,-3 3-3 0,-5 2 1 0,-1-1-1 16,-4 3-3-16,0 0 1 0,-4 1-1 0,-2-4 0 0,-3 7 0 16,2-5 0-16,-3 1 0 0,1-1 2 0,-1 0 5 0,1 2 8 0,-2-3 8 15,1-1 10-15,1 1 6 0,5-3 8 0,-2 3 5 0,3-4 6 16,2-1 4-16,2-2 4 0,3 2 3 0,0-4 1 0,8-2 1 16,-1 0-3-16,3 1-2 0,-1-4-3 0,6 1-3 0,3 0-7 0,1-2-6 15,0 0-6-15,0 0-3 0,5-2-5 0,1 2-4 0,3-2-3 16,2 1-1-16,5-2-1 0,-1 1 1 0,4-1 2 0,1 2 0 0,4-3 5 15,-1 1 5-15,2 1 6 0,4 1 7 0,-2-4 5 0,2 3 2 16,0-1 2-16,1-2 1 0,1 5 1 0,-1-4-3 0,-1 0 1 16,-1 2 0-16,2-1-4 0,-3 0-3 0,-1 1-5 0,-3 1-10 0,1-4-19 15,-3 3-24-15,-1 0-25 0,-1 0-24 0,-1-3-26 0,-5 1-25 16,-2 3-23-16,1-4-24 0,-1 1-22 0,-3 2-22 0,-3-2-23 16,-3 0-29-16,2-3-23 0,-4 3-17 0,0-5 1 0,-4 4 12 15,2-1 17-15,-3-4 20 0,-3 2 21 0,0 0 26 0,0 0 21 0,0-3 25 16</inkml:trace>
  <inkml:trace contextRef="#ctx0" brushRef="#br0" timeOffset="841">597 1017 10 0,'-7'10'164'0,"-2"1"8"0,-3-1 5 0,2 4 2 15,-1 1 4-15,2 1 4 0,-3-2 9 0,2 1 9 0,-1 1 9 0,-1-1-14 16,-2 5-25-16,2-6-31 0,1 2-33 0,-2 4-19 0,-2-4-16 16,4 0-6-16,0 0-4 0,-2 0-3 0,2 0-3 0,1-2-11 15,-2-2-16-15,4 1-22 0,-3-3-25 0,7-2-27 0,-3 0-26 0,0-3-27 16,5 1-23-16,-2-2-24 0,1-4-26 0,3 0-26 0,0 0-25 15,-3-6-11-15,3 2-7 0,3-4 3 0,0 0 5 0,3-3 14 0,-3 1 12 16,5-2 20-16,2 1 19 0</inkml:trace>
  <inkml:trace contextRef="#ctx0" brushRef="#br0" timeOffset="987">527 1203 52 0,'19'0'163'0,"-3"0"11"16,0 3 8-16,0 3 11 0,1 1 9 0,-4-2 12 0,2 4 9 0,1 1 10 16,-2 2 12-16,0-1-22 0,-1 2-36 0,-1 0-30 0,1 0-24 15,-1-1-17-15,-4-1-12 0,1 3-10 0,1-4-7 0,-1 1-9 16,-2-1-12-16,0 1-10 0,-2-3-8 0,2 2-19 0,-3-5-22 0,3 1-26 15,-2 1-31-15,-2-3-32 0,1 0-32 0,-1-4-37 0,1 0-42 16,-4 0-30-16,3-2-24 0,-2-2-12 0,-1-3-5 0,3-1-4 16,-3-2 0-16,-3-3 6 0,3 0 9 0,-4-3 21 0,1-2 23 0</inkml:trace>
  <inkml:trace contextRef="#ctx0" brushRef="#br0" timeOffset="1374">1053 577 113 0,'5'-11'226'0,"-2"1"13"16,0 1 6-16,-2 2 3 0,-1 1 2 0,0 4 4 0,0 0 5 0,0 2 9 15,-1-2 14-15,1 2 15 0,0 0-34 0,0 0-60 0,-3 2-38 16,0-2-28-16,3 2-15 0,-2 0-10 0,2 2-6 0,-3 2-2 0,3-2-3 16,0 4-2-16,0 0-5 0,0 1-10 0,3 0-12 0,-3 0-17 15,2 3-15-15,1-1-15 0,-3 4-8 0,3-2-6 0,-2 2-3 16,3-3-2-16,-4 5 2 0,3-3 3 0,0 1 6 0,-1 1 9 0,0 0 7 15,-2 2 8-15,0-1 9 0,2 2 9 0,-2 0 6 0,-2-1 5 16,2 4 3-16,0-1 4 0,-2 0 5 0,2-1 2 0,-5 1 3 16,5 3 1-16,-3-3-5 0,3 0-8 0,-4-1-7 0,3-1-7 15,-2 1-9-15,3-1-8 0,-3-3-6 0,1-1-6 0,2-3-3 0,-3-1-5 16,3-1-3-16,0-3-3 0,0-1-4 0,0-3-4 0,0 3 0 16,0-6 0-16,0 0-2 0,0 0 0 0,0 0 0 0,5 0-1 0,-5 0 0 15,3-6 1-15,1 6-1 0,0-3 0 0,-1 0-2 0,2 0-1 16,-3-2-3-16,3-1-2 0,-1 0-9 0,2-1-11 0,-2 1-24 15,1-4-30-15,-1 1-38 0,0-2-41 0,-1 1-41 0,1-1-38 0,-1-4-36 16,-1 4-36-16,1-4-32 0,0-2-31 0,-2 2-28 0,-1-1-32 16,3-4-9-16,-3 3 4 0,4-1 18 0,-4 3 29 0,3-1 37 0,-1 0 42 15,-2-2 38-15,2 2 40 0,1 2 36 0</inkml:trace>
  <inkml:trace contextRef="#ctx0" brushRef="#br0" timeOffset="1544">1118 744 131 0,'-4'3'178'15,"4"0"4"-15,-3 1 4 0,3-4 2 0,3 3 3 0,-3-2 1 16,0-1 4-16,4 4 3 0,-1-4 2 0,2 1-34 0,2-1-52 0,0 0-35 16,0 0-28-16,2-1-13 0,3 1-10 0,-1-4-6 0,-1 3-2 0,3-1-8 15,-1-3-8-15,2 2-15 0,-2-2-14 0,-1-1-20 0,4 1-20 16,-4-3-20-16,1 2-23 0,-3-3-29 0,1-1-37 0,-2 2-17 16,0 2-8-16,-1-5-4 0,0 3-3 0,2-4 6 0,-3 2 3 0,-2 1 12 15,-3-2 14-15,5 2 17 0</inkml:trace>
  <inkml:trace contextRef="#ctx0" brushRef="#br0" timeOffset="1862">1415 516 135 0,'0'5'187'0,"0"2"8"0,-3 2 5 0,3 1 4 0,-5 3 8 15,1 1 10-15,1 2 16 0,-3 0 16 0,1 3 5 0,-3 1-2 16,3 3-15-16,-1 1-24 0,-3 1-11 0,6 2-2 0,-2 2 3 16,-1 3 11-16,1-1 8 0,1 1 9 0,0 2-1 0,1-1-5 0,3 0-11 15,0 0-14-15,3-2-17 0,1-1-20 0,0-2-18 0,4 0-19 0,-1-4-18 16,2-2-17-16,2-1-17 0,1-3-14 0,2-1-13 0,2-4-11 15,1 0-8-15,1-4-4 0,3-1-4 0,1-5-2 0,1-1-5 16,2-4-5-16,-4-1-5 0,5-2-7 0,-1-6-15 0,-2 1-16 0,2-4-28 16,-5-6-31-16,3 4-33 0,-1-5-36 0,-4 0-29 0,-2-2-28 15,0-1-22-15,-1 3-22 0,-4-3-13 0,1 0-13 0,-5 2-9 16,-3-2-8-16,-1 0 4 0,-3 4 8 0,-3-1 20 0,-1 2 26 0,-3 3 32 16,-5-4 32-16,-2 6 34 0,-2 1 29 0,0 1 28 0,-6 0 26 15,2 1 18-15,-2 3 20 0,-1 4 15 0,-3-3 16 0,3 3 9 16,-3 4 8-16,3 0 4 0,0 0 0 0,0 3-3 0,3-2-6 0,-2 6-14 15,3-3-17-15,0 2-16 0,3 0-16 0,2-2-20 0,2 3-28 0,1-1-28 16,2-2-27-16,2-2-16 0,4 0-5 0,3-2-4 0,0 0 2 16,4 0 4-16,4-2 6 0,3-2 11 0,1 0 14 0</inkml:trace>
  <inkml:trace contextRef="#ctx0" brushRef="#br0" timeOffset="2004">2020 754 218 0,'15'1'278'0,"-7"-1"15"0,-1 2 8 0,1-2 4 0,-4 1 0 15,-4 3 1-15,3-3 0 0,-3-1-1 0,0 0-6 0,0 0-7 0,-3 2-80 16,3 1-112-16,-4-3-103 0,-1 2-98 0,5-2-75 0,-4 0-66 0,-2-2-33 16,0-1-16-16,1 1-9 0,0-3-2 0,1 1-3 0,1-3 0 15,3-1 6-15,0 0 7 0,3-2 21 0,4 0 27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9:18.7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301 160 49 0,'0'0'154'0,"0"0"7"0,0 0 4 0,0 0 5 16,0 0 9-16,0 0 7 0,-3 0 10 0,3 0 11 0,0 0 11 15,-4 0-20-15,4 0-32 0,0 0-24 0,0 0-18 0,0 0-8 16,-3 0-5-16,3 0-3 0,0 0 0 0,0 0-3 0,-2 1-6 0,2 2-7 16,-3-2-7-16,3 2-8 0,0 1-10 0,0 0-7 0,0 0-10 0,0 4-7 15,0-2-6-15,0 4-4 0,-3 5-6 0,3-5-3 0,0 4-3 16,-1 1-2-16,1 1-2 0,0 1-1 0,-3 0-2 0,3 0-3 16,0-2-2-16,0 1-3 0,-1-1-2 0,1 1-3 0,0-3 0 15,0 0-8-15,0-2-9 0,1-1-13 0,-1-2-12 0,0 1-16 0,3-5-20 16,-3 2-17-16,0-3-19 0,1-1-18 0,-1-2-15 0,3-2-17 15,2 2-17-15,-5-5-16 0,3-1-20 0,1 0-18 0,-4-2-16 0,3-2-2 16,-2-3 5-16,2 1 14 0,1-2 17 0,-1-1 17 0,-1-1 19 16,1-1 16-16,1 0 17 0</inkml:trace>
  <inkml:trace contextRef="#ctx0" brushRef="#br0" timeOffset="314">359 149 56 0,'0'-8'148'0,"0"1"7"0,0-2 4 0,4 6 3 0,-4-4 3 0,0 2 7 15,3 1 5-15,-3-3 7 0,0 4 4 0,1-2-26 0,2 2-42 0,0-2-26 16,-2 2-19-16,2-2-11 0,0 1-7 0,2 0-3 0,-1 0-3 15,0 0-3-15,1 0-4 0,2-1-5 0,0 3-4 0,0-4-6 16,2 2-5-16,-2 0-3 0,5-1-4 0,-2 4-2 0,-1-4-1 0,2 2-3 16,1 0 1-16,-1-2-1 0,1 3-1 0,1 1 0 0,-2-4 2 15,2 5-1-15,-3-2 0 0,2 1 0 0,0 1-1 0,-1 0-2 16,-2 0 2-16,1 0-1 0,-1 0 1 0,1 0 2 0,-3 1 1 0,-1 1 3 16,1-1 7-16,-3 3 4 0,2-1 5 0,-2 2 4 0,1-1 7 15,-1 4 8-15,-1-1 5 0,1 1 9 0,-1 3 9 0,-1-2 7 16,-2 7 8-16,2-1 7 0,-2 0 5 0,-2 5 0 0,2 1 2 0,-5 0-3 15,1 1-2-15,1 4-6 0,-1 0-8 0,-4 1-5 0,4-1-9 0,0 2-7 16,-3 0-7-16,2-4-11 0,-2 3-10 0,3-1-8 0,-2-3-7 16,2 0-6-16,-1-2-6 0,2-2-13 0,3-3-16 0,-1 0-20 15,-2-2-22-15,3-4-26 0,-1-1-29 0,1-3-27 0,0 0-29 16,1-2-26-16,-1-4-22 0,0 0-29 0,0 0-31 0,0 0-24 0,3-8-25 16,-3 0-1-16,0-1 10 0,0-1 15 0,-3-4 21 0,-1 1 24 15,-1-3 27-15,-2 2 29 0,0-1 27 0</inkml:trace>
  <inkml:trace contextRef="#ctx0" brushRef="#br0" timeOffset="1277">431 334 15 0,'-15'-7'180'0,"7"4"9"0,-4-2 2 0,2 5 2 0,1 0 2 0,2 0 5 16,3 0 8-16,-3 1 7 0,4-1 6 0,-2 4-15 0,1-4-23 15,4 0-40-15,0 0-48 0,0 0-26 0,0 0-16 0,0 0-7 16,0 1-3-16,3 1-1 0,-2 0-2 0,7 1-5 0,-4-1-6 0,3 2-8 16,0 0-6-16,2 0-5 0,-2 1-3 0,0-1-1 0,4 0-2 15,-3-2-1-15,-1 1 1 0,1 2-1 0,-4-3-1 0,3 2 0 16,-2-2 1-16,-1 0-2 0,0 0 1 0,-4 1 0 0,3 0 0 0,0 0-2 15,-1 1 1-15,-4-2 0 0,-1 2-1 0,3 2 1 0,-3 1 0 16,-1-4 0-16,0 6-2 0,-1 0 1 0,-2-3 0 0,0 3 1 16,2-1 0-16,-2 1 0 0,0-1-1 0,3-2 1 0,-4 3-1 0,4-6 1 15,0 4-1-15,-2-1 1 0,5-2-1 0,-2 0 0 0,-2 1 1 16,5-4-1-16,-3 5 0 0,3-5-1 0,0-1 0 0,3 3 0 16,-3 1 0-16,5-3-1 0,-5-1 1 0,4 3 0 0,-1-1 2 0,0-2-1 15,-2 3-1-15,2-1 1 0,1-2 1 0,-4 1 0 0,3-1 0 16,-1 0 0-16,-2 0-1 0,0 2 2 0,0-2 0 0,0 0 0 0,0 5-1 15,-2-2 0-15,-1 2-2 0,-4-1 0 0,0 3 0 0,-2-1 0 16,-2 0 1-16,-1 2 0 0,-2 3-1 0,-5-1 0 0,3 1 0 16,-6-1 0-16,2 3 1 0,-1-2 1 0,0 1 0 0,0-2 4 0,0 0 3 15,0 3 7-15,2-6 8 0,2 1 6 0,-2 0 8 0,1-2 7 16,5 1 10-16,-1-2 4 0,2-2 7 0,5 2 2 0,0-2 3 0,-2-3 0 16,6 1 1-16,-1-1-3 0,4 0-3 0,0 0-7 0,0 0-7 15,0 0-7-15,3-1-7 0,-2 1-9 0,7-3-8 0,-1 1-5 16,2-1-5-16,5 1-5 0,0 1-2 0,2 1-1 0,6-5-2 15,-2 3-1-15,6 1 0 0,-1-5-1 0,1 5 3 0,4-4 0 0,-4 1 1 16,5 0 2-16,-4-2-2 0,3 1 2 0,-4-1-2 0,2 2 1 16,-2-2 0-16,1 2-1 0,-5-3 1 0,1 3-6 0,-1 0-5 0,-5 0-12 15,0-1-12-15,-1 2-15 0,-4-2-17 0,-1 3-12 0,-3 1-11 16,0-2-9-16,-2 1-6 0,-4 0-5 0,0 2-4 0,-2 0-2 16,0 0-2-16,-2 0 4 0,-6 2 8 0,4 0 10 0,-5 1 14 0,-1-2 12 15,-1 4 15-15,2-1 13 0,-3 2 13 0,1-2 11 0,-1 4 9 16,-2-1 9-16,2-3 7 0,2 4 7 0,-1 0 6 0,-1 0 4 15,3-1 5-15,-1 2 5 0,2-1 5 0,0 0 3 0,0 3 4 0,0-1 2 16,1-1 1-16,0 3 1 0,3-1-2 0,-4-1-1 0,4 0-2 16,0 3-4-16,1 0-2 0,-1 0-2 0,1-1-5 0,-2 3-4 0,2-5-4 15,2 3-2-15,-2 0-5 0,3-2-3 0,-3 4-2 0,3-6-2 16,-1 0-4-16,1 1 0 0,0-3-1 0,0 1-1 0,0-3-2 16,0 0-1-16,1-3-3 0,-1 2 0 0,3-2-1 0,-3 0-1 0,3-2-1 15,-2 3-4-15,2-1-2 0,2-2-5 0,-1-2-3 0,-1-1-4 16,1 1-6-16,3 0-3 0,-2-2-2 0,-2 0-2 0,1-2-2 15,0 1 0-15,2 0 0 0,-2-2 1 0,-2 1 2 0,1 0 1 16,0-1 5-16,-3 2 4 0,0 1 4 0,0-3 4 0,-3 2 5 0,0 1 3 16,-1 2 4-16,-1-3 2 0,-2 3 1 0,0 1 1 0,-5 1-1 0,4-3 1 15,-7 3 1-15,4 3-2 0,-5-3 1 0,-2 3 0 0,2-1-1 16,-2 3 0-16,-1-1 0 0,-1 1 1 0,-2 3 0 0,2-1 1 16,1-1 1-16,0-1 1 0,0 3 1 0,1-3 1 0,-1 2 2 15,3-1 2-15,0-3 1 0,2 4 3 0,-1-3 4 0,4 0 2 0,2 1 3 16,-1-3 0-16,4 0 1 0,-1 0-1 0,2 0 2 0,0-2-3 15,3 3-2-15,2-3-1 0,0 0-1 0,0 0-3 0,0 0-2 16,2-3 0-16,1 3-5 0,4-2-2 0,-3 2-2 0,3-2-3 16,2 2-1-16,1 0 0 0,3 0 0 0,2 0 2 0,0 0 5 0,3 2 6 15,2 0 6-15,2 2 8 0,1 3 4 0,0-2 7 0,3 1 3 0,-1 4 4 16,3 0 2-16,0 1 1 0,-1 0 0 0,-1-1 1 0,3 2-1 16,-1-1-2-16,-2 1-3 0,-2 0-5 0,2 0-7 0,0-3-6 15,-3 2-7-15,-1 2-5 0,-2-5-5 0,-1 0-2 0,0 3-2 0,-3-2-2 16,-2-4 0-16,-2 2-1 0,-1-1-1 0,1 0-1 0,-3-1-4 15,-4-4-8-15,0 5-12 0,-1-5-13 0,-1 2-16 0,-2-3-20 16,-1 0-21-16,0 0-25 0,0 0-23 0,-1 0-25 0,-5 0-27 0,2-4-31 16,-1-3-36-16,-2 2-21 0,0-3-12 0,-2-3 1 0,2-1 7 15,-2-1 11-15,-1-1 14 0,3-1 20 0,-2-1 22 0,2-3 22 16,3-1 27-16</inkml:trace>
  <inkml:trace contextRef="#ctx0" brushRef="#br0" timeOffset="2219">906 416 56 0,'-7'8'159'0,"0"-3"8"15,0 0 2-15,1 0 4 0,0-2 5 0,2 2 4 0,-1-1 7 0,2-2 6 16,2 0 6-16,-2-2-23 0,3 0-43 0,0 0-29 0,0 0-28 15,0 0-14-15,0 0-8 0,0 0-6 0,4 0-2 0,4 0-1 16,-1-2-5-16,2 2-4 0,1-2-6 0,1 0-6 0,5-2-6 0,-1-1-4 16,0 4-4-16,4-4-2 0,0 0-1 0,-3 0-1 0,3 1-1 15,-2-2 0-15,-1 3-1 0,-3-4-1 0,1 6-1 0,-2-4-1 16,-2 3 0-16,-1 0-1 0,-5 2-1 0,3 0 0 0,-2 2 0 0,-2 0 0 16,-3 3 0-16,0-2 0 0,-3 4 0 0,-2 1 0 0,-2 3 0 15,1-1 0-15,-4 3 0 0,-1 0 1 0,-1 1 0 0,-2 1 1 16,1 1 0-16,-2 0 2 0,1 0 0 0,-2-1 2 0,1-1 2 0,4 1 1 15,-2 0 3-15,-2-5 1 0,5 2 0 0,-1 0 4 0,5-4 0 16,-1-2-2-16,1 1 1 0,2-1-1 0,-1-2-2 0,2-2 1 16,3 0-1-16,0-2 0 0,0 0-5 0,0 3-1 0,3-3-2 0,2 0-1 15,2 0-3-15,-3 0 0 0,3-3-2 0,1 1 0 0,0 0 1 16,-1 2 0-16,1-4 0 0,2 2-1 0,-2-1 0 0,1 2 0 0,-2-1 0 16,3 0 0-16,-2-1 0 0,-3 1 0 0,1 2-1 0,-1 0 0 15,-1 0 0-15,-4 0 0 0,3 0-1 0,-3 0 1 0,0 5-1 16,-3-1 1-16,3 0-1 0,-4 1 1 0,1-2 2 0,-5 3 0 0,4 1 0 15,-3-2 0-15,3 4 0 0,-4 0 0 0,1-4-1 0,1 3 2 16,1 0 0-16,-1-1 0 0,0-3-1 0,2 1 1 0,-1 2 0 16,1-4-1-16,1 0-1 0,0-1 0 0,2 1-1 0,1-2 0 15,0-1 0-15,0 0-1 0,0 0 1 0,0 0-3 0,1 0-2 0,5-1-4 16,-2-2-6-16,5-1-10 0,-2 3-7 0,5-7-12 0,-2 1-11 0,1-1-10 16,2-3-12-16,-1 3-9 0,3-2-10 0,-4-3-11 0,4 1-10 15,0 0-13-15,-3 2-14 0,2-3-21 0,-2 2-24 0,2-2-8 16,-2 2 0-16,0 1 4 0,-4 0 10 0,4 0 9 0,-5 1 11 0,3 1 10 15,-4-2 9-15,1 4 12 0</inkml:trace>
  <inkml:trace contextRef="#ctx0" brushRef="#br0" timeOffset="4576">1153 459 31 0,'0'0'130'0,"0"0"8"0,0-4 5 0,0 4 4 0,0 0 6 0,0 0 7 15,0 0 8-15,0 0 1 0,0 0-2 0,0 0-15 0,0 0-23 16,0 0-15-16,0 0-11 0,0 0-4 0,0 0-1 0,0 0 0 15,0 0 2-15,0 0 0 0,0 0 4 0,0 0-1 0,0 4 2 0,0-2-1 16,-3 3-1-16,2-2-3 0,-5 2-3 0,2 3-2 0,0 0 0 16,-4 1 1-16,1 3 2 0,-2 3 0 0,-1 3 4 0,-3 0 1 0,-1 3 2 15,-1 0 1-15,0 5-2 0,-1 1-2 0,-6 0-4 0,3 4-2 16,-4-2-4-16,3 5-2 0,-3-1-5 0,0 0-7 0,-2 2-3 0,2-2-9 16,3 0-9-16,-2-3-8 0,3-3-7 0,-1 0-11 0,6-3-8 15,-2-3-5-15,1-2-3 0,6-3-7 0,-1-3-9 0,2-1-16 16,3-4-21-16,0-2-26 0,3 1-27 0,-1-4-25 0,3-3-22 0,0 0-20 15,3-3-19-15,1-2-17 0,1 0-17 0,2-6-15 0,0-1-18 16,5-3-12-16,-1-2-9 0,1-1 0 0,2-4 5 0,-2-1 12 16,4 0 16-16,0-1 16 0,1 0 17 0,-4 1 20 0,4 0 20 0,-1 0 24 15,0 3 25-15,-1 1 26 0,-1-4 25 0,2 5 25 0,-4 1 22 16,2 1 23-16,-1 1 20 0,-1 0 20 0,-2 0 21 0,-2 3 16 16,4-1 14-16,-5 3 10 0,0 1 8 0,1 1 4 0,-4 0 0 0,0 4 1 15,2-2 0-15,-4 2-1 0,0-1 1 0,0 4 2 0,-2 1 0 16,0 0 0-16,0 0-1 0,0 0-2 0,0 0-3 0,0 0-4 15,0 0-3-15,0 0-7 0,0 0-7 0,0 0-7 0,0 1-9 0,-2 1-7 16,0 3-9-16,0-2-6 0,-1 5-7 0,0-3-6 0,3 1-2 16,-1 4-4-16,-2 1-1 0,-1 1 0 0,1 4 0 0,1-1 1 0,-1 1 1 15,0 3 0-15,2 0 3 0,-2-1-2 0,2 3 2 0,-2 2-2 16,0-3 0-16,3 0-3 0,-2 1-5 0,0-3-3 0,0 3-7 16,-1-3-5-16,3-2-6 0,0-1-3 0,-3 1-2 0,3-5-4 0,0 4-3 15,0-7-1-15,0 0-2 0,3 0-2 0,-3-4-2 0,0 0-11 16,3 1-14-16,-1-3-12 0,-2-2-13 0,0 0-13 0,0 0-15 15,4-4-10-15,-1 1-15 0,0-3-11 0,-2-1-12 0,3 1-12 0,-1-4-14 16,2-3-10-16,-1 0-10 0,-1-3-3 0,1-2 3 0,-1-2 3 16,-3 0 4-16,5-3 8 0,-5 1 8 0,2-3 9 0,0 1 9 0,-2 1 13 15,0 1 14-15,3-2 11 0,-3 4 15 0,3 1 15 0,-2-1 18 16,-1 4 16-16,4 1 16 0,-4 3 15 0,3 1 15 0,-3 2 12 16,5 0 11-16,-5 2 11 0,3 4 8 0,-2-2 8 0,2 3 6 15,-3-1 7-15,4 2 6 0,-1 1 2 0,1 0 6 0,-1 0 2 0,2 1 0 16,-1-1 2-16,3 3 0 0,0 1 4 0,1-1 3 0,0-2 0 15,0 4-1-15,0-1-2 0,2 0-4 0,-1-2-6 0,3 2-7 0,-2 0-6 16,1 0-11-16,-2-2-4 0,1 3-7 0,-1-4-7 0,1 2-5 16,-3-2-9-16,2-1-10 0,-5 5-8 0,3-5-6 0,-2 2-4 15,2 0-1-15,-3 0-3 0,-1 0-3 0,1 0-6 0,-1-2-7 0,-3 5-14 16,2-3-18-16,-4 2-21 0,2-2-25 0,-3 4-23 0,-1-1-25 16,-3 2-24-16,0-3-24 0,-2 3-30 0,-1 1-32 0,-3 0-17 15,-2 0-7-15,1 0 0 0,1-2 6 0,-4 3 12 0,1-4 17 0,0 0 21 16,1 1 25-16,-1-1 24 0</inkml:trace>
  <inkml:trace contextRef="#ctx0" brushRef="#br0" timeOffset="4758">799 990 70 0,'-7'10'152'16,"0"3"6"-16,3-2 4 0,-1-1 0 0,2 1 4 0,0 2 2 0,2-2 4 16,1 0 6-16,0-1-14 0,1 3-19 0,2-1-29 0,0 1-33 15,2-1-18-15,-3 3-16 0,4-2-7 0,-3 2-6 0,4-3-2 16,-2 3-3-16,-1-2 0 0,3-3-5 0,-2 2-5 0,2-2-6 0,-3 2-11 15,3-1-15-15,-2-3-15 0,2 0-19 0,-1-4-21 0,-1 3-19 16,1-4-28-16,-1-1-30 0,-1 1-21 0,-4-3-16 0,4-3-6 16,3 1-6-16,-2-1 0 0,-2-4 1 0,4 3 6 0,-3-4 12 0,1 0 13 15</inkml:trace>
  <inkml:trace contextRef="#ctx0" brushRef="#br0" timeOffset="5165">964 1066 118 0,'0'-8'174'0,"3"3"7"0,0-3 6 0,-2 5 4 0,4-2 7 0,-3 2 7 0,3-2 8 15,-1 1 7-15,-1 3 11 0,4-4-29 0,0 3-44 0,1 0-29 16,0 0-19-16,1 0-10 0,4-1-4 0,0 3-1 0,2-2-1 16,-1 2-1-16,2 0-4 0,0 0-6 0,3 2-5 0,-4-2-10 0,4 5-8 15,0-3-8-15,-3 0-7 0,1 0-7 0,-1 3-7 0,0-2-6 16,-4 2-4-16,-1-3-5 0,-1 1-6 0,2 2-2 0,-4-2-2 0,-2 5-1 16,0-3-2-16,-3-2 2 0,0 4-2 0,-3-1 1 0,0 0-1 15,-3 3 2-15,0-1-1 0,-3 2 0 0,-1 1-1 0,-3 1 1 16,-2 3-1-16,1-2 1 0,-5 3-2 0,0-1 1 0,-1-1 0 0,-2 1 0 15,2 0 0-15,-2-3 1 0,0 2 5 0,0-5 6 0,0 1 11 16,4-2 7-16,-3 0 11 0,5-4 6 0,2 3 8 0,1-4 6 16,1 2 2-16,2-3 3 0,-1 0 3 0,5 0 0 0,-1-2 1 0,4 0-4 15,0 0-3-15,0 0-5 0,0 0-11 0,4 0-8 0,-1-2-8 16,5 2-9-16,0-2-7 0,4 0-4 0,-1-1-6 0,4 1 0 16,1 0 1-16,1 1 3 0,2-2 6 0,1 1 1 0,-1 0 3 0,0-2 2 15,1 4 2-15,-1-2 1 0,-1-1 0 0,1 2 0 0,-3-1-1 16,1 0 0-16,-4-1 1 0,2 1-1 0,-4 2-4 0,0-1-3 15,-6 1-6-15,6 0-4 0,-7 0-3 0,0 0-3 0,-1 0-4 0,1 0-7 16,-1 1-9-16,-3-1-22 0,0 0-26 0,0 0-29 0,0 0-32 16,-3 0-34-16,-1 0-35 0,0 0-33 0,-2 0-36 0,-3-1-41 15,2-3-47-15,0 3-22 0,0-4-10 0,1 0-1 0,-1 1 7 0,-1-2 20 16,1 0 25-16,3-2 31 0,-3 0 29 0,4-3 36 0,1 3 34 16</inkml:trace>
  <inkml:trace contextRef="#ctx0" brushRef="#br0" timeOffset="6524">1512 375 27 0,'0'0'163'0,"0"0"11"0,0 0 6 0,0 0 4 0,0 0 4 0,3 0 6 15,-3 0 5-15,0 2 8 0,0-2 9 0,0 2-20 0,1 0-34 16,2 1-30-16,0-3-27 0,-2 2-19 0,-1-1-17 0,3 2-8 15,1-1-6-15,-1 0-4 0,-1-2-2 0,1 2-6 0,1 0-7 0,0 0-6 16,-1 1-9-16,2-2-6 0,2-1-6 0,-3 4-3 0,-1-1-1 0,1-1-2 16,4-1 1-16,-4 1-2 0,0 3 1 0,3-2-1 0,-1-3-1 15,0 1 1-15,0 3 0 0,0-4 0 0,1 0-1 0,-1 3 1 16,-2-3 0-16,0 2-1 0,4-2 0 0,-4 0-2 0,-1 0 1 0,1 0 2 16,-2 0 1-16,0-2 1 0,-2 2 3 0,0 0 2 0,0 0 6 15,0 0 4-15,0 0 5 0,0 0 7 0,0 0 5 0,0 0 6 16,0 0 5-16,0 0 5 0,0 0 7 0,0 0 2 0,0 0 3 0,0 0-1 15,0 0-1-15,0 0-5 0,0 0-5 0,0 0-3 0,0 0-6 16,0 0-6-16,0 0-5 0,0 0-5 0,0 0-7 0,0 0-6 16,0 0-5-16,0 0-3 0,0 0-5 0,0 0-1 0,0 0 3 0,0 0 1 15,0 0 0-15,0 0 1 0,0 0 1 0,0 0 0 0,0 0 0 16,0 0 0-16,0 0 2 0,0 0 0 0,0 0 2 0,0 0 0 16,0 0 0-16,0 0 1 0,0 0-2 0,0-3 0 0,0 3-2 0,0 0 0 15,3-4-1-15,-3 4 0 0,2 0-1 0,1 0 0 0,1-1-1 16,0 1-1-16,-1 0-1 0,4 0-1 0,1 0 0 0,0 0-1 0,2-3 0 15,-1 3 1-15,3-1 0 0,2-3 0 0,-1 2 1 0,2 1-1 16,0-4 0-16,3 1-1 0,-2 3 1 0,0-4 0 0,-2 1 1 16,2 2 0-16,-2-3-1 0,1 2 1 0,-2-2 0 0,-2 3 0 0,-1 0-1 15,-1 0-3-15,-2 0-3 0,-2 2-2 0,-2 0-6 0,1 0-7 16,-4 0-11-16,0 4-13 0,-3-2-15 0,-1 5-14 0,-1-4-13 16,-2 4-10-16,0 2-3 0,-5-1-6 0,1 1 0 0,-1 0 1 0,1 2 2 15,-5 2 1-15,1-2 4 0,-1-1 8 0,-2 2 11 0,3 1 12 16,-4-3 17-16,4 0 12 0,-1 4 13 0,0-3 8 0,-2-1 7 0,3 0 4 15,0-2 6-15,2 3 5 0,-1-5 6 0,2 2 5 0,2-1 4 16,1 1 4-16,2-4 3 0,0 0 2 0,2 0 3 0,3-2 0 16,-3 2 1-16,4-4 1 0,1 0 3 0,0 0-1 0,0 0-2 0,4 0-2 15,0 0-2-15,1-4-5 0,2 2-3 0,0 1-2 0,5 1-3 16,-3-3 1-16,4 1-3 0,-2-2 0 0,2 2-1 0,-1 2-1 16,2-5-1-16,-2 4-2 0,2-1-1 0,-2 0-2 0,-1-1-1 0,1 3 0 15,-4-2-2-15,4 0 0 0,-5 2-1 0,0-1-1 0,1 1 0 16,-4 0 0-16,0 1-2 0,-1-1-1 0,0 2-1 0,-3 0 0 15,0-2-1-15,0 3-1 0,-3 2-5 0,-1 0-4 0,0 1-3 0,-2 2-6 16,-3-1-3-16,2 4-2 0,-5 0-1 0,1-1-2 0,-1 1 1 16,1 1 0-16,-4-2 0 0,1 1-2 0,1 0 2 0,-2 0 2 0,-1 1 4 15,1-1 5-15,0-2 4 0,1 0 4 0,-2 1 5 0,1-3 3 16,-1 1 3-16,5-2 5 0,-1 0 4 0,1 0 4 0,1 1 5 16,1-5 3-16,2 2 0 0,-1-2 4 0,4 1-3 0,1-3 2 0,3 0-1 15,0 0 0-15,0 0 1 0,0 0-1 0,3-3-2 0,1 1-3 16,1-1-3-16,5 0-4 0,-1-2-4 0,2 2-1 0,1-2-2 15,2-1-1-15,2 1 0 0,3 0 1 0,0-2 0 0,-1 2 3 16,6-4 2-16,-1 2 1 0,0 1 3 0,-2-2 3 0,5 0 5 0,-1 0 3 16,-3 1 7-16,1-1 3 0,3 3 4 0,-3-1 4 0,-3 1 3 15,2-1 0-15,1 2 0 0,-4-1 1 0,2 1-3 0,-3 3 0 0,1-2-1 16,-5 1-2-16,2 2-5 0,1 0-5 0,-4 0-2 0,-1 2-4 16,-1 1-1-16,-3 1-5 0,2-3-4 0,-5 4 2 0,1-1 4 0,-1 0 7 15,-1 1 9-15,-4 0 10 0,3 0 10 0,-3 1 6 0,-3 0 7 16,-1 1 2-16,-1 1 1 0,-1 2 0 0,-2-2-3 0,1 2 0 15,-2 0 3-15,-6-2-5 0,4 3-4 0,-4-3-8 0,0 0-11 0,-4 0-13 16,3 0-14-16,-3-1-15 0,0-4-14 0,1-2-18 0,-1 3-21 16,0-8-18-16,0 3-20 0,-1-2-20 0,1-4-18 0,0-2-21 15,1-4-20-15,-1 0-19 0,3-3-18 0,-3-3-14 0,0-1-14 0,3-4-3 16,1-1-5-16,0 0 6 0,1-2 10 0,2-1 12 0,3-1 11 16,-1 2 14-16,6-2 11 0,0 1 17 0,1 1 15 0,1 2 17 0,2 1 17 15,2 2 18-15,1-2 21 0,0 4 19 0,-2 1 17 0,3-1 18 16,2 3 14-16,-2 1 17 0,1 2 18 0,-1 1 14 0,0 3 16 15,2-1 11-15,-4 1 14 0,3 1 12 0,-3 4 12 0,2 1 5 16,-1-3 6-16,0 4 1 0,-2 2 0 0,2 1-1 0,-3 0-4 0,0 0-4 16,2 0-6-16,-2 3-3 0,3-2-1 0,0 7-1 0,-2 0 0 15,2 2-1-15,0 3 0 0,1 2-3 0,-2 4 0 0,3 3 2 16,0 3 1-16,-1 3 2 0,0 4 0 0,1 0-1 0,-2 5-1 0,1 0-5 16,-1 2-6-16,1 3-7 0,0-3-11 0,-1 1-10 0,2-1-6 0,-2 0-10 15,-2-4-7-15,2 0-12 0,0 0-9 0,-2-4-7 0,2-1-5 16,-3-2-3-16,3-2-3 0,-3-5-2 0,1 2-2 0,-1-7-10 15,0 1-16-15,-1-2-19 0,-2-2-23 0,3-3-25 0,-3-4-24 16,-1 1-27-16,0-1-24 0,-4-6-23 0,1 0-21 0,0-2-17 0,-2-2-20 16,-1-3-27-16,-1-4-31 0,-1-2-8 0,0 0 2 0,-1-6 14 15,-1-1 20-15,0-4 22 0,-2 0 23 0,0-2 26 0,-2-4 26 16,2 0 22-16</inkml:trace>
  <inkml:trace contextRef="#ctx0" brushRef="#br0" timeOffset="6656">1542 464 89 0,'0'-5'140'0,"3"3"3"15,-3 2 4-15,0 0-1 0,0 0 0 0,1 2 1 0,-1 3 0 16,0-3 0-16,-1 4-23 0,-2 0-33 0,2 0-35 0,-5 2-34 0,4 1-28 16,-2-1-26-16,-2 2-29 0,2 0-25 0,-3 3-24 0,2-3-19 15,1 0-9-15,1 0-4 0,-1 1-2 0,1 0-2 0,1-1 1 16,0 0-1-16,2-1 5 0</inkml:trace>
  <inkml:trace contextRef="#ctx0" brushRef="#br0" timeOffset="7007">1542 778 31 0,'4'15'127'16,"-1"-1"8"-16,2-1 7 0,-3 0 7 0,3 2 11 0,-1-4 11 0,-4 2 10 15,3-2 14-15,0 1-7 0,-2 1-20 0,-1-1-13 0,0-2-12 16,0 1-8-16,0 1-6 0,0-2-3 0,0 2-3 0,-1-2-5 16,-2-2-5-16,0 3-6 0,2 0-9 0,-4-2-8 0,0-1-9 0,3 0-10 15,-4 2-7-15,5-6-8 0,-3 3-7 0,-2 0-2 0,1-1-2 16,1 0 0-16,1-1 1 0,-1-1 3 0,-3 0 4 0,5-2 9 0,-4 1 5 16,5 0 8-16,-3-1 6 0,-2-2 3 0,6 2 4 0,-4 0-1 15,2-2 3-15,2 0-3 0,0 0 0 0,0 0-5 0,0 0-3 16,0 0-7-16,0 0-8 0,0 0-8 0,2-2-9 0,2 0-11 0,-1 0-9 15,4 2-7-15,0-3-5 0,2 3-3 0,1 0-2 0,3 3 2 16,-1-1 5-16,5 0 9 0,0 2 12 0,5 0 12 0,0 2 11 16,-2 1 4-16,6 1 5 0,-3-2 1 0,4 4 3 0,-1 3 1 0,0-3 0 15,-1 1 1-15,1 2-2 0,0 0-5 0,0 0-6 0,-1-3-9 16,-4 4-13-16,2-2-12 0,-1 0-9 0,-2-2-7 0,-1 3-4 0,-3-2-2 16,1-3-1-16,-1 2-2 0,-4-1-1 0,-1-3-2 0,1 2 0 15,-3-2 0-15,1-1 0 0,-3-2-2 0,-3 2-3 0,1-2-14 16,-1 1-18-16,-1-3-32 0,-3-1-39 0,0 0-40 0,0 0-42 0,0 0-42 15,0 0-39-15,0-1-36 0,-3-6-33 0,-1 0-40 0,2 1-40 16,-4-5-20-16,2-1-9 0,0-2 9 0,-4-3 15 0,6 0 32 16,-3-1 37-16,-2-1 40 0,6-2 43 0,-2 0 41 0,3-2 41 0</inkml:trace>
  <inkml:trace contextRef="#ctx0" brushRef="#br0" timeOffset="7800">2551 404 127 0,'10'-20'148'0,"-2"0"7"0,4 4 11 16,-5 2 10-16,0 4 12 0,-2 2 14 0,-2 1 14 0,0 1 15 16,-2 4-9-16,-1 0-25 0,0 2-14 0,0 0-12 0,0 0-3 15,0 2-2-15,-4 0-3 0,1 3-5 0,-2 3-7 0,-2-4-9 0,3 3-9 16,-3 1-10-16,-1 3-12 0,0-1-12 0,-2 3-14 0,-3 2-14 16,-2-1-11-16,4 2-14 0,-4 2-10 0,-1 1-9 0,0-1-3 0,-2 2-3 15,2-2-2-15,-2 1-3 0,0-1-2 0,-3 0-3 0,5-1-3 16,-2-2-3-16,3-2-2 0,-1 3-4 0,2-6-6 0,2 3-8 15,1-4-10-15,4-4-13 0,-1 3-11 0,4-5-8 0,1 2-5 16,2-4-5-16,1-1 0 0,0 0-1 0,1 2 0 0,2-2 0 0,1 0 0 16,2 0 1-16,0 0 6 0,1 0 8 0,0 2 12 0,2 1 10 15,-2-3 12-15,3 1 9 0,-2 2 4 0,0-2 6 0,-1 4 2 16,-2-3 3-16,2 4 3 0,0-1 8 0,-2 3 6 0,-3 0 5 0,0 0 6 16,1 4 7-16,-3-1 5 0,-3-2 4 0,3 6 1 0,-4 0 3 0,1-1-1 15,-2 1 0-15,-2-1-1 0,0 1-3 0,3 1-4 0,-4 0-6 16,3-4-3-16,-3 1-8 0,1-1-8 0,3-2-9 0,-2-2-13 15,2 2-16-15,-1-4-16 0,1-1-16 0,0-1-15 0,1-3-17 16,0 2-13-16,3-3-15 0,-2-3-10 0,0 0-8 0,2-2-7 0,2-2-3 16,0-1-2-16,1-3 0 0,1 1 6 0,0-2 11 0,4-2 13 15,-1-1 16-15,4 0 13 0,1 0 17 0,0-1 14 0,-1 0 14 0,4 2 12 16,0 1 16-16,0 1 12 0,-1-3 14 0,2 3 10 0,0 0 10 16,-1 1 10-16,0 0 12 0,1 3 7 0,2-3 5 0,-2 2 7 15,-1 1 6-15,0 0 4 0,1 3 4 0,-2-3 2 0,2 3 1 0,-1 0-2 16,1 1-5-16,-2 0-7 0,0 1-3 0,-1 2-5 0,-1 1-6 15,0 0-4-15,-1 0-4 0,-1 1-2 0,-1 2-4 0,1 1 1 16,-3 0-2-16,-1 3 1 0,1-1 0 0,-4 0 4 0,1 2 8 0,1 0 7 16,-5 3 4-16,0 0 7 0,0 1 5 0,0 0 2 0,-5 3 3 15,1 1 0-15,-3 0 4 0,0 3-1 0,-2-1-2 0,-3 0-7 16,-2 3-6-16,0 0-9 0,1-1-9 0,-5 1-10 0,1 0-9 0,-2 1-8 16,0-1-9-16,-2-3-6 0,0 1-5 0,0-1-11 0,-2 0-18 15,2-2-19-15,0-3-24 0,-2 2-21 0,1-5-23 0,-1 1-18 16,0-3-20-16,4-4-23 0,-1 0-20 0,-2-1-20 0,6-3-22 0,-3-3-18 15,5-3-16-15,1 0-7 0,1-1-4 0,2-3 6 0,1-2 11 16,2-1 14-16,0-1 15 0,4-2 17 0,2-2 13 0,1 1 16 16,1 0 21-16,-1-1 22 0,6 1 23 0,-5 2 23 0,7 0 26 0,-4 1 23 15,3 1 25-15,0 1 22 0,1 3 19 0,-4-1 16 0,3 3 14 16,2 3 17-16,-2-1 16 0,0 2 13 0,2 1 13 0,1 2 10 0,2 2 11 16,-1 1 7-16,1-3 6 0,4 8 2 0,-2-3 3 0,5 3 3 15,0 1 3-15,1 1 3 0,2 3 6 0,1-3 5 0,3 5 3 16,-3 1 2-16,3-2 4 0,-2 3-3 0,5-1-4 0,-4 1-10 15,1 0-7-15,0-1-11 0,1 0-12 0,-4 0-12 0,2-1-9 0,-5-1-13 16,-1-1-11-16,0 0-14 0,-3-2-15 0,0-1-17 0,-5 0-15 0,2 1-27 16,-4-3-30-16,0 0-36 0,-2-1-40 0,-4 1-41 0,1-4-40 15,-4 5-47-15,0-4-48 0,-4 0-47 0,1-1-46 0,-2 0-21 16,-2-1-11-16,0-3-4 0,-2 0-1 0,2-3 15 0,-5-1 23 0,5-2 31 16,-1-2 35-16,-3-3 38 0,4-4 41 0</inkml:trace>
  <inkml:trace contextRef="#ctx0" brushRef="#br0" timeOffset="7961">2915 879 161 0,'4'-2'222'0,"3"0"10"0,-2-1 7 0,-2 3 4 0,1 0 4 0,-1 0 3 15,-3 0 2-15,0 0 4 0,0 0 6 0,1-2-28 0,-1 2-44 16,0-2-47-16,0 2-48 0,3 0-30 0,-3 0-26 0,0-1-22 16,0 1-19-16,0 0-26 0,3-3-30 0,-3 3-38 0,0 0-38 0,0 0-44 15,-3-5-43-15,3 0-23 0,-3 0-12 0,2-1-7 0,-4-1-1 16,0 1 0-16,0 0 4 0,-2-1 8 0,0 1 17 0,3 2 20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9:37.7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124 123 21 0,'-14'2'186'0,"2"2"15"0,-2-4 10 0,2 0 9 0,3 1 7 15,-1-1 4-15,-1 0 5 0,2-1 5 0,2 1 4 0,-3 0-12 16,5-4-21-16,1 4-39 0,1-2-48 0,-1 2-23 0,4-1-12 0,0 1-9 16,0 0-6-16,0 0-6 0,0 0-1 0,7-2 2 0,0-1 6 15,5-1 7-15,2 3 8 0,4-4 6 0,6 1 5 0,7-3 8 16,0 1 5-16,11 0 0 0,10-2 2 0,2 0-3 0,8-3-3 0,6 3-1 16,7-3-1-16,3 6-4 0,9-3-11 0,7 0-11 0,-2-1-13 15,8 8-10-15,8-4-13 0,-1 3-7 0,3 2-7 0,4 2-1 16,2 3 3-16,4-2 2 0,-5 5 1 0,9 2 1 0,-4-2-1 0,2 3 0 15,-1 2-3-15,-2-1-2 0,1 2-3 0,-6-1 1 0,0 1 0 16,-7-2-1-16,-3 4-3 0,-3-6-5 0,-4 3-4 0,-3 0-4 0,-6-3-3 16,1 1-1-16,-5-3-3 0,-7 2-1 0,-1-4 1 0,0 2 1 15,-10 0 4-15,1-3-2 0,-8 3-2 0,-3-3-1 0,-2 0-2 0,-5-2-8 16,-7 2-8-16,-2-1-17 0,-5-2-21 0,-5 0-27 16,-5 1-28-16,-4-2-30 0,-2-1-27 0,-3-1-28 0,-4-2-31 0,-2-1-29 15,-5 2-31-15,1-5-33 0,-6 2-35 0,-3-6-30 0,-1 1-24 16,-6 0-1-16,1-2 12 0,-5 2 22 0,1-5 27 0,-6 5 27 0,-3-5 29 15,-4 3 27-15,3 1 31 0,-4 1 31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9:39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286 318 153 0,'0'-3'200'0,"-4"-1"11"0,4 0 7 16,0 2 4-16,0 2 8 0,0 0 9 0,0 0 9 0,-3-1 13 0,3 1-1 15,0 0-5-15,0 0-29 0,-1 0-44 0,-2 1-24 0,1 1-17 0,0-1-8 16,-1 2-8-16,3 1-2 0,-5-1-2 0,5 2-6 0,-1 1-8 15,1-1-8-15,-6 4-11 0,6-1-8 0,-1 5-12 0,-2 0-7 16,1-1-5-16,2 2-4 0,-5 6-2 0,5-1-1 0,-2-2-1 0,-1 3-2 16,3-1 0-16,-3 0-1 0,3 2-3 0,0-2 1 15,-1-3-2-15,1 1-3 0,-3 0-3 0,3-2-6 0,0 0-5 0,0-3-8 16,0 1-4-16,0-3-5 0,3-1-3 0,-3-1-2 0,1-2-4 16,-1-2-2-16,3 0-3 0,-3-1-7 0,0-3-10 0,0 0-8 0,5-3-9 15,-3-1-5-15,1 0-3 0,2-2-4 0,-4-2 0 0,5-1-1 16,-5-4-2-16,7 2 0 0,-4-7 1 0,0 1 1 0,3-2 4 0,1 1 6 15,-1-3 8-15,2 2 9 0,1-2 9 0,-2 2 5 0,2 0 2 16,-1 1 4-16,3 1 0 0,-2 3 3 0,-1-2 1 0,2 1 0 16,-1 4 2-16,-1-1 0 0,2 2 0 0,0 0 0 0,-3 1 1 0,2 1 1 15,-1 0 2-15,0 2 0 0,1-2-1 0,-3 1 2 16,2 3 2-16,-2-2 1 0,3 2 2 0,-4 2 2 0,0 0 0 0,-1 1 5 16,3 1 6-16,-4 1 4 0,2-1 7 0,-2 2 1 0,0 3 3 0,1-2 4 15,0 4 1-15,-3 1 1 0,2 1 2 0,-1 0-2 0,1 3-1 16,1 1 0-16,-2-1 0 0,1 4-2 0,-1 1-6 0,0 0-3 15,-3 2 1-15,1 1-5 0,-1 0-7 0,0 1-4 0,0 3-5 0,0-4-2 16,-1-1-2-16,1 2-2 0,0-2-2 0,0 0-9 0,-3-3-12 16,0 2-15-16,3-4-17 0,-1 1-22 0,-2-2-23 0,0-3-20 15,-2 0-19-15,1-1-21 0,1-1-21 0,-1-1-21 0,0-1-19 16,-1-4-20-16,1 1-14 0,-2-3-10 0,-1-3-7 0,3-1 1 16,-4 0 3-16,4-4 1 0,0 1 3 0,-4-4 7 0,1 1 8 0,0-1 17 0,1-1 18 15,0 1 22-15,1-2 18 0,-5 2 24 0,2 0 27 0,1-3 36 16</inkml:trace>
  <inkml:trace contextRef="#ctx0" brushRef="#br0" timeOffset="949">434 593 6 0,'-7'-9'59'0,"-1"-2"30"15,4 3 24-15,-3 0 24 0,0 0 15 0,2 2 10 0,-2-1 14 16,3 0 8-16,1 3 6 0,-1-1 2 0,2 2-14 0,-1 1-16 0,3-1-15 16,-3 1-13-16,3 2-10 0,0 0-10 0,0 0-9 0,0 0-10 0,0 0-6 15,0 0-9-15,0 0-10 0,0 0-7 0,0 0-11 0,6 0-7 16,-4 2-10-16,0 1-8 0,3-1-7 0,-1-1-5 0,0 5-4 16,2-5-4-16,-1 3 0 0,-1 0-2 0,0-1 0 0,-1 2 0 15,1-2-3-15,-1 2 2 0,-1-1-2 0,1-2 0 0,-3 2-1 0,3 0 0 16,-3-2-1-16,-3 3 0 0,3-2 0 0,-3 2 0 0,1-1 0 15,-2 0-1-15,1 0 0 0,-4 0 1 0,5 0-1 0,-5 1 1 0,1-1 0 16,1 0-1-16,-3 0 1 0,4 1 1 0,-2-3 1 0,0 1 0 16,1 2 0-16,0-2 1 0,2 1 0 0,-1-3 0 0,4 2 1 15,-1-3-1-15,1 0 1 0,0 0-1 0,0 0 1 0,0 0-1 0,0 0 1 16,1 0-2-16,-1 2 1 0,4-2-1 0,-1 0-1 0,2 0 0 16,0 0 0-16,0 0-1 0,-1 0 1 0,1 3 1 0,-1-1-1 15,-1-2 0-15,1 0 0 0,0 1 0 0,-4-1 0 0,0 0 0 0,0 0 0 16,-1 2-2-16,-2 3-2 0,2-3-1 0,-5 2-1 0,2 2-2 15,-4 1-1-15,0-1-1 0,-3 2 0 0,0 1 0 0,-1 1 0 0,-1-2-1 16,-4 3 0-16,1-1 0 0,2 1 1 0,-2 0 3 0,-3-3 2 16,0 2 1-16,3-2 2 0,0-1 3 0,-1 1 2 0,1-2 4 15,0 1 3-15,0-4 3 0,2 2 6 0,0-2 4 0,1 2 9 16,1-2 6-16,-1-3 8 0,4 3 4 0,1-3 8 0,-3 4 9 0,4-4 4 16,3 0 3-16,0 0 2 0,-1 0 2 0,2-4-2 0,3 4 0 15,0 0-7-15,0 0-5 0,3 0-7 0,-3-3-6 0,5 3-9 16,-1-5-7-16,3 2-9 0,2 2-8 0,2-1-4 0,1-3-3 0,5 4-2 15,-1-1-3-15,6-3 3 0,-2 3 7 0,6-2 5 0,0 0 4 0,-1-2 2 16,4 2 1-16,1-3 2 0,-3 3 4 0,1-2-1 0,2-1-1 16,-1 2 0-16,-4 0 1 0,1-1-2 0,-3 1-2 0,0 0-7 15,-4 2-6-15,-2-2-7 0,-1 3-5 0,-3 1-4 0,0-2-5 16,-2 1-5-16,-5 2-9 0,1 0-3 0,-2 0-3 0,1 0-4 0,-5 2-6 16,-1-2-2-16,0 3 0 0,-1 0 1 0,-2 1-2 0,0-1 0 15,-2 2 0-15,1-1 2 0,0 3 3 0,-1-1 4 0,-2-2 6 0,0 4 5 16,0-2 3-16,0 2 4 0,-2 3 1 0,2-5 3 0,-2 5 1 15,2-1 1-15,0-1 1 0,-1 1 1 0,1 1 0 0,0-1 0 16,0 3 1-16,1-3-1 0,0 1-1 0,0-1 2 0,1 1 1 0,0 0 0 16,1 0 1-16,0 1 0 0,-2-1 1 0,1 2 0 0,4-2-1 15,-5-1 0-15,2 5 1 0,2-4 0 0,-3 0 0 0,3 0-1 16,-4 1 1-16,5-4-1 0,-2 0-1 0,-1 0 0 0,4 0 0 0,-3-1-2 16,3-3-2-16,-2 0-6 0,2-2-7 0,0-2-7 0,0 0-10 15,0 0-10-15,0 0-10 0,0 0-10 0,2 0-8 0,1-2-7 16,1 0-4-16,-4-3-6 0,4 0-3 0,2 1-3 0,-4-3 1 0,3-1 3 15,-3 2 3-15,2-3 10 0,2 1 9 0,-5-3 11 0,4 3 9 16,-2-3 10-16,1 1 8 0,-4-1 8 0,3 3 5 0,0-2 6 16,-3 3 5-16,0-1 6 0,0 2 6 0,-3-1 5 0,0 1 6 0,-1 3 3 15,-1-1 2-15,1 1-1 0,-3 0 1 0,0 3 0 0,-4 0-1 16,3 0 1-16,-1 3-2 0,-3 0 0 0,-2 1-2 0,0 0-2 0,1 1-4 16,-5 2-4-16,-1 1-4 0,4 0-2 0,-4 0-2 0,-1 1 0 15,1 1 2-15,-3-1 2 0,3 2 3 0,1-1 3 0,0-2 4 16,-1 3 5-16,2-3 2 0,1 3 3 0,2-5 1 0,2 1 3 0,1-2 1 15,2 2 2-15,2-3-2 0,-1-2 1 0,1 2 0 0,6-4-2 16,-2 2 0-16,3-2-5 0,0 0-3 0,0 0-3 0,0 0-4 16,0 0-2-16,4-2 0 0,1 2 0 0,0-2-1 0,3 0 1 0,3 2 0 15,-2-2 0-15,7 2 3 0,1 0 6 0,2 0 5 0,1 2 7 16,2 2 7-16,2 0 7 0,2 3 5 0,2 1 6 0,-2 0 8 0,4 0 3 16,-2 5 6-16,2 0 3 0,-1 2 5 0,-2-3 1 15,4 5-2-15,-4-2-4 0,3 2-9 0,-4-2-7 0,2-1-8 0,1 1-5 16,-3-1-7-16,-2-1-9 0,-1-3-9 0,2 1-16 0,-5-3-20 0,2 0-20 15,-6-3-23-15,0-2-26 0,-2 2-22 0,1-2-24 0,-4-3-24 16,-2 0-25-16,-2-3-27 0,0-2-29 0,-2 0-30 0,-1-4-32 16,-4-1-34-16,3-3-8 0,-6 1 4 0,3-7 12 0,-1 0 15 0,-5-2 21 15,1-2 21-15,-2-3 24 0,0-1 23 0,1-1 27 0</inkml:trace>
  <inkml:trace contextRef="#ctx0" brushRef="#br0" timeOffset="1726">853 343 92 0,'-2'0'172'16,"0"2"7"-16,2-2 4 0,-3 0 8 0,3 2 5 0,0-2 6 15,0 0 8-15,-5 0 8 0,5 0 6 0,0 0-26 0,0 0-44 0,0 0-28 16,0 0-22-16,0 0-12 0,5 0-8 0,-2 3 0 0,-1-3 0 15,4 0 1-15,1-3 2 0,1 3-4 0,2 0-6 0,1-2-5 16,2 0-8-16,2 1-6 0,1-2-5 0,1 1-6 0,0-2-3 0,2 2-3 16,0-3-7-16,0 2-5 0,2-2-6 0,0 2-7 0,0-4-8 15,0 4-3-15,2-4-1 0,-5 3-1 0,6 0 0 0,-6 0 0 16,4-1-2-16,-2 2-2 0,-1-2-1 0,0 4-1 0,-3-3 1 0,1 1 1 16,-1 2-3-16,-2-2 2 0,-1 3 1 0,-1-2 0 0,-2 0 1 0,-1 2 2 15,-2 0-1-15,0 0 5 0,-2 2 3 0,-1 0 8 16,-1-2 7-16,-3 3 3 0,0-2 2 0,-3 3 4 0,-1-1 3 0,2 3 0 15,-5 0 0-15,-3 2 2 0,3 0-1 0,-2 3 1 0,-3 4-2 16,-2-2-1-16,1 3-1 0,-2 1-6 0,0 2-5 0,-3 2-4 0,2-2-4 16,-3 2-1-16,1 2-2 0,2 0-1 0,-3-1-1 0,0 2-1 15,0 0 0-15,4-2-1 0,-1 1-2 0,-2 1-1 0,2-3-1 16,2-3-1-16,1 1 0 0,3-3-6 0,-2 0-10 0,5-1-12 0,-2-4-14 16,2-3-19-16,4 0-18 0,-1-4-22 0,3 0-19 0,-2-1-20 15,3-3-17-15,0 0-16 0,3-3-12 0,-3-1-12 0,0-2-10 0,1 0-3 16,3-2 1-16,2-3 7 0,-2-1 9 0,1 0 16 15,2 0 15-15,-3-1 21 0,4-2 19 0,0 1 20 0,-1 1 22 0,1-1 16 16,-1 0 19-16,0 2 14 0,2 2 17 0,-2-1 14 0,0 1 15 0,0 2 11 16,1-3 13-16,-3 3 10 0,3 1 6 0,-3 4 8 0,0-4 4 15,2 4 6-15,-6-1 4 0,4 3 1 0,-2 1 0 0,-3 0 0 16,0 0-3-16,3 1-3 0,-2 3-3 0,-1 1-6 0,-1 1-3 0,1 3-8 16,-3-3-5-16,0 3-4 0,3 1-1 0,-5 0-2 0,4 3-7 15,-5-3-2-15,5 2-5 0,-2 2-3 0,1-3-4 0,0-1-4 16,-1-2-3-16,3 1-2 0,-2-3-2 0,2 0-2 0,2 0 1 0,-2-1-4 15,3-4-5-15,-1-1-4 0,0 2-2 0,1-4-3 0,-2 2-3 16,5-1-2-16,-5-2-2 0,4-1-1 0,1 0-1 0,-2-2 1 16,0 1-2-16,1-1 0 0,0 0 1 0,1 0 1 0,0-3 0 0,0 3 1 15,-1-4 2-15,0 2 3 0,-1 0 3 0,3 2 5 0,1-2 5 16,-4 1 5-16,5 1 3 0,-4 0 5 0,3 2 4 0,0-3 3 16,-1 4 1-16,1-2 4 0,-2 1 0 0,1 0 0 0,0 0 1 0,3 2 2 15,-4 0-1-15,1-1-3 0,0 0-2 0,3 1-4 0,-4-1-4 16,1 1-2-16,1-1-4 0,-1 3-3 0,-3-4-1 0,3 3-1 15,-2 1-2-15,2-3-1 0,-3 3-3 0,2-1 0 0,-4 1 0 0,2 0-1 16,-1 0 0-16,-3 0-4 0,3 0-7 0,-3 0-8 0,0 0-12 16,0 0-12-16,0 0-17 0,0 1-14 0,-6 2-14 0,2-2-16 0,2 3-16 15,-5-1-16-15,0-1-16 0,-3 4-19 0,4-1-21 0,-7 1-10 16,1-2-7-16,1 2 4 0,-2 1 6 0,-2-1 12 0,1 0 14 16,-2 0 14-16,4 0 16 0,-2 1 15 0</inkml:trace>
  <inkml:trace contextRef="#ctx0" brushRef="#br0" timeOffset="2170">1112 685 95 0,'-8'10'170'0,"0"1"8"0,0 1 4 15,1 4 3-15,3-4 4 0,-3 3 1 0,5 1 5 0,-4-1 6 16,5 1-14-16,-5 0-18 0,2 2-29 0,4 1-34 0,-4 0-26 16,1-1-17-16,-2 2-13 0,4-1-7 0,-2-3-5 0,0 2-2 0,-1-2-2 15,1-1-4-15,3-1-6 0,-2-2-4 0,0-1-7 16,2 0-7-16,0-4-13 0,0 1-10 0,2-2-13 0,-2-4-10 0,2 2-12 16,1-2-8-16,0-2-10 0,-2 0-9 0,5-2-6 0,-5-2-7 15,4 2-5-15,-2-2-4 0,1-3 0 0,3-1 2 0,-3 1 6 0,2-1 6 16,-1-3 10-16,-1 3 12 0,0-3 11 0,1 1 12 0,2 2 11 15,-3-2 13-15,3-1 11 0,-1 1 12 0,0 0 9 0,1-1 9 0,-3 3 12 16,4-2 9-16,-1 2 10 0,3-1 10 0,-4 0 7 0,1 2 8 16,0-3 7-16,3 1 3 0,2 3 4 0,-3-2 2 0,2-2 0 15,1 2-2-15,-1 2-3 0,4-2-4 0,-1 3-5 0,-1 0-8 0,2 0-7 16,-1-1-8-16,-1 4-6 0,4 0-9 0,-5-2-6 0,1 4-5 16,-1 1-5-16,-1 2-6 0,-1-3-3 0,-1 4-3 0,1-2-2 15,-3 4 0-15,-1-1 0 0,-3 1-1 0,1 2 0 0,-1 0 0 0,-3 0-2 16,0 2 0-16,-3 0-1 0,2 1-2 0,-5 1 0 0,2 0 0 15,-4 1-2-15,0-3 0 0,-1 6 1 0,-4-5 1 0,2 4 2 16,-1-2 1-16,0-2 4 0,-1 1 3 0,2 1 3 0,-6-2 3 0,5-3 5 16,-2 2 6-16,2-1 7 0,0-2 5 0,4-1 5 0,-2-1 4 15,4 0 0-15,0-2-2 0,2-2-1 0,2 1-5 0,2-2-3 16,0 0-3-16,0 0-4 0,2-2-4 0,2 1-5 0,3-2-5 0,0-2-7 16,4 2-6-16,-3 1-4 0,4-4-6 0,2 1-4 0,-1 2-3 15,2-5-5-15,1 4-9 0,1-2-13 0,-4 1-16 0,4-1-21 16,-4 0-21-16,2-1-27 0,-4 2-27 0,4-2-29 0,-2-1-32 0,-3 0-31 15,1 0-31-15,-2 0-15 0,3-3-7 0,-2-1 5 0,-2 1 5 16,3 0 14-16,-3-2 16 0,4 1 19 0,-2-1 22 0,1 0 26 0</inkml:trace>
  <inkml:trace contextRef="#ctx0" brushRef="#br0" timeOffset="2549">1788 360 87 0,'0'2'157'0,"0"-2"7"0,0 2 5 0,1 0 7 0,-1 0 5 0,3 0 8 16,1 2 8-16,1-1 5 0,2-2 1 0,0 2-24 0,3-1-31 15,-1 1-25-15,3-3-15 0,-1 3-11 0,5-1-4 0,1 1-4 16,-1-3-3-16,6-3-3 0,-5-2-5 0,5 4-7 0,-2-6-7 0,5 1-9 16,-5 0-8-16,3-2-10 0,-1 0-10 0,-2-3-15 0,-1 3-16 0,0-4-17 15,-4 1-16-15,3 1-18 0,-5 1-15 0,1-2-18 0,-2-2-15 16,-2 3-17-16,2 0-14 0,-7-1-14 0,3 3-14 0,-4 0-12 15,2 0-8-15,-2-2-6 0,-1 4-3 0,-3-1 1 0,0 1 0 16,-3-2 6-16,0 3 7 0,-1 0 9 0,-1-2 14 0,-2 2 16 0,0-2 19 16,3 3 31-16</inkml:trace>
  <inkml:trace contextRef="#ctx0" brushRef="#br0" timeOffset="3428">2204 125 6 0,'-6'-1'62'15,"-4"-4"31"-15,6 2 26 0,-4 0 23 0,1 3 18 0,0-4 15 0,3 4 11 16,-4 0 9-16,4 0 7 0,0 4 2 0,-1-3-6 0,0 1-15 16,0 3-19-16,4 1-17 0,-5 0-12 0,2 3-8 0,2 0-2 0,-1 3-1 15,1 0 6-15,2 5 6 0,0 1 11 0,0 1 10 0,2 5 11 16,1 1 6-16,-3 1 10 0,2 3 8 0,1 2 4 0,-2-1-2 15,5 4-4-15,-6-3-6 0,1-1-10 0,-1 5-9 0,0-4-13 16,0 0-17-16,0 0-15 0,0 1-18 0,0 0-17 0,0-5-16 0,-1 0-17 16,-2 1-18-16,0-3-13 0,2-2-10 0,-2-2-8 0,3-3-10 0,-2-1-20 15,-1-2-23-15,1-4-32 0,-3-2-33 0,2 0-29 0,2-2-26 16,-2-4-19-16,-1 2-19 0,1-5-12 0,-2 0-9 0,1-5-7 16,-3 2-5-16,3-4-1 0,-4-3 2 0,1-1 14 0,-2-1 22 0,-1-3 30 15,-1 0 33-15,-1-1 30 0,1-3 23 0,-1-2 22 0,-2 2 23 16,2 0 17-16,-1-1 17 0,2 2 17 0,-1 0 16 0,2 1 14 15,1 4 13-15,-1-1 12 0,3 3 14 0,3 1 7 0,-1 2 9 16,2 3 7-16,-1-2 7 0,4 5 2 0,0 2 1 0,0-2-1 16,3 2-1-16,1-2-3 0,1 2 0 0,5 2-3 0,-5-2-5 0,6 2-6 15,3 0-9-15,-1-2-8 0,1 4-7 0,2-1-8 0,0-1-4 0,3-1-7 16,0 1-6-16,-2 2-6 0,-1-4-6 0,0 0-12 0,0 0-15 16,-5 0-18-16,4 0-18 0,-4 0-18 0,-1 0-15 0,-1-4-17 15,-2 4-11-15,-2-2-17 0,-2 2-15 0,-3 0-12 0,0 0-14 0,-3-1-14 16,1 1-13-16,-4-2-6 0,-2-1-6 0,-2 3-3 0,-2-2 0 15,1 0 0-15,-5 0 4 0,1 2 3 0,-4-2 2 0,2-2 5 16,-5 2 3-16,4-3 7 0,-5 0 9 0,2-2 10 0,-3-1 14 0,4 0 15 16,-4-3 17-16,3 1 22 0,-2-3 23 0,2-3 23 0,0 3 23 15,2-3 19-15,0 2 17 0,3-3 17 0,2 3 15 0,-2-1 12 16,7 0 11-16,-2 2 7 0,1 1 6 0,2-1 5 0,4 5 3 0,0 0-1 16,-1 1-2-16,5 2-5 0,-3 0-3 0,1 2-3 0,2 0-6 0,0 3-2 15,0 0-4-15,0 0-3 0,0 0-4 0,0 0-6 16,0 0-4-16,5 0-6 0,-5 4-6 0,0 0-8 0,2 3-7 0,-2-1-6 15,0 0-6-15,0 2-8 0,0 1-13 0,-2-1-9 0,2 3-14 0,0-1-11 16,-5-2-14-16,5 3-10 0,-2-3-15 0,-1 1-11 0,3-1-13 16,-3-1-14-16,3 1-12 0,0-2-8 0,0 0-6 0,0-1 1 15,3 3 7-15,-3-4 20 0,3 3 21 0,-1-2 24 0,3 3 27 16,-3 0 22-16,5 0 23 0,-3 2 21 0,1-1 19 0,0 1 22 0,0 3 19 16,-1-1 15-16,0 1 16 0,2 4 11 0,-4-4 7 0,2 5 1 15,2-1-2-15,-5 2-5 0,2 2-4 0,-3-2-2 0,2 2-3 0,-2 0-1 16,-2-2-2-16,2 4-2 0,-3-2-4 0,2 0-2 0,-2 0-4 15,0-2-5-15,-1-1-2 0,2 0-7 0,-5 1-7 0,3-1-8 16,-2-3-8-16,-1 1-8 0,1-1-6 0,0-4-5 0,0 0-1 0,-4-3-3 16,3 2-1-16,0-2 1 0,1 0 0 0,-4-3 1 0,1-1 2 15,-1 0 4-15,-1-1 4 0,2-1 8 0,-3 0 7 0,2-2 2 16,-1-2 3-16,-1 2-2 0,0-2-2 0,4-1-2 0,-2-1 0 0,1 0 1 16,-1-1-5-16,6 2-3 0,-4-2-2 0,7 2-9 0,-5-1-6 15,6 1-8-15,0-2-8 0,0 2-4 0,6 0 1 0,0-2-3 16,1 4-4-16,4-4 0 0,1 1 0 0,5 0 4 0,2 0 3 0,-2 0 9 15,8-1 10-15,-2 4 11 0,2 1 14 0,4-3 6 0,1 3 7 16,2 3 4-16,-2-3 2 0,5 1 3 0,2 2 1 0,-2-1-1 16,3 2-5-16,-1 0-6 0,-2-1-8 0,2 0-9 0,1 4-12 0,-3-3-11 15,-1 1-12-15,-3 3-7 0,-1-5-8 0,0 4-6 0,-2-2-5 16,-2 1-1-16,-3 0-2 0,-4 1 0 0,2-3 1 0,-5 2-1 16,3 0 0-16,-4-2-1 0,-2 0-1 0,-2 0-4 0,-4 1-3 0,3-1-8 15,-5-2-9-15,-1 0-20 0,-1 1-26 0,-2-3-32 0,-1 0-35 16,0 0-32-16,0 0-32 0,-4-3-27 0,1-1-27 0,-1 0-26 15,2-3-26-15,-3-1-23 0,-1 0-23 0,0-5-27 0,0-1-26 0,-1-1 4 16,0-3 17-16,3-2 27 0,-7-1 34 0,7-4 32 0,-3 1 29 0,0-5 28 16,2 2 29-16,2-2 25 0</inkml:trace>
  <inkml:trace contextRef="#ctx0" brushRef="#br0" timeOffset="3971">2811 51 161 0,'7'-12'203'0,"-1"2"9"0,1 1 3 0,-4 3 5 16,1 0 4-16,-1 1 6 0,-1 3 7 0,-2 1 8 0,0 1 9 0,0 0-29 15,0 0-49-15,-2 1-41 0,-1 1-33 0,0 3-23 0,-1 1-16 16,4 0-9-16,-1 1-3 0,-5 1-5 0,4 0-4 0,0 3-6 16,-3-1-8-16,2 0-13 0,-1 1-11 0,0-1-14 0,1 1-10 0,-2-1-9 15,3 1-9-15,-4 0-6 0,0-1-8 0,2 1-6 0,-4-3-2 16,1 2-5-16,1 0 0 0,-4-2-1 0,3 3 1 0,-2 1 0 15,-2-1 3-15,1-2 7 0,-3-1 10 0,1 3 10 0,-2-3 9 0,-1 0 12 16,2 3 15-16,-1-3 11 0,-1 0 12 0,4-1 9 0,-1 1 7 16,1 0 8-16,3-5 4 0,1 2 6 0,1 1 7 0,4-4 2 15,-1 1 2-15,3-3 3 0,5 0 0 0,1 0-2 0,1-3-7 0,5 1-5 16,0-1-6-16,5 0-5 0,2-2-7 0,1-2-3 0,3 3-6 16,0-4-4-16,3 1-4 0,0-1-4 0,2 0-4 0,-2 0-2 15,1 1-5-15,2-1-3 0,-2 0-1 0,1 0 1 0,-2 0-3 0,0 0 1 16,-2 0-1-16,2 0-1 0,-2 1 0 0,-1 4 1 0,-5-1 0 15,1-3-1-15,-1 5 0 0,-2-1 0 0,-2 2 0 0,-5-1 2 0,-1-1-1 16,-2 3 4-16,-2 0 1 0,-2 0 1 0,-2 0 2 0,-4 5 0 16,-1-1-2-16,-2 0 1 0,0 2 0 0,-5 4 0 0,1-2 1 0,-2 3 0 15,-9-2-1-15,3 4-1 0,0 1-1 0,-4 1-1 16,3 2-4-16,-6 1 0 0,3 0-1 0,-3 3 0 0,0 2 0 0,1-3 3 16,-4 3 2-16,3 1 5 0,-1 0 5 0,1-1 8 0,1 3 7 0,-1 0 7 15,3-1 3-15,2 1 1 0,-3 2 2 0,6-1 1 0,-1 0-1 16,3 3 2-16,2-2-1 0,1-1 0 0,1 0-4 0,2 0-5 15,1-2-7-15,-1 1-8 0,6-2-10 0,-3-3-15 0,5 0-18 16,-4 0-19-16,2-3-19 0,4-5-20 0,-1 2-20 0,1-2-22 0,1-5-20 16,-1-2-19-16,4 1-16 0,2-3-19 0,-2-4-15 0,1 0-17 15,2-3-15-15,0 0-14 0,0-5-12 0,-1-1 0 0,1-2 3 16,1-1 15-16,2-3 15 0,-4-3 20 0,1 0 20 0,0-3 16 0,2 0 19 16,-2-1 17-16</inkml:trace>
  <inkml:trace contextRef="#ctx0" brushRef="#br0" timeOffset="4747">2715 543 103 0,'6'-15'187'0,"4"4"13"0,-1 1 7 0,3-1 5 0,-2 3 5 16,1-1 6-16,1 1 8 0,-1 0 6 0,-2 1-6 0,6 1-13 0,-4 0-32 16,1 0-46-16,2-1-30 0,-2 4-22 0,-1-5-15 0,4 4-10 15,-2-2-7-15,-2 1-5 0,4 2-4 0,-4-2-8 0,4 2-6 0,-1-2-9 16,-2 2-4-16,1 0-6 0,-3-2-4 0,-2 5-3 0,4-1-3 16,-5 1-1-16,0-3-2 0,-2 6-1 0,-1-3-1 0,-4 1 0 15,0 4-2-15,0 1-4 0,-4 0-4 0,-1 1-4 0,-3 3-4 16,-2 1-2-16,1-1-2 0,-3 3-1 0,-5 0-1 0,4 1 1 0,-4 1-1 15,1-1 1-15,-3 1 0 0,0-3-1 0,6 3 2 0,-5-2 5 16,0 2 4-16,5-5 5 0,2 1 4 0,-4-3 2 0,5 0 1 16,1-2 0-16,2 1 0 0,3-4-2 0,-1 1 0 0,3-3-1 0,2-1 1 15,0 0 0-15,2-1-1 0,3-3 1 0,-1 1-1 0,3-2-1 16,2 1 1-16,1-2 0 0,-1 0 0 0,2-1 0 0,0 1 2 0,0 0 0 16,-2 0 1-16,2 2 1 0,2-3 1 0,-4 1-1 0,-2 2 0 15,2 2 1-15,-2-2 0 0,0 1 1 0,-2 1-1 0,-1 1 1 16,2 1-1-16,-5 0 3 0,-1 0 0 0,0 0-2 0,-1 3 2 15,-2 0 0-15,-1 3 0 0,-1 0 1 0,-5 1 0 0,3 1 1 0,-5 2 2 16,1-2 4-16,2 3 2 0,-5 1 3 0,2 0 0 0,-2-3 2 0,2 2 0 16,1-1 1-16,-1 1 0 0,3 0 1 0,-1-3 0 0,3 1 0 15,1-4 0-15,0 2-3 0,2-1-1 0,1 0-4 0,3-1-1 16,0-2-3-16,0 1-1 0,3-3 0 0,1 1-2 0,4-1 0 0,-1 3-1 16,2-4-2-16,-2 0 0 0,4 0 0 0,-1-4-1 0,2 3 1 15,0-1 0-15,-1 1 0 0,1-3-1 0,-1 4 0 0,1-3 0 16,-2 3-2-16,-1-3 0 0,2 1 1 0,-1 2-1 0,-5 0 1 0,2 0 1 15,-6 0-1-15,4 2 2 0,-3 1 1 0,-2-2-1 16,0 5-1-16,0-2 1 0,-2 1 0 0,0 2 0 0,-2 2 2 0,-6-1-1 16,2 2 3-16,0-2-3 0,-2 3 0 0,-2-1 0 0,-1 0-1 0,-1 1 1 15,-1 1-1-15,2-1 3 0,-4-2 0 0,4 1 1 0,-4-1-1 16,1-1 0-16,1 0-1 0,-1-1 1 0,0-1 1 0,0 0 0 16,-1-1 0-16,4-2 0 0,-4 0-1 0,1-1 1 0,1-2-2 0,0 0-1 15,0 0-3-15,2-2 0 0,-1-1-3 0,2-3-3 0,-2 2-3 16,2-2-4-16,1-1-4 0,-1-1-2 0,3-2-3 0,-1-3-2 0,-1 4-1 15,3-6-1-15,1 4 0 0,1-2 0 0,1 0 0 0,0 3 2 16,5-3 1-16,-1 3 3 0,1 0 5 0,0 1 2 0,0 1 5 16,1 0 6-16,-1 4 4 0,5-2 5 0,-3 2 6 0,6 2 3 15,-4 0 5-15,3 0 5 0,2 0 6 0,-2 2 8 0,5 0 9 0,-1 0 12 16,4 0 7-16,-1 2 15 0,2 0 12 0,3 0 15 0,-3 3 15 16,3-2 10-16,4 2 10 0,0 2 7 0,0-1 8 0,1 0 2 15,1 3 2-15,1-1-5 0,0 2-5 0,2 1-6 0,0-1-8 0,-3 4-11 16,4-1-12-16,-2 1-17 0,1 2-15 0,-2-1-14 0,0 1-14 15,0-1-11-15,-2 1-11 0,-1 0-8 0,-1-1-8 0,-2-1-5 0,2 1-3 16,-3-1-4-16,-3-2-4 0,0 1-6 0,-2-2-6 0,-2-1-9 16,-1-2-12-16,-4 0-17 0,1-2-21 0,-4-2-26 0,0 0-27 0,-1-2-28 15,-3-2-25-15,0 0-23 0,-4 0-23 0,-2 0-23 0,2-2-22 16,-3-2-19-16,-2-3-20 0,0 0-19 0,-4-1-17 0,2 0-11 16,-1-3-9-16,-1-1 11 0,2-3 21 0,-4 0 25 0,1-1 24 0,2 0 23 15,-1-7 22-15,0 5 23 0,4-3 23 0,1-2 23 0</inkml:trace>
  <inkml:trace contextRef="#ctx0" brushRef="#br0" timeOffset="6133">3405 98 59 0,'4'-4'164'0,"0"0"10"0,2 3 6 15,-1 1 9-15,-1 0 7 0,0 1 12 0,3 3 10 0,-4-3 9 16,2 2-3-16,-2 4-13 0,1-4-32 0,0 3-40 0,-1 4-28 16,-1-2-18-16,2 2-13 0,-1-1-5 0,-3 0-8 0,3 4-10 0,-3 0-10 15,0 0-12-15,0-2-19 0,-3 3-23 0,3-4-22 0,-3 2-25 16,1-1-25-16,0 0-22 0,0-1-22 0,-4 1-19 0,2-2-17 0,-3 0-17 15,2 0-16-15,-2-1-13 0,3 1-13 0,-3-3-11 0,-1 2 2 16,3-1 8-16,-1 1 17 0,-1-2 21 0,1 3 31 0,0-3 37 16,0 0 40-16,0 2 38 0,2-2 37 0,1 3 33 0,-1-5 29 0,2 3 27 15,0 1 25-15,2-3 20 0,0 1 17 0,0 0 11 0,0 1 7 16,2-2 9-16,0 0-4 0,1 1-4 0,-2 0-11 0,5-2-11 0,-2 3-12 16,1-1-10-16,-1 0-7 0,3 1-5 0,-2-2-3 0,2 1-1 15,-1 1-1-15,-5 1 2 0,6 2 1 0,-4-4 2 0,2 2 1 16,-4 3 4-16,2-3 3 0,1 2 1 0,-4 0 4 0,0 3 4 0,0-2 2 15,0 2 5-15,-4 0 3 0,4-1 3 0,-3 2 2 0,2-1-3 16,-2 0-4-16,-2-1-4 0,2 0-8 0,-1 0-9 0,3-4-12 16,-5 3-12-16,4-5-10 0,0 2-8 0,-1-2-13 0,1-2-9 0,-1 0-12 15,3-4-13-15,0 0-12 0,0 0-13 0,0-1-12 0,3-2-12 16,-1-3-15-16,1-2-19 0,1-2-19 0,2-5-23 0,-2 1-20 16,3-2-20-16,-2-1-15 0,-1-2-12 0,5-2-9 0,-2-1-5 0,0-2 1 15,3 3 3-15,-1-2 4 0,1 0 7 0,-1 2 13 0,-1 0 15 16,2 2 18-16,-1 1 22 0,1-2 19 0,-1 4 22 0,1 2 15 15,-1-1 10-15,1 4 11 0,1-2 7 0,-5 3 8 0,1 1 4 0,3 3 7 16,-2 0 10-16,-3 0 6 0,3 2 9 0,-1 1 6 0,-3 1 8 16,3 2 4-16,-2 0 4 0,0 0 6 0,-3 5 1 0,1-3 4 0,-2 0-1 15,2 4 4-15,-3-2 1 0,3 3 2 0,-3-2 2 0,0 2-3 16,-3-1 1-16,3 3-5 0,0-3-3 0,-3 0-3 0,3 0-6 16,0 1-3-16,-1-4-1 0,1 4-4 0,-3-3-3 0,3 0-5 15,0-1-6-15,3-2-8 0,-3-1-8 0,1 0-7 0,2 0-8 0,0 0-4 16,1-1-6-16,1-2-2 0,-1-1-4 0,3 0-4 0,0-3-2 15,1 1-3-15,-1 1-2 0,2-4-4 0,1 1-2 0,-4-1 0 16,4 3 2-16,-2-2-1 0,2-1-2 0,-1 1 2 0,1 0 1 0,-1 2 4 16,1-2 1-16,-4 0 4 0,4 1 1 0,-3 4 4 0,0-4 4 0,-1 3 2 15,1 2 2-15,1-1 0 0,-4 2 2 0,2-1 1 0,-2 2 0 16,0 2 0-16,1-1 2 0,-5 2-3 0,4-1-2 0,-4 2-4 16,3 0-6-16,-3 0-7 0,0 3-7 0,0-1-8 0,-3 2-11 0,3 2-12 15,-4-2-17-15,-1 0-13 0,-2 1-17 0,0 1-16 0,0 0-19 16,-2-1-18-16,0 2-15 0,-4-2-13 0,0 4-10 0,-1-1-8 15,2-1-8-15,-2 2-6 0,-2 0 1 0,4-1 0 0,-3-1 3 16,0-1 5-16,1 2 11 0,1 2 17 0,-2-5 22 0,4 2 29 0,2-2 31 16,-4 1 32-16,1-1 33 0,7-3 29 0,-3 2 28 0,4-1 23 15,-2-4 21-15,5 2 18 0,-2-1 22 0,3-2 16 0,0-2 17 0,3 2 11 16,-2 0 6-16,5-2 0 0,-2-2-2 0,4 2-7 0,-4-2-9 16,3-2-7-16,-1 2-7 0,4-1-3 0,-1-1-2 0,-2 3-2 15,4-4-2-15,0 1-5 0,-3 2-5 0,4-2-6 0,-1-1-5 0,0 4-5 16,2-3-5-16,0 1-3 0,-2 3-3 0,2-2 1 0,-1 2 0 15,2 2 1-15,-2 1-3 0,-1-1-1 0,1 1-6 0,-1 2-2 16,1-1-2-16,-2 2-3 0,-1 0-1 0,-2 3-3 0,-3-1 0 0,3-2-2 16,-2 6-2-16,-2-4-4 0,-3 3-4 0,0-3-1 0,-3 2-3 15,-2 0 0-15,3 1-1 0,-4 0-2 0,-4-1-5 0,1 2-2 16,-1 2-2-16,-2-2-3 0,-1 1-3 0,-1 1-2 0,-2-2-5 0,-1 1-2 16,-2 0-4-16,3-1-4 0,-3 0-4 0,0 0-6 0,1-1-7 15,0-3-4-15,-1 0-5 0,1 0-4 0,-1-4-7 0,3 3-6 16,-1-3-7-16,4-3-9 0,-5-1-7 0,7 0-10 0,-2-1-12 0,0-2-9 15,4-1-10-15,0-1-7 0,2-4-3 0,3-1 2 0,-3-1 0 16,1-2 5-16,2-2 3 0,4 3 5 0,-2-5 5 0,2 2 6 0,2 3 10 16,-2-3 9-16,4 2 12 0,-1 0 14 0,1 5 12 0,2-3 14 15,0 6 15-15,-1-3 14 0,1 3 10 0,1 1 13 0,1 0 15 16,2 2 16-16,-4 2 15 0,4 0 17 0,-2 0 20 0,7 4 17 0,-1 0 15 16,-1 3 11-16,5-2 10 0,-3 3 2 0,1 3 2 0,3 2-3 15,3 0-4-15,-2 0-10 0,3 1-12 0,0 0-12 0,0-1-18 16,-1 1-16-16,1 2-18 0,-1-1-17 0,1-4-16 0,-3 3-13 15,-1-4-12-15,3 1-9 0,-4-2-6 0,0 2-6 0,-4-3-3 0,2 0-4 16,-4 0-1-16,1 0-1 0,-2-1 1 0,-2-1-2 0,1-1-2 0,-6 0-2 16,4 1-3-16,-7-1-9 0,3-3-9 0,-4 1-15 0,3 2-18 15,0-1-25-15,-6 0-28 0,3-2-25 0,-3 2-27 0,-1 0-21 16,3 1-21-16,-5-3-21 0,2 0-23 0,-1 0-19 0,-2 0-18 0,3-2-14 16,-1 0-13-16,0-2-11 0,-1 0-7 0,-1-2-1 0,1-1 5 15,1 0 16-15,-2-4 18 0,3-1 21 0,-1-1 19 0,1-1 22 16,0-1 21-16,-3-5 24 0,1 4 22 0</inkml:trace>
  <inkml:trace contextRef="#ctx0" brushRef="#br0" timeOffset="6780">4071 319 90 0,'4'-4'190'0,"-1"0"9"0,0 1 7 0,1 2 5 0,1-1 6 0,-1 4 4 16,3-2 6-16,-2 1 5 0,2 2 6 0,0 1-26 0,-3-3-38 16,6 2-40-16,-4 1-38 0,4-1-22 0,-1 2-18 0,-2-2-9 0,0 2-6 15,2-1-7-15,-2 0-7 0,1 0-15 0,-1 0-15 0,-3 1-19 16,3 1-19-16,-2-4-17 0,0 2-19 0,-3 1-15 0,2-1-9 0,-4 0-11 16,6 0-10-16,-6 1-5 0,0 0-5 0,-3 1 0 0,0 1 1 15,-1 1 10-15,2-4 12 0,-3 5 17 0,-3 0 20 0,4 1 22 16,-3-2 23-16,1 3 19 0,-1-1 18 0,1 0 18 0,0 1 14 0,1-1 14 15,-1 2 14-15,0-3 9 0,2 2 11 0,-1-2 5 0,1 1 8 16,1-1 0-16,0-1-2 0,-1-2-3 0,4 1-3 0,0 1-6 16,0-4-4-16,4 0-5 0,-1 0-7 0,1-2-4 0,2 0-7 15,0 1-4-15,1-1-7 0,0-2-6 0,2 0-6 0,1 1-5 16,-1-1-3-16,1 2-4 0,-1-2-2 0,-2 4 1 0,3-4-2 0,-1 4 1 16,-5 0 1-16,3 0 0 0,-2 1 1 0,0 0 1 0,-3 6 2 0,-2-3 7 15,0 5 10-15,0-1 8 0,-2 1 10 0,-3 3 12 0,-3-2 9 16,3 4 15-16,-1-1 14 0,0-1 9 0,-4 3 7 0,3-3 3 15,-1 2 0-15,3-2-2 0,-5 0-4 0,8-4-8 0,-5 3-8 16,1-5-13-16,2 0-9 0,2-2-17 0,-1 0-15 0,1-1-27 0,2-4-33 16,0-3-31-16,0 0-30 0,2-3-29 0,1-1-25 0,2-2-23 0,-1-2-22 15,0-3-21-15,4-2-20 0,-1-3-17 0,0 2-15 0,2-5-10 16,-2-2-5-16,3 2 6 0,-4-2 12 0,4 2 19 0,-1-1 19 16,-2 1 22-16,3-4 21 0,-4 5 20 0,0 1 21 0,1 0 22 15,-1 1 20-15,-1 3 23 0,0-2 22 0,-1 3 18 0,0 2 19 0,-1-1 15 16,2 1 13-16,-3 1 14 0,0 1 10 0,4 2 13 0,-6 0 10 15,4 1 13-15,0 0 13 0,-1 0 12 0,2 2 12 0,-1-2 12 16,6 2 9-16,-4 1 9 0,1-1 7 0,5-1 4 0,-1 4 2 0,1-1 0 16,2-2-5-16,-2 1-8 0,4 0-11 0,-2 0-10 0,2 2-9 15,1-2-13-15,-4 0-17 0,5-1-15 0,-5 1-13 0,4-2-17 0,-4 0-17 16,4 2-22-16,-4-2-26 0,-1 0-29 0,-1 0-29 0,1 0-25 16,0 0-25-16,1-3-24 0,-8 1-26 0,5 2-21 0,-1-2-21 0,-2-1-21 15,1 1-21-15,-4-1-20 0,3 0-18 0,-3 0-14 0,1 0-13 16,1-2-3-16,-5 1 6 0,2 2 11 0,0-2 20 0,-3 2 20 15,0-2 22-15,0 0 21 0,-3 0 21 0,0 3 20 0,2-5 22 16</inkml:trace>
  <inkml:trace contextRef="#ctx0" brushRef="#br0" timeOffset="7026">4585 106 63 0,'-6'-7'162'16,"1"2"8"-16,0 1 3 0,4 3 5 0,-2-1 6 0,0 4 11 15,-1-1 9-15,2 3 14 0,2 1 14 0,-3 2-15 0,1 3-31 0,0 1-17 16,-1 2-9-16,0 3 10 0,3 1 18 0,-1 4 26 0,1 3 28 15,0 0 20-15,0 6 11 0,0 2 1 0,0 3-2 0,0 3-10 0,0 1-9 16,-3 5-11-16,3 3-14 0,0 1-15 0,-1 0-18 0,-2 5-24 16,0-1-28-16,-2 3-30 0,4-2-35 0,-5 3-24 0,2-2-17 15,1 1-12-15,-1-3-7 0,2-1-9 0,-4-4-6 0,5 0-6 16,-2-3-7-16,3 1-8 0,-1-6-10 0,1-5-15 0,0 1-18 0,0-4-23 16,0-1-29-16,0-8-33 0,0-1-34 0,1-3-33 0,-1-4-36 0,0-3-34 15,3-3-34-15,-2-4-34 0,-1-2-36 0,0-2-28 0,3-4-20 16,0-5 0-16,2 0 7 0,-1-4 22 0,0-1 26 0,2-5 31 15,0-1 36-15,4-1 35 0,-1-4 34 0,2 3 38 0</inkml:trace>
  <inkml:trace contextRef="#ctx0" brushRef="#br0" timeOffset="7185">4952 832 109 0,'5'-5'225'15,"-1"5"11"-15,0-3 6 0,2 3 2 0,-4 0 0 0,-2 0 0 0,0 3 2 16,0-3 1-16,0 0-2 0,0 0-2 0,0 2-54 0,-2 1-87 15,-1-3-67-15,0 3-58 0,2-3-53 0,-5 0-45 0,2-3-44 16,2 3-40-16,-3-5-19 0,-1 1-12 0,0-3-6 0,0 2-1 0,-4-4-2 16,3 0 2-16,-2-1 6 0,-1 0 11 0,1 0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19:48.5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0 167 143 0,'6'13'215'0,"1"0"4"0,1-1 5 15,-4 0 1-15,6-2 1 0,-1 1 0 0,2-1 0 0,1 4 0 16,5-2 1-16,-1 1-2 0,4-3-55 0,-1 5-84 0,4-5-42 16,2 0-22-16,-1 1-10 0,2-2-6 0,-3-1-3 0,6-1-2 0,-6-3 0 15,2-4 2-15,0 0-1 0,-1 0 2 0,2 0-1 0,-3-3 2 16,3-4-1-16,2 4-1 0,-2-6 0 0,1-1 1 0,4-3-2 15,-1 1 0-15,0-2 1 0,5-4-1 0,1-1 1 0,0 3-2 16,2-5-1-16,2-2-1 0,2 2 1 0,0-3-1 0,1 3 0 0,2 0 1 16,1 1 0-16,1 1 1 0,-3-1 0 0,6 1 0 0,-4 8 0 15,3-2 1-15,-3 5 1 0,2 1-1 0,-2 5 6 0,-3 4 1 0,2 5 6 16,0 1 4-16,-3 2 5 0,-3 4 4 0,3 4 4 0,-5 3 5 16,1 0 3-16,-3 0 4 0,-1 2 5 0,0 1 3 0,0-2 1 15,-2-1 4-15,-2 2-2 0,4-5-2 0,-1 3-4 0,-3-3-4 0,1-4-3 16,0 1-4-16,3-2-3 0,-4-3-3 0,2-6-5 0,2 0-4 0,2-1-6 15,-4-6-4-15,6-3-8 0,-3-1-9 0,5-3-7 0,-4-4-8 16,5-1-10-16,-2-5-9 0,2 1-7 0,0-1-10 0,-5-3-5 16,5 1-7-16,-4-4-4 0,-1 2-2 0,0 0-3 0,-4 3 3 0,1 0 2 15,-1 1 6-15,-3 4 6 0,1 2 10 0,-5 3 10 0,1 5 16 16,3 2 18-16,-6 4 19 0,2 4 19 0,1 2 19 0,0 6 19 16,0 3 17-16,1 4 17 0,0 4 15 0,4 2 10 0,-1 2 8 0,1 5 4 15,2 0 0-15,1-1-2 0,1 3-4 0,0-3-12 0,2 3-14 16,1-4-24-16,-1 1-27 0,3-5-32 0,0 2-34 0,-4-8-33 15,5 1-34-15,-2-3-32 0,1-4-30 0,-4-6-30 0,2 1-30 0,2-7-33 16,-4-4-35-16,2-3-33 0,-1 0-34 0,1-3-7 0,0-8 5 16,-4 1 13-16,4 0 16 0,-6-3 19 0,2 0 20 0,2-1 20 15,-4-1 23-15,-1 4 26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0:26.1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88 151 0,'-12'6'165'0,"5"1"1"0,1-6 1 0,0 3-1 0,2-1-2 0,4-1 1 15,-1 0-1-15,1-2 2 0,0 0-1 0,1 0-38 0,3 0-59 16,-1 0-27-16,5-2-15 0,-1 0-1 0,0-1-1 0,5 3 5 0,-1-1 3 16,2-2 7-16,6-1 3 0,0 0 5 0,4 2 7 0,0-2 3 15,6 0 9-15,1 2 2 0,2-2 5 0,1-1 2 0,2 2 1 16,0 0 3-16,2 1 1 0,2-1 3 0,2 3 2 0,0 0-1 15,1 0-2-15,3 0-1 0,-1 3 3 0,5-1 3 0,-3 1 2 0,6 0 6 16,-2 2 4-16,7 1 0 0,1-2 0 0,1 0-4 0,2 1-1 0,1 0-3 16,7-2 1-16,-1 1 3 0,3 0 8 0,2-2 1 0,4 0 2 15,1-2-4-15,0 2-1 0,4-2-6 0,-1-2-7 0,6 0-5 16,-3 0-5-16,4 0-3 0,2 0-4 0,-2-2-3 0,0 1-4 16,0-1-7-16,2 0-9 0,1 2-6 0,-3-2-6 0,0 0-4 0,0-2-7 15,3 1-1-15,-4 2-2 0,0-2-1 0,-2-1-2 0,4-1-1 16,-3 2-1-16,0-1-1 0,-2 1-1 0,0-3-1 0,0 3-1 0,-3-1-1 15,1 1-1-15,-5 1-3 0,2 0-1 0,-2 2-1 0,-5-3-3 16,3 5 1-16,-3-1-1 0,-2-2 1 0,1 3-1 0,-2 3 1 16,-1-2 0-16,-2 2-1 0,1-1 1 0,-2-2-1 0,-3 4-2 0,1-2-1 15,-2 0-1-15,-3 0-3 0,-2 3-1 0,-1-2-3 0,0 2-3 16,-7-3-7-16,-1 3-7 0,-3-1-14 0,-2 1-16 0,0 0-22 0,-5 0-24 16,1-2-25-16,-5 2-25 0,-1 1-24 0,-2-1-26 0,-2-2-31 15,-4 2-29-15,1-1-33 0,-4 0-34 0,-2-2-33 0,0 2-31 16,-3-2-7-16,-2 2 7 0,-2-1 16 0,-3-2 23 0,1-1 25 0,-5 3 23 15,-5-3 27-15,0 0 28 0,0 0 29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1:05.5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3067 13 0,'6'-19'134'0,"1"0"1"0,3-4 0 0,-1-7-1 0,2-3-1 16,1-4 0-16,-1-2-1 0,4-8-1 0,1-3 1 0,3-4-31 16,2-2-43-16,-1-3-30 0,6-5-20 0,0 3-10 0,2-3-3 0,2-2-1 15,4 2 2-15,-3 2-2 0,3-3-3 0,-3 1-16 0,4 2-19 16,1 1-26-16,-4 0-31 0,3 5-15 0,-5-2-6 0,0 5-3 15,1 4-1-15,-5 1-2 0,-3 4-2 0,0 4 1 0,-1 4-2 0,-2 0 4 16</inkml:trace>
  <inkml:trace contextRef="#ctx0" brushRef="#br0" timeOffset="517">838 781 92 0,'-3'-2'166'15,"2"1"5"-15,-2 1 3 0,1 0 5 0,-3 0 6 0,5 0 9 16,0 0 9-16,0 0 10 0,-5 1 10 0,5-1-23 0,0 0-40 0,0 0-27 16,0 0-20-16,0 0-11 0,0 2-5 0,3 3-3 0,-1-2-1 15,-2 2-6-15,0 1-3 0,2 2-10 0,1 1-7 0,-1 3-10 16,1 0-9-16,1 7-11 0,0 1-9 0,-1 3-6 0,2 0-5 0,-3 5-4 16,0 3-2-16,1 0-1 0,0 1-1 0,-3 2-2 0,1 1-3 15,-1-2-2-15,0 4-5 0,0-5-8 0,0 1-11 0,0-1-13 16,0-4-16-16,-1-1-21 0,1-2-19 0,0-7-24 0,0 0-25 0,-3-3-31 15,0-4-36-15,3-6-25 0,0-5-19 0,0 0-10 0,-4-2-1 0,2-6 5 16,-4-3 9-16,2-7 13 0,1 0 15 0,-1-3 20 16,2-3 20-16</inkml:trace>
  <inkml:trace contextRef="#ctx0" brushRef="#br0" timeOffset="886">890 695 177 0,'6'-12'205'0,"1"2"4"0,-3 3 5 16,-1-1 0-16,2 5 0 0,0-2-2 0,-3 5 2 0,2-2 1 0,-1 1 1 15,0 1-34-15,-2-3-49 0,4 3-44 0,-2 0-35 0,1-2-20 16,-1 2-11-16,1 0-3 0,1 0 2 0,2-2 4 0,3 2 0 16,-4 0 1-16,5-2 1 0,2 2-1 0,-1-2 0 0,1 0-3 0,4-1-2 15,-1 2-2-15,3-3-1 0,-3 1 0 0,5-1-2 0,-3 0-4 16,-1 2-6-16,-1-2-1 0,6 0-2 0,-9 2 0 0,4-3-1 16,-4 4 2-16,3 1 3 0,-3-2 6 0,0-1 7 0,-3 3 6 0,-1 0 8 15,1 3 5-15,-4-1 5 0,1-1 11 0,0 2 6 0,-3 1 12 16,2 0 13-16,-2 2 13 0,1 0 11 0,-2 1 10 0,1 1 9 0,-3 3 4 15,2 0 3-15,2 4-1 0,-5 1 3 0,3 0-1 0,-1 5 0 16,-2-3-3-16,0 6-7 0,0 0-11 0,0 2-13 0,-2 2-13 16,-1 1-14-16,3 1-7 0,-5-1-9 0,5 2-9 0,-3 3-13 0,3-2-8 15,0 1-9-15,-1-1-5 0,1 1-8 0,0-1-4 0,1 2-2 16,-1-7-3-16,0 2-4 0,3-4-13 0,-3 1-19 0,5-4-29 16,-5-3-34-16,3-2-26 0,-1-3-20 0,0 0-20 0,-2-6-20 0,0-1-17 15,3 0-16-15,-3-2-17 0,0-5-18 0,0 0-14 0,-3-2-15 16,1-3-4-16,0-1 0 0,-6-4 5 0,4-1 5 0,-3-2 4 15,-2-2 0-15,-4-1 11 0,2 0 12 0,-1-3 15 0,-4-4 17 0,0 5 15 16,-1-3 17-16,0 3 19 0,-5-4 18 0</inkml:trace>
  <inkml:trace contextRef="#ctx0" brushRef="#br0" timeOffset="1149">1107 1093 99 0,'-15'-11'148'0,"4"-1"13"15,1 1 12-15,1 3 10 0,2 2 10 0,0 2 12 0,5 2 9 16,-4 0 11-16,5 0-6 0,1 2-19 0,0 0-26 0,0 0-33 16,0 0-21-16,0 0-16 0,0 0-11 0,0 0-8 0,0 0-7 15,1 0-9-15,5 0-10 0,-4 2-11 0,5-2-11 0,0 2-9 0,0-2-9 16,2 2-8-16,1 0-4 0,-1 0-3 0,1 2-4 0,1-2-5 15,-2 3 1-15,3-3 0 0,-2 1 2 0,1 2 0 0,-5-1 0 16,4 0 0-16,-5 0-1 0,2 3-2 0,-3-2-3 0,0 1-3 0,-4 0 1 16,3 3-2-16,-6-1 2 0,3 2 3 0,-4 0 0 0,3 1-2 0,-7 2 0 15,1-2 1-15,-3 5 1 0,4-1 2 0,-5-3 8 0,1 3 6 16,-2 0 11-16,3-3 9 0,-2 0 11 0,1 0 5 0,2-3 5 16,1 1 6-16,1-2-2 0,1-2 0 0,0 0 1 0,2-2 0 0,2-1-3 15,1-2-3-15,0-1-5 0,0 0-6 0,1-1-6 0,5-2-12 16,1 3-14-16,-2-4-15 0,3 0-20 0,3-2-21 0,-3-1-25 15,4 2-31-15,-1-4-35 0,7-3-37 0,-7 2-39 0,2-2-38 0,2-1-20 16,-1-1-11-16,-1 0-5 0,2-2 1 0,-1 3 3 0,-1-3 10 16,-1 1 15-16,2 1 16 0,2-1 26 0</inkml:trace>
  <inkml:trace contextRef="#ctx0" brushRef="#br0" timeOffset="1405">1522 781 23 0,'-6'0'216'0,"4"-2"13"16,-1 1 7-16,1-2 6 0,2 3 4 0,0 0 7 0,0 0 5 0,0 0 9 16,0-2 10-16,2-1-3 0,1 1-7 0,2 1-41 0,-1-4-57 15,3 2-33-15,0-1-23 0,2 1-10 0,3-5-4 0,2 5 1 16,2-3 0-16,1-1-3 0,1 3-1 0,6-4-9 0,-4 1-7 0,6-1-11 16,0 4-10-16,-1-4-9 0,1 2-9 0,2-1-8 0,-2 1-3 15,2-1-5-15,-3 1-3 0,1 3-6 0,-3-4-10 0,0 2-18 16,0 1-21-16,-4 0-22 0,3 1-23 0,-6 0-26 0,0-2-27 0,-2 3-23 15,1-1-25-15,-4-2-25 0,-2 3-23 0,-2-4-27 0,0 2-29 16,-4-2-24-16,-1-3-21 0,0 2 1 0,-2-3 11 0,-2-1 20 16,0-2 20-16,-4-1 25 0,-1 1 23 0,3-3 26 0,-3-1 24 0</inkml:trace>
  <inkml:trace contextRef="#ctx0" brushRef="#br0" timeOffset="1729">1857 44 22 0,'-10'-11'170'0,"2"-1"11"16,3 6 12-16,-1 1 12 0,0 2 14 0,0-2 16 0,2 5 17 0,0-2 19 15,-1 2 14-15,2 2 16 0,-1-2-14 0,1 0-23 0,2 3-13 16,-5-1-4-16,5 1-4 0,-2 2 1 0,3-5-7 0,-2 6-4 16,2-1-11-16,-3 2-10 0,3 1-13 0,0 3-13 0,3-1-18 15,-3 4-18-15,0 1-21 0,2 4-20 0,1 2-16 0,1 5-14 0,0 2-10 16,1 4-9-16,0 5-5 0,0 2-5 0,2 1-4 0,0 7-4 0,-1 1-6 16,1 5-4-16,0 1-5 0,1 3-2 0,-4 5-5 0,6 0-6 15,-6 3-2-15,1 0-3 0,-1 4 1 0,0 1 3 0,2 1-1 16,-4-2-2-16,-2 3-2 0,2-6-2 0,1 1 1 0,-3-1 0 0,0-4 0 15,0-5-1-15,-3-3 1 0,3-6 0 0,0-4-1 0,0-2-2 16,-2-10-3-16,2-1-5 0,0-5 1 0,0-6 2 0,0 0 0 16,0-7 0-16,0-3-4 0,-2-2-5 0,2-2-6 0,-3-2-7 0,3-1-12 15,-3-6-16-15,-1 3-26 0,0-4-32 0,-1-2-36 0,1-2-34 16,-6 0-30-16,3-5-29 0,-5-2-26 0,3-4-24 0,-1-2-22 0,-1-2-18 16,-1-2-16-16,1-3-16 0,-1-3-15 0,0-2-14 0,-2 1 7 15,2-2 13-15,1 1 26 0,-1-3 32 0,4 2 29 0,-2-1 26 0,2 2 25 16,3-4 27-16,-6 7 25 0,10-3 22 0</inkml:trace>
  <inkml:trace contextRef="#ctx0" brushRef="#br0" timeOffset="2137">1756 857 19 0,'5'-9'175'0,"0"1"12"15,-4-1 9-15,2 7 7 0,1 2 8 0,-4 0 7 0,-1 2 8 16,-2 5 9-16,-1 1-1 0,-1 3-1 0,-5-1-35 0,3 6-49 16,-2-3-34-16,-2 6-26 0,-4 0-15 0,4 1-9 0,-4 4-10 15,-1-1-6-15,2 0-9 0,1 1-7 0,-1-2-9 0,-1-2-7 0,4-1-9 16,2-3-12-16,-1-2-10 0,1-1-12 0,2-2-13 0,3-3-15 0,-1-5-8 15,2 2-11-15,3-5-4 0,0 0-3 0,5-1-2 0,0-3-1 16,1 1 0-16,4-4 0 0,2-1 2 0,2 2 5 0,-1-5 9 16,6 3 11-16,0-2 13 0,4 2 14 0,0-1 9 0,0 1 8 0,3-1 6 15,0 4 4-15,0-3 3 0,-1 0 1 0,1 3 0 0,0 0 0 16,-3 2 1-16,0-1 5 0,-1 3-2 0,-3-2-1 0,-2 3-1 16,0 0 1-16,-4 0 2 0,2 0 3 0,-5 3 2 0,-2 0 2 0,-3-1 1 15,-1 1 1-15,-1 2 0 0,-3 1 1 0,-3 1-2 0,-1 2-1 16,-3 1-1-16,-2 1-3 0,-3-1-1 0,-2 5-2 0,1-2-4 15,-6 1-2-15,0 1-4 0,-2 1-4 0,0-3-1 0,-2 3-1 0,2 0 1 16,0-4 1-16,-3 3 6 0,1 0 9 0,3-2 10 0,1-3 11 16,3 1 14-16,-2-3 9 0,5 0 9 0,2-2 8 0,-2 3 6 15,7-5 4-15,0-2 5 0,2 2 4 0,3-4 3 0,1 0 6 0,0 0 3 16,1 4 2-16,2-4 0 0,1 0-1 0,5 0-3 0,1 0-7 16,-1 0-6-16,2 0-8 0,4 0-3 0,1 0-5 0,-2-4-2 15,8 4-6-15,-6-4-7 0,0 2-5 0,2-2-25 0,1 0-31 0,-3-1-38 16,1 1-41-16,1-1-46 0,-4-3-45 0,2 3-49 0,-2-1-49 15,2-1-27-15,-1-1-11 0,-1 0-8 0,-1 3-1 0,2 0-1 16,-4-3-1-16,5 2 14 0,-1 2 23 0,3 0 28 0,1-1 32 0</inkml:trace>
  <inkml:trace contextRef="#ctx0" brushRef="#br0" timeOffset="2555">2166 779 24 0,'-12'0'174'0,"1"2"15"0,2-2 8 0,-2 5 12 0,1-3 13 15,2 2 16-15,1-2 18 0,1 2 21 0,1-2 26 0,-1 0 0 16,3-2-8-16,0 3-22 0,2-3-25 0,1 0-17 0,0 0-10 0,0 0-2 16,4 0 3-16,0-3 0 0,8 1-1 0,-1 0-12 0,7-4-11 15,-1 2-18-15,8-3-23 0,2-1-20 0,6-2-20 0,-1 0-16 16,6 0-11-16,1 0-10 0,3-3-5 0,2 1-12 0,1-1-12 0,-2 1-12 16,5-1-12-16,-6 0-6 0,0 3-5 0,0-1-2 0,0 1-6 15,-6 2-2-15,0 1-2 0,-4-1-3 0,-2 0-3 0,-2 1-5 16,-2 3-7-16,-3-1-13 0,-5 2-17 0,0-2-21 0,-2 3-27 0,-5 1-24 15,-2-1-22-15,-2 2-22 0,-4 0-22 0,-3 0-22 0,0 0-23 16,-3 0-21-16,-4 0-20 0,-2 0-18 0,-2 0-13 0,-4-3-3 16,1 3 1-16,-4-2 6 0,-3-1 9 0,1 2 3 0,-2-3-6 0,-1 4 7 15,-3-3 6-15,3-2 16 0,2 2 19 0,-3 1 22 0,1-3 21 16,3-1 19-16,1 0 21 0,0 1 18 0</inkml:trace>
  <inkml:trace contextRef="#ctx0" brushRef="#br0" timeOffset="3392">2657 333 51 0,'3'0'161'0,"2"-1"9"0,-5 1 4 15,0 0 7-15,5 0 7 0,-5 1 9 0,2-1 11 0,1 3 12 16,-2-3 11-16,-1 4-18 0,3-4-34 0,0 3-24 0,-3 2-23 16,0-2-10-16,1 4-8 0,-1 3-2 0,0 1-1 0,0 1-4 15,0 3-2-15,0 3-4 0,-1 3-5 0,-5 5-5 0,2 1-5 0,-1 2-7 16,-2 2-2-16,-2 3-4 0,-2 4 2 0,-1-2 1 0,-5 3 5 15,1-1 8-15,-3 2 9 0,-1 2 10 0,1-2 15 0,-5 2 6 16,1-3 6-16,-2 2 2 0,2-4-1 0,-2-3-1 0,2 0-4 0,3-5-5 16,-2-4-4-16,6-2-6 0,1-2-10 0,3-4-10 0,-2-2-12 15,3-5-16-15,6-2-17 0,-1-4-14 0,2 0-9 0,4-1-7 0,0-3-7 16,4-3-2-16,2-1-3 0,-1 0-1 0,8-2-2 0,0-4-1 16,6-1-3-16,3-2 1 0,-2 0-2 0,6-2 0 0,2 1 1 15,2-2-2-15,3-1 1 0,-1 1 0 0,4-3-2 0,-4 3 0 0,3-5 0 16,-2 5 1-16,-1-1 1 0,-2 3 1 0,-1-4 0 0,-2 3-1 15,-1 3-1-15,0 2 1 0,-5-1-1 0,-3 3-1 0,-2-1-1 0,-1 4-1 16,-4-2-2-16,-2 3-2 0,-2 0-2 0,-1 0-7 0,-5 1-7 16,-1 3-10-16,0-2-14 0,-1 0-23 0,-2 1-24 0,-4-2-26 15,0 1-26-15,-2-1-20 0,-1 0-17 0,-2-2-14 0,-1 2-9 0,-1-2-9 16,-1 3-6-16,2-6-3 0,-4 5 1 0,4-2 8 0,-4 2 13 16,5-2 20-16,-1 2 27 0,2-4 27 0,-2 5 23 0,1-5 23 15,0 3 17-15,5 0 16 0,-1 0 13 0,0 2 12 0,7-1 9 0,-6 0 13 16,2 1 13-16,2 2 12 0,1-2 10 0,-3 2 11 0,5 0 10 15,-3 0 9-15,2 2 11 0,-2-2 6 0,3 2 9 0,-2 2 8 0,2 0 5 16,0 3 10-16,0 1 11 0,0 2 9 0,0 1 8 0,0 3 9 16,2 4 8-16,1 0 5 0,-2 5 1 0,2 2-1 0,2 3-5 15,0 1-2-15,0 5-2 0,-1-3-6 0,0 5-5 0,1-3-7 16,2 3-9-16,-3 0-13 0,-1-1-15 0,4-1-18 0,-2 0-17 0,-1-3-14 16,2-2-10-16,-5 1-8 0,4-4-8 0,-3-4-4 0,3 0-5 15,-2-3-3-15,0 0-1 0,-3-1-2 0,1-4-5 0,-1 1-1 0,3-3-1 16,-2-1-1-16,-1-1 1 0,0-4-1 0,-1 2-1 0,-2-1 1 15,3-3 0-15,-1 0 0 0,1 1-3 0,-3-2-3 0,0-2-5 16,-2 1-4-16,3-2-5 0,-3 0-7 0,-2-2-8 0,3 1-12 0,-4-4-13 16,1 2-17-16,-1-7-18 0,-1 2-20 0,-3-3-19 0,-1-4-18 15,2 1-13-15,-2-2-11 0,-2-1-8 0,1-2-4 0,1-2-3 0,-5 2 3 16,5 0 5-16,-1 0 10 0,0 3 13 0,2-1 16 0,-1 2 18 16,1 2 21-16,-2 2 20 0,2 3 19 0,2 2 17 0,-1 0 14 15,2 4 15-15,-1-3 13 0,4 4 10 0,-4 1 7 0,3 0 4 0,3 0 2 16,-1 1 3-16,2-1-1 0,2 2 0 0,-5 1 1 0,6-3-2 15,3 2 0-15,0 0-1 0,-2 0-3 0,7 0-3 0,-4 0-4 16,6-2-4-16,2 2-1 0,2-2-2 0,-1-2-1 0,6 2-3 0,2-2-4 16,0-2-5-16,5 2-4 0,0-5-4 0,1 3-2 0,1 0-3 15,2-2 0-15,0 0-1 0,1 1 1 0,-1 0-1 0,0 0 0 16,1 1 2-16,2 4-1 0,-6-4 3 0,1 4 5 0,-2 4 5 0,-3-3 6 16,0 4 5-16,-1 0 4 0,-6 1 3 0,0 2 0 0,-2 0 1 15,-2 3 1-15,-2-1 2 0,-5 1-1 0,3 1-1 0,-3 1-3 16,-5 2-7-16,0-3-15 0,-2 1-20 0,-1 0-31 0,-2-1-35 0,-2 0-43 15,0-1-49-15,1-2-27 0,-4-4-11 0,3-1-8 0,-2-2-3 16,-1-2-1-16,1 0-3 0,-1-6 5 0,4-2 5 0,-4 0 17 16,9-5 19-16</inkml:trace>
  <inkml:trace contextRef="#ctx0" brushRef="#br0" timeOffset="3973">3253 762 42 0,'-6'0'152'16,"1"1"12"-16,4 3 13 0,-5-4 13 0,2 3 15 0,2-3 16 16,0 3 15-16,-1-3 14 0,3 2 15 0,0-2-16 0,0 0-33 0,0 0-19 15,0 0-13-15,0 0-10 0,0 0-9 0,0 0-9 0,0 0-9 16,3 3-11-16,-1-3-14 0,0 0-12 0,2 0-12 0,2 0-13 16,0 0-13-16,1-3-13 0,0 3-13 0,5 0-8 0,-2-2-10 0,2-1-4 15,-1 0-4-15,1-1-3 0,1 3-2 0,0-2-8 16,0-3-10-16,1 5-16 0,-2-4-18 0,-1 1-18 0,1 2-20 0,-2-3-14 15,1 5-17-15,-5-1-13 0,1 1-11 0,1 0-6 0,-1 1-8 0,-3 2-3 16,-1 1-3-16,-1 2 3 0,-2 0 8 0,-2 1 11 0,-1 4 16 16,-4-1 15-16,1 3 16 0,-1 1 19 0,-3 1 17 0,-3 0 18 15,0 2 17-15,-3 1 17 0,3-1 15 0,-6 2 13 0,0 0 14 0,1 2 15 16,-1-2 19-16,0-1 23 0,0 2 24 0,0-4 25 0,6 1 25 16,-4-2 18-16,6-1 14 0,-2-2 8 0,2-2 3 0,3-2-5 0,2-2-5 15,0-1-7-15,6-2-9 0,-3-3-14 0,3 0-16 0,0 0-22 16,5 0-23-16,2-1-24 0,2-1-25 0,4-3-21 0,-2 1-16 15,2-2-12-15,4 2-10 0,1-5-4 0,1 0-2 0,2 1-2 16,0-2-1-16,0-1-2 0,-1 3 0 0,2-3-7 0,-2 1-7 0,-1 2-18 16,-2-1-23-16,-1 1-23 0,-1 4-27 0,-2-3-22 0,-2 0-19 0,-3 6-20 15,2-2-17-15,-5-1-17 0,1 1-14 0,-4 2-15 16,-2 1-18-16,0 0-10 0,0 0-12 0,-2 0 2 0,-5 0 6 0,3 0 9 16,-4 0 10-16,-2 0 3 0,3 0-1 0,-4 0 0 0,-1 0-1 15,0-2 5-15,1-3 10 0,2 4 15 0,-2-4 14 0,1 0 18 0,-2-2 18 16,5 1 16-16</inkml:trace>
  <inkml:trace contextRef="#ctx0" brushRef="#br0" timeOffset="4258">3416 578 105 0,'4'-9'154'0,"-2"6"7"0,3-5 10 0,-3 3 13 16,-2 2 14-16,4-2 17 0,-1 3 14 0,-3-1 16 0,3 3-9 15,-2-3-18-15,2 1-17 0,0 2-15 0,-3 0-3 0,0 0 1 0,0 0 8 16,0 0 7-16,0 2 9 0,0 1 8 0,2-1 3 0,-2 1 2 15,3 2-3-15,-2 2-8 0,2 2-9 0,0 1-7 0,-2 2-11 16,2 5-11-16,-1 1-12 0,-2 3-12 0,5 5-13 0,-5-1-14 0,2 4-17 16,-2 2-19-16,3 3-16 0,-3-2-18 0,-3 4-10 0,3-1-7 15,0 0-7-15,-2-1-6 0,2 2-1 0,-3-5-1 0,1 2-2 16,2-2-4-16,-2-4-3 0,-1 0-2 0,3-4-3 0,-1 0-4 0,-2-4-9 16,0-3-10-16,3-1-20 0,-4-2-24 0,4 0-36 0,-2-5-42 15,2 0-40-15,-3-5-38 0,0 1-35 0,3-4-32 0,0 0-29 16,0-4-27-16,0 0-20 0,0-8-20 0,0 0-21 0,0-5-23 0,0-1 1 15,6-3 11-15,-6-8 29 0,5 3 40 0,-1-3 37 0,0-5 37 0,6 0 35 16,-4-1 32-16,7-3 29 0</inkml:trace>
  <inkml:trace contextRef="#ctx0" brushRef="#br0" timeOffset="4654">3650 540 127 0,'10'-17'195'0,"-6"4"18"0,4 5 16 0,-4-1 17 0,0 6 16 16,-4 1 17-16,0 2 19 0,3 2 22 0,0 1 22 0,-3 4-6 15,0 3-26-15,0 3-15 0,-3 1-9 0,3 6-8 0,0-1-10 16,0 6-10-16,3 0-13 0,-3 4-12 0,2 3-10 0,-2-1-13 15,4 3-16-15,2 0-18 0,-2 1-21 0,0 1-22 0,6-1-22 0,-4-1-20 16,4 1-17-16,2 0-11 0,-3-3-9 0,5-1-4 0,-2 2-4 0,2-6-3 16,2 0-2-16,0-2-4 0,1-1 0 0,2-3-4 0,-3-1-1 15,3-1-3-15,1-3-2 0,-1 0-4 0,2-3-2 0,0-3-3 16,2-2-2-16,0 0-2 0,1-4-2 0,-3 3 1 0,2-5-2 0,3-2-2 16,-6 0-5-16,4 0-2 0,-3-4-4 0,0-1-4 0,-3 1-5 15,1-1-8-15,-5 0-7 0,2-3-5 0,-5 2-8 0,1-4-8 16,1 2-9-16,-7-2-13 0,1 1-12 0,-3 1-21 0,2-1-24 0,-4-1-32 15,-2-1-39-15,-2 1-30 0,-4 0-29 0,2-2-23 0,-3-4-22 16,1 1-19-16,-7 1-17 0,4-5-13 0,-5 1-11 0,2-3-6 16,-1-1-6-16,-4-3-1 0,4 2 1 0,-4 0 21 0,1-4 30 0,1 3 29 15,4-1 30-15,-2 3 30 0,3 1 29 0,-2-2 47 0,5 6 56 16,0 2 53-16,2 0 53 0,1 3 48 0,0 3 49 0,1 1 50 16,1 2 53-16,-4 1 43 0,2 5 38 0,3 0 42 0,-7 5 40 0,1 1 31 15,0 2 27-15,-2 3-6 0,-5 2-25 0,-2 3-29 0,-1 3-30 16,-2 1-33-16,-4 6-33 0,0 2-46 0,-5 1-54 0,-1 0-72 0,-1 3-79 15,-2-1-94-15,-1 0-96 0,-2-3-96 0,5-3-95 0,-2-4-47 16,3-3-26-16,2-5-12 0,1-5-5 0,6-5-3 0,-2-6 1 16,7-5 17-16,10-5 27 0,-1-5 43 0,4-3 53 0,7-4 56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2:16.7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790 36 136 0,'7'-6'176'0,"-6"1"5"0,4 0 3 0,-2 1 2 15,0 2 2-15,-3-2 7 0,0 4 9 0,0 0 10 0,0 0 11 16,0 0-29-16,-3 0-50 0,0 0-29 0,1 0-23 0,-2 4-11 0,-2-2-5 16,2 2-2-16,-3 1-1 0,1 3 1 0,-7 0 0 0,4 2-5 15,-2 0-8-15,-4 5-11 0,4-1-11 0,-2 3-6 0,-5 0-5 16,2 5-4-16,-2-4-5 0,-1 3 0 0,3 2 0 0,-3-1-1 0,0 3-1 16,-1-3 0-16,1 1-1 0,1 1-1 0,-1-1 2 0,3 0 1 15,-3-3 1-15,2 0 0 0,4-2 2 0,-2-1-1 0,1-2-1 16,2 0-1-16,4-3-2 0,-2-1-1 0,4-3-3 0,0 1-2 0,2-4-2 15,-1-1-2-15,2 2-1 0,3-5 0 0,0 2-3 0,3 0-1 16,-1 1-1-16,4-4-2 0,1 4-1 0,-1 1 0 0,1-1-1 0,4 1 0 16,4 1 0-16,-1 2 1 0,-1-1-1 0,5 2 1 0,0 0 0 15,-2 4 1-15,0-3-2 0,3 4 1 0,-3 0 2 0,1 1 1 16,-4-1-4-16,5 1 2 0,-5-1-1 0,1 3 2 0,-5-1-1 0,2-2 2 16,1 1-1-16,-2-1 0 0,-3 0-2 0,2-1-4 0,-5-1-2 15,3 1-9-15,-2-3-13 0,2 1-16 0,-1-3-17 0,-5-3-17 16,3 1-19-16,2-1-16 0,-4-1-14 0,1-3-16 0,-3-1-10 0,1-1-13 15,2-3-11-15,1-1-12 0,-1-1-9 0,-1-4-1 0,0 0 0 16,1-2 3-16,-1-5 6 0,1 1 4 0,0-5 6 0,-2 2 10 16,2-4 11-16,-2 1 20 0,-1 2 22 0,6-3 31 0,-6 1 37 0,2 4 30 15,-2 1 29-15,4 0 25 0,-4 3 24 0,0 2 23 0,3 3 23 16,-6 1 21-16,3-1 21 0,-4 4 15 0,2 1 12 0,-4 4 0 16,2 0-3-16,-3 0-14 0,-2 0-18 0,-1 0-13 0,1 4-9 0,-2 1-9 15,-1 2-10-15,-2 1-5 0,1 0-6 0,-5 3-4 0,5-1-4 16,-4 2-5-16,-2 1-3 0,3-1-6 0,-2 2-4 0,-1-2-5 15,3 1-4-15,-3-3-6 0,5 1-4 0,-2-1-4 0,0-2-6 0,0 0-5 16,2-1-5-16,-2-1-7 0,1-2-7 0,1-2-15 0,-2 2-16 16,1-4-17-16,2 0-20 0,-4-4-17 0,1 2-19 0,0-2-17 0,-1 0-15 15,1-3-17-15,0 2-15 0,0-4-19 0,-1-2-20 0,-2 2-14 16,3-4-14-16,2 0 2 0,-2-5 9 0,0 2 14 0,2 0 18 16,-1-4 15-16,2 2 17 0,-1-3 25 0</inkml:trace>
  <inkml:trace contextRef="#ctx0" brushRef="#br0" timeOffset="222">15 426 42 0,'-4'-16'110'0,"3"-4"16"16,-5 4 11-16,4 1 8 0,-1-2 7 0,3 6 9 0,3-5 5 0,-1 6 0 15,4-1-3-15,-1 1-15 0,1 1-24 0,3-1-12 0,1 1-8 16,1-1-3-16,2 1-4 0,5 1 1 0,-1-1 5 0,5 5 1 16,-1-6 1-16,4 4 4 0,4 1 3 0,1 0 2 0,1 0 1 0,0 1-1 15,4 2-5-15,0 0-7 0,2 0-4 0,1 2-8 16,2 0-5-16,-1 0-10 0,0 0-10 0,3 2-9 0,-1-2-7 0,-2 2-8 16,1 0-9-16,-1 0-11 0,-1 0-7 0,-1-2-7 0,-5 5-2 0,-1-5-2 15,-1 1 1-15,-3 1-1 0,-2 0 1 0,-5 1-1 0,2-1 0 16,-6-2 0-16,-2 1-2 0,-2 1-3 0,-4 1-7 0,0-1-10 15,-1 0-14-15,-3-2-17 0,-1 1-17 0,-2-1-23 0,-1 0-24 0,0 0-24 16,-1 5-26-16,-5-5-26 0,2 0-25 0,0 3-31 0,-7-3-32 16,6 0-12-16,-5 0-4 0,1-3 7 0,-1 3 12 0,-2 0 16 15,1-5 17-15,3 4 23 0,0-1 23 0,1 0 26 0</inkml:trace>
  <inkml:trace contextRef="#ctx0" brushRef="#br0" timeOffset="928">1116 137 18 0,'6'4'157'0,"1"-4"8"0,1 0 4 0,-4 2 0 0,2 1 1 0,-6 1 5 16,1 0 6-16,2-2 9 0,-1 4 10 0,-2-2-17 0,0 5-24 15,-2-1-28-15,-1 2-26 0,2 3-16 0,-5 1-8 0,2 6-2 16,-1-1-2-16,1 2 3 0,-6 4 1 0,3 2-4 0,1 0-5 0,-1 0-9 16,-4 2-7-16,4 1-11 0,1 0-9 0,1-1-8 0,-3-3-4 15,4-2-6-15,0-1-3 0,-1-2-4 0,3-2-2 0,0-1-2 16,2-4-3-16,0-4-2 0,0 1 0 0,0-3-2 0,2-4-3 0,-2 0-4 15,4-1-7-15,-1-3-7 0,1-3-7 0,0-1-11 0,4-4-7 0,-1-1-11 16,3-2-9-16,-1-4-7 0,1-3-5 0,-1 1-4 0,-1-3-2 16,2-4-2-16,-1 1 1 0,1-2 5 0,-1-2 4 0,1 2 9 15,-1 1 8-15,1-2 9 0,-2 1 11 0,1 1 9 0,1 3 10 16,-1 1 8-16,1 0 8 0,-1 4 7 0,-2 1 6 0,3 1 6 16,-1 1 5-16,-1 5 7 0,-1 0 4 0,1 1 9 0,-1-1 4 0,0 7 11 15,0-1 7-15,-2 2 10 0,-1 2 5 0,0 4 6 0,2 0 3 0,-6 6 0 16,2 0 2-16,0 3-1 0,0 1-3 0,-2 3 1 15,-2 5 1-15,0-2-4 0,0 2-2 0,2 0-8 0,-6 1-7 0,2-1-8 16,1 1-7-16,-1-4-5 0,2 0-8 0,2-3-3 0,-5-1-3 0,5-1-3 16,-2-4-3-16,2-1-6 0,2-2-7 0,-2-2-5 0,2 1-3 15,1-3-4-15,-1-2-3 0,2 0-7 0,-1-3-8 0,1 0-10 16,4-4-12-16,-1-1-13 0,0-1-14 0,2-2-17 0,-2-3-15 0,3-1-13 16,2-5-11-16,-4-1-8 0,4-1-5 0,-1-2-3 0,0-2-3 15,-3-1 6-15,4 2 6 0,-2-4 9 0,-1 3 12 0,1 0 13 16,1 2 14-16,-5 0 14 0,4 2 16 0,-3 0 14 0,1 2 10 15,0 1 10-15,-3-4 6 0,5 6 3 0,-6-1 3 0,3-1 2 0,0 3 2 16,-2-1 1-16,2-1 0 0,-3 3 2 0,1-2 1 0,-1 3 0 16,2 1 1-16,-2 0 1 0,-2-1 2 0,3 3 3 0,-3 0 2 0,2 0 5 15,2 0 5-15,-5 0 4 0,2 3 5 0,-1 1 2 0,1-2 5 16,-3 3 1-16,4 2 3 0,-4-3 6 0,3 2 2 0,0 2 4 16,-3 0 4-16,0 0 4 0,0 0 2 0,0 0 3 0,1-1 4 0,-1 1 3 15,0 0 2-15,0 0 5 0,0 0 3 0,0 0 4 0,0 0 4 16,0 0 3-16,0 0 1 0,0 0 3 0,0 0 2 0,0 0 1 15,0 0 2-15,0 0 0 0,0 0-2 0,0 0-3 0,0 0-1 0,0 0-3 16,-1 3 1-16,1 1-1 0,0 0 4 0,0 2 2 0,0 3 6 16,0 1 5-16,-3 1 4 0,3 4 1 0,-3 4-2 0,3 2-7 0,0 3-6 15,-2 5-6-15,0 2-4 0,-1 3-3 0,3 3-3 0,-2 3-7 16,-1 4-7-16,2 2-8 0,1 4-14 0,-3-3-9 0,3 3-12 16,0 2-8-16,3 1-7 0,-2 0-7 0,4-3-6 0,0 0-39 0,3-2-56 15,-3-2-61-15,3-4-68 0,2 0-71 0,-2-5-78 0,4-2-39 16,-2-3-20-16,-1-4-10 0,1-2-8 0,-1-4-1 0,-2-1 0 0,0-7 5 15,-3-1 8-15,1-5 38 0,-1-3 55 0,-4-5 61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2:28.6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906 18 82 0,'-3'-6'224'0,"3"2"14"0,-2 2 7 0,-2-3 2 0,1 4 1 15,-1 2 4-15,1-1 3 0,-1 3 7 0,-1-1 7 0,2 0 11 16,2 0-32-16,-2 2-53 0,0 0-35 0,2 2-26 0,-5 0-15 0,6 3-7 16,-2 2 0-16,0 0 3 0,2 5 0 0,0-1 1 0,2-1-3 15,0 5-6-15,1 0-7 0,1 0-12 0,2 0-12 0,0-1-14 16,1-1-16-16,3 0-14 0,-1-2-20 0,1-1-21 0,3-1-28 15,-2-2-32-15,4-1-31 0,1-2-31 0,1 0-26 0,-1-7-30 0,3 1-26 16,0-2-21-16,-1-2-23 0,3 1-19 0,0-7-17 0,2 0-18 16,-2 0-5-16,0-3 2 0,-2 1 17 0,1-3 24 0,-1 1 39 15,-3-1 47-15,1 0 52 0,-4 4 51 0,-1-2 48 0,-1-1 44 0,-3 5 40 16,-1-1 38-16,-3 1 37 0,2 0 34 0,-5 3 29 0,-1 2 27 0,-1 0 18 16,-5 2 13-16,5 0-1 0,-6 0-5 0,-4 2-12 0,3 0-13 15,-2 2-8-15,-3 3-9 0,-3 0-12 0,-2 1-9 0,2-1-11 16,-2 8-8-16,-1-4-9 0,-1 4-6 0,-3-1-7 0,-2 3-8 0,5 2-10 15,-3 0-10-15,0-1-13 0,1-1-14 0,2 2-9 0,-2-3-13 16,3 2-9-16,0-2-8 0,6 0-9 0,-4-4-6 0,4 0-8 16,3-1-3-16,-2-1-7 0,4-3-4 0,-2 1-1 0,5-2-1 0,-2-1-2 15,3 2-1-15,-1-4 0 0,2 0 0 0,1 2-2 0,2-5 0 16,0 0-1-16,2 0 1 0,1 0 1 0,-1 3 2 0,5-3-1 16,-3 2 0-16,4-2 0 0,2 3 1 0,-2-3 2 0,4 2 1 0,-1-1 1 15,4-1 0-15,-1 5 3 0,-1-5-1 0,5 2 0 0,-5-2-1 16,4 2-1-16,-4-1-2 0,2 2 2 0,-1-1 0 0,-2 0 1 15,-1 0-4-15,-2 0 1 0,1 2-1 0,-4-1 1 0,1-2-1 0,-3 4-3 16,2-3-7-16,-5 4-14 0,-1-2-14 0,0 2-20 0,-4 1-21 16,-3-1-21-16,0 4-19 0,-5 1-16 0,-1 0-10 0,-4 2-9 0,-2 1-9 15,-1 1-4-15,-6 0-3 0,1-2 2 0,-5 4 5 0,-1 0 13 16,-5-1 16-16,0 0 21 0,-4-1 21 0,1-1 22 0,-3 3 20 16,0-1 16-16,-6-2 18 0,2 0 15 0,0 1 16 0,-3 0 12 0,2-3 12 15,1 2 11-15,-3-1 11 0,1-2 13 0,6 0 14 0,1 2 11 16,4-5 11-16,1-3 10 0,6 4 10 0,7-3 2 0,0-2 1 15,7 0-5-15,1 1-7 0,7-3-7 0,3-2-9 0,2 1-7 16,3-1-8-16,5-1-8 0,5 1-9 0,3-4-4 0,9 1 0 0,1-1-2 16,10 0-7-16,2-2 3 0,4 0 8 0,7-1 5 0,6 1 2 0,4-2 2 15,-1 0-1-15,9-2 1 0,-2-1 0 0,3 3-5 0,3-2-4 16,-3 0-9-16,1 2-10 0,-4-3-5 0,2 3-5 0,-3 0-10 16,-3-3-12-16,-1 6-6 0,-5-5-5 0,-1 2-3 0,-2 0-1 0,-4 0-1 15,-3 3-2-15,-6-1-11 0,0-1-13 0,-9 3-28 0,1-1-35 16,-5 1-36-16,-4 0-36 0,-5 0-33 0,-2 2-29 0,-2 0-28 15,-9 0-25-15,2 2-24 0,-3 0-23 0,-4-2-21 0,-3 2-22 0,-8-2-20 16,1 2-18-16,-5 0 11 0,2-2 26 0,-8 2 32 0,1 0 35 16,-2-4 33-16,-2 2 28 0,-2-1 26 0,1-3 28 0,1 2 24 15</inkml:trace>
  <inkml:trace contextRef="#ctx0" brushRef="#br0" timeOffset="189">1055 669 3 0,'-2'1'179'0,"-1"-1"9"0,0 4 5 0,-1-1 2 0,3 2 3 16,-5 2 4-16,1 3 8 0,1-1 11 0,-3 4 10 0,0 1 14 15,-2 3-28-15,-1 2-46 0,-2 4-27 0,-1 1-14 0,-4 0-7 0,-2 3-4 16,2 3 0-16,-5-3 1 0,2 5-5 0,-5-1-2 0,2 0-8 16,-1-1-8-16,-1-1-12 0,2 0-12 0,0 1-13 0,0-3-14 15,3-2-20-15,1 0-24 0,-3-3-26 0,3-3-27 0,6 0-29 16,-4-5-28-16,4-2-31 0,0-2-28 0,4-1-29 0,1-5-28 0,0 0-31 16,8-4-33-16,-3-4-13 0,3-2-9 0,0-4 5 0,8-3 11 15,-1-1 17-15,2-3 20 0,5-1 24 0,2-5 28 0,3 3 30 16</inkml:trace>
  <inkml:trace contextRef="#ctx0" brushRef="#br0" timeOffset="342">891 1042 130 0,'29'-4'179'16,"-1"2"17"-16,-2 4 16 0,0 2 16 0,-6 2 18 0,2 5 17 0,-2 3 15 16,1 3 17-16,-2 3 20 0,-3 3-18 0,-1 3-34 0,-2 1-13 15,-2 0-2-15,1 3-4 0,-2-1-5 0,-3 2-11 0,-1 0-16 16,1-4-13-16,-3 0-14 0,-1 0-15 0,2-2-17 0,-3-2-17 0,1-1-21 16,-1-5-43-16,1 1-56 0,-2-1-63 0,2-2-66 0,0-4-60 15,-2 0-56-15,-1-2-58 0,5-3-52 0,-5-2-39 0,0-4-27 0,0 0-15 16,6-2-5-16,-2-4-5 0,-1-3 1 0,1-1 22 15,3-3 36-15,-2-6 41 0,2 3 47 0,-1-8 48 0</inkml:trace>
  <inkml:trace contextRef="#ctx0" brushRef="#br0" timeOffset="1069">2215 276 11 0,'11'-16'170'0,"-3"3"7"0,2-2 6 15,-6 4 2-15,0 1 12 0,-4-1 10 0,5 3 17 0,-5 1 16 16,0 4 23-16,0-5 24 0,0 8-21 0,-2-3-49 0,-1 3-23 16,2 0-15-16,-6 3-7 0,1-3-4 0,0 8-4 0,-5-5-4 0,1 7-8 15,-5 0-15-15,2 1-14 0,-4 3-16 0,-1 0-22 0,-3 2-23 16,0 3-20-16,-3 2-16 0,-1 1-11 0,2-1-7 0,-6 1-1 16,3 4-1-16,2-7-1 0,-2 5-2 0,0-2 0 0,1 0 1 0,-1-4-2 15,3 3 1-15,0-2-1 0,-2-2-2 0,5-3-6 0,1 1-9 16,1-3-16-16,-1-2-17 0,6 3-19 0,-2-8-16 0,4 2-17 15,1-3-14-15,1-2-15 0,2 0-14 0,2 0-9 0,3-4-9 0,2 2-6 16,0-2-2-16,4-3 3 0,2 2 9 0,-1-2 15 0,6 0 18 16,-3-3 16-16,4 2 18 0,2-1 15 0,1 1 17 0,-2 0 14 0,1 2 13 15,2-2 10-15,1 1 9 0,-4 1 7 0,2 0 6 0,-4 4 7 16,4-2 9-16,-4 2 7 0,-2 0 10 0,1 2 8 0,-3-2 8 16,-2 4 7-16,-4 0 10 0,2 1 6 0,-6 1 3 0,3 4 4 0,-4-4 1 15,-3 6 1-15,-2 0-2 0,-1 1-5 0,-3 1-4 0,-2 1-7 16,1 2-4-16,-2-1-8 0,0 2-8 0,0-2-5 0,-1 1-10 0,4 0-7 15,-4-3-3-15,5 1-3 0,0-4-2 0,4 0-2 16,1-1 0-16,2-2-3 0,-1 0-3 0,5-1-2 0,1-3-2 0,1-2-3 16,5 2-2-16,-1-2-1 0,2-2 2 0,1 2-1 0,3-2 1 0,0 0 1 15,1 0-1-15,1 0-1 0,1-2 1 0,1 2-2 0,-1 0 1 16,-1-2 2-16,3 2 0 0,-3-2 0 0,0 2 0 0,-1 0 0 16,-1 0 0-16,-1 2-1 0,-1-2 0 0,1 2-1 0,-3-2 1 15,-2 2 2-15,-1-2 1 0,0 4 1 0,-1-4 0 0,-3 4 0 0,0-1 2 16,0 1 0-16,-3 0 3 0,2 0 0 0,-6 2 0 0,2 1 1 15,-5 0 1-15,1 0 0 0,-1 1 0 0,2 2-2 0,-4-2-1 16,0 2-1-16,1-2-1 0,1 3 1 0,1-3-2 0,-1 1 0 0,1-1-2 16,-1 0-2-16,3 2-1 0,3-6 0 0,-1 3 1 0,1-3-2 15,1 1 0-15,2-1 0 0,1-1-2 0,1-1-2 0,-1-1-4 0,4-1-4 16,-1 0-3-16,2 0-7 0,2-1-3 0,0-1-6 0,2-3-7 16,1-2-6-16,-1 3-3 0,2-3-3 0,4-1-2 0,-1 2 1 15,-1-2-1-15,4 0 4 0,-1 2 2 0,0-1 2 0,6 1 6 0,-3 0 4 16,-1 2 5-16,3 0 6 0,0 1 9 0,2 1 4 0,-2 2 5 15,2 0 3-15,0 0 2 0,1 2 2 0,-6 1 2 0,6 1 0 16,-6-3 1-16,1 4-1 0,-2-1 2 0,-1 2 1 0,0-3 2 0,-5 2 0 16,1-2 2-16,-2 1 1 0,-1 0 3 0,-5-2 0 0,2 2 3 15,-2 0 0-15,-1-1 1 0,-3 0-2 0,-3 2 0 0,0-2-8 16,-1 4-9-16,-3-3-13 0,-1 1-16 0,0 2-21 0,-4-1-19 0,-2 0-26 16,1 1-24-16,-5-3-31 0,2 2-32 0,-2-4-21 0,-1 2-12 15,-1-2-7-15,-4 0-2 0,0-2 3 0,4 0 9 0,-3-2 12 16,1-3 16-16,-1 4 18 0</inkml:trace>
  <inkml:trace contextRef="#ctx0" brushRef="#br0" timeOffset="1528">1861 1075 15 0,'3'4'137'0,"1"0"4"0,-1 1 2 16,4 1 5-16,-2-2 9 0,-4 2 13 0,5 0 13 0,-2 2 15 16,0-1 15-16,1 1-15 0,-2 2-32 0,1 0-14 0,-1 2-7 0,-2 3-2 15,5 1 4-15,-4 1 5 0,-2 3 6 0,2 3 5 0,0-1 4 16,1 3 0-16,-3 2 0 0,0 2 0 0,0 1-1 0,0 2-2 15,-3 0-5-15,1 1-5 0,0 1-8 0,0 1-8 0,-4 1-7 0,2-1-7 16,0 2-10-16,-1-2-9 0,0-4-11 0,0 3-13 0,-2-4-14 16,3-4-14-16,-1 1-12 0,1-3-13 0,-2-1-7 0,2-6-8 0,2 0-5 15,-3-5-1-15,0 0-2 0,4 0-2 0,-5-8 1 0,5 4 0 16,-5-6 1-16,0 1-1 0,0-3 0 0,0-3-2 0,-4 1 2 0,2-6-1 16,-4 0 1-16,1-2-2 0,-4 0 0 0,1-5-1 0,-2 1 0 15,0-5-1-15,-3-2 0 0,-3-3-1 0,4 2-1 0,-3-5 0 16,0 0-1-16,1-2-1 0,-2 0 1 0,3 2-1 0,0 0-4 0,3 0 2 15,3 2 3-15,-1 2 0 0,2 3 1 0,5 1 0 0,0 1 1 16,4 1 0-16,-1 5 0 0,7 0 2 0,-2 1 1 0,6 0 0 16,0 1-1-16,4-1 3 0,0 2 3 0,5-1-1 0,0 2-2 0,3-3-2 15,4 1-2-15,0 1-1 0,2-1 0 0,2 4 0 0,0-2-2 16,4 1-1-16,2 1 0 0,-1 1 1 0,4 0 0 0,0 5 0 16,2 4-1-16,-4 2 3 0,7 2 6 0,-4 3 8 0,-2 5 8 0,3 1 6 15,-7 6 8-15,3 2 4 0,-4 5 5 0,0 1 1 0,-5 5 2 16,-2 2 0-16,-4 2 0 0,0 0 1 0,-2-1-3 0,-6 0-4 0,1 2-4 15,-3-4-6-15,-5 2-3 0,3-4-9 0,-2-1-7 0,-5-5-21 16,0-2-25-16,0-4-39 0,-2 0-47 0,-1-4-52 0,2-3-53 16,-6 0-56-16,2-6-59 0,-2-2-45 0,0 0-38 0,0-7-22 0,2-1-11 15,1-1-7-15,-3-7 1 0,4 0 12 0,0-2 23 0,3-2 38 16,3-6 47-16,4 1 50 0,2-1 53 0</inkml:trace>
  <inkml:trace contextRef="#ctx0" brushRef="#br0" timeOffset="1655">2966 1782 77 0,'31'4'286'0,"-7"-1"16"0,-2 1 5 0,-2 0-6 0,-3 0-16 16,-5 0-12-16,1-2-11 0,-3 2-12 0,-3-2-10 0,-2 2-17 16,-4-4-24-16,-1 0-113 0,-1 2-163 0,-4-2-101 0,-5-2-71 0,3 2-35 15,-5-2-16-15,-1-2 6 0,-1 0 11 0,0-1 12 0,-2-3 10 16,1 0 10-16,2-5 11 0,2 2 18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2:41.6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36 208 77 0,'-3'-2'157'0,"0"2"4"0,-1 0 5 0,-1 0 3 16,3 0 4-16,-3 0 3 0,2 2 6 0,-1-2 1 0,3 0 3 15,-5 0-32-15,6 0-50 0,0 0-29 0,0 0-18 0,0 0-11 0,0 0-11 16,0 0-6-16,0 0-1 0,0 0-6 0,0 0-2 0,0 0-4 0,0 0 0 16,0 0 2-16,0 0 2 0,6 0 7 0,-5-2 6 0,6 1 7 15,0-2 8-15,2 1 5 0,1-1 9 0,2 0 1 0,2-2 6 16,-1 0 0-16,3-2 2 0,3 1-1 0,0 0 0 0,4-2-3 0,1 1-4 16,-3-1-7-16,5 0-7 0,0 0-5 0,-2 0-7 0,5-2-4 15,1 2-8-15,-2 0-2 0,-1 0-4 0,4 0-1 0,-1 3-3 0,0 1 0 16,1-5-3-16,-1 5 0 0,0-2-3 0,1 1-1 0,-1 2-1 15,0-2-3-15,-2 2-5 0,2 0 0 0,-1 1 2 0,-1-3 0 16,-1 5 0-16,-1-1 0 0,1-3-1 0,-1 3 1 0,2 1 0 0,-2-2 0 16,3 1 0-16,-5 1 3 0,2-2 4 0,0-3 10 0,0 5 8 15,-1-3 5-15,4 2 1 0,-6 1 2 0,2-5 3 0,-1 5 1 16,1-2 1-16,-2 2 7 0,1-2 8 0,-3 2 6 0,2-3 9 0,0 3 0 16,-1-2-1-16,1 2-5 0,-3-1-9 0,2 1-4 0,1 0-2 15,0 0-4-15,-2 0-2 0,3 0-1 0,-4 0-1 0,4 1-4 16,-3-1-7-16,2 2-8 0,0 1-8 0,-1-1-4 0,-2 1-2 0,3 2-3 15,-1-2 0-15,-2 2 1 0,-1-2-2 0,2 4 1 0,-1-6 1 16,2 6-1-16,-2-4 0 0,-1 0-2 0,3 2-1 0,-2-2 0 16,-1-1 1-16,0 1-1 0,-1 1 0 0,4-2 0 0,-5 0 0 0,5 0 1 15,-3-2 2-15,1 2 2 0,-1 0 5 0,0-2 7 0,2 0 10 0,0 0 5 16,-3 0 7-16,4 0 3 0,-2 0 3 0,-1 0 2 0,3 0 2 16,-2 0 0-16,2 0 4 0,-2 0-1 0,-1 0 3 0,2 0-2 15,-3 0-2-15,3 0-6 0,0 0-6 0,-3 2-7 0,1 1-4 16,0-3-2-16,3 0-2 0,-2 1-3 0,-1 2-1 0,2-2 0 0,-3-1-3 15,0 4-1-15,4-4-3 0,-2 3-2 0,-1-1-3 0,0 1-1 16,3-3 0-16,-4 3-2 0,3-1-1 0,-3 1-1 0,1-3 0 0,0 1-2 16,0 1 0-16,0-2 1 0,-1 2-1 0,0-2 1 0,0 0 0 15,1 0 3-15,-1 0 1 0,-1 0 2 0,2-2 1 0,-1 2 0 16,0 0 2-16,-1-2 0 0,2 1-1 0,-2 1 2 0,-1 0 1 0,0-3 0 16,0 3 0-16,3-2 0 0,-2 2-1 0,-1 0-3 0,0 0-1 15,1 0-3-15,1-3-1 0,-1 3 0 0,-1 0-2 0,0 0 1 16,1-1-2-16,0-1 0 0,1 2-1 0,0 0-1 0,1-2 1 0,-3 2 0 15,0-3 0-15,3 3 0 0,3 0 0 0,-5-1 0 0,2-2 1 16,-1 3 0-16,4 0 0 0,-3-1 3 0,1 1 0 0,-1 0 1 16,3 0 0-16,-2 0 0 0,-1 0-1 0,2 1 2 0,-3-1-1 0,0 0-1 15,1 3 1-15,3-2-1 0,-2-1 1 0,-1 0 1 0,0 3-2 16,2-3 0-16,-3 0-1 0,0 0-2 0,4 0 0 0,-2 0 1 0,-1 0 0 16,3 0 1-16,-2 0-1 0,2 0 0 0,-2 0-2 0,3 0 0 15,-1 0 1-15,-2 0 0 0,5 0-1 0,-5 0 0 0,1 0-1 16,0 2 2-16,2-2 1 0,-4 0-1 0,4 3-2 0,-2-3 1 0,0 3 0 15,0-1 1-15,0 1 1 0,0 0 2 0,-1-1-1 0,-1 3 0 16,0 0-1-16,3-2 1 0,-2-2 0 0,-4 6 0 0,3-4 0 0,-1 2-1 16,1-2-1-16,-3 2 1 0,3-2-1 0,0 2-2 0,-2-1 2 15,0 0-1-15,1 0-2 0,0-1 0 0,3 1 1 0,-3 0 0 16,4-2-1-16,-5 0 1 0,8 0 1 0,-5 0-1 0,3 0-1 0,-1-2 2 16,1 2 0-16,3 1 2 0,-6-3-1 0,3 1 2 0,-1-1-1 15,1 0 1-15,-2 3 0 0,3-3 0 0,-4 2-1 0,2-2 1 16,-2 2 0-16,-1-1 1 0,0-1-1 0,0 3 0 0,-4-1 1 0,4 1-3 15,-3-3 0-15,-1 3 1 0,0-3-1 0,-3 2 1 0,5-2 0 0,-4 3 0 16,-1-3 1-16,5 1-1 0,-4-1 1 0,-1 2-1 0,5-2 0 16,-4 4-1-16,5-4 1 0,-5 0 0 0,4 0-1 0,-1 0 1 15,0 0-1-15,0-4-1 0,2 4-1 0,0-2 1 0,-2 2 0 0,-1-1 0 16,1 1 1-16,-1-3-1 0,1 3-1 0,1 0 4 0,-1 0 2 16,0 0 0-16,1 0-1 0,-4 0-3 0,5 0 1 0,-3 0-1 15,1 0 2-15,0 0-1 0,-1 0 0 0,1 0-1 0,1 0 0 0,-1 0 0 16,0 3-1-16,1-3-3 0,-1 0-2 0,0-3 0 0,3 3 0 15,-1 0 2-15,1-2 2 0,1 2-1 0,-1 0 0 0,0-3-2 16,3 3 0-16,-2-3 2 0,2 3 0 0,-4-2 1 0,3-1 1 0,2 3 0 16,-5 0-1-16,4-1 2 0,-2-1 1 0,2 2-1 0,-3 0-1 15,-2-2 2-15,5 2 0 0,-3 0 2 0,-1 0 0 0,1 2 0 16,-3-2 0-16,0 0-2 0,3 0 1 0,-3 2 0 0,1-1 1 0,-1-1 1 16,0 0-4-16,1 3 0 0,-1-3 0 0,0 0-1 0,0 2-1 15,-2 1 0-15,2-3 0 0,2 0 0 0,0 0 0 0,-2 3-1 16,0-3 0-16,0 0-2 0,3 2 0 0,0-2 0 0,-1 0 2 0,1 0 2 15,0 0 1-15,-3 3 0 0,3-3-1 0,-4 1 1 0,4-1 0 0,0 2-1 16,-2-2-2-16,-1 4 1 0,0-4 1 0,0 1 0 0,1 1-1 16,-4-1-1-16,5 2 0 0,-5 1 0 0,1-4 1 0,2 0-1 15,-4 3 0-15,5-2 0 0,-4 3 0 0,4-3 1 0,-4-1 1 16,2 2 0-16,1 0-1 0,0-2 0 0,-2 0 1 0,5 0 0 16,-3 0-1-16,3 0-1 0,-1 0 0 0,4 0 0 0,-2 0 0 0,-1 0 1 15,3-2-1-15,-2 2 0 0,2-2 1 0,-2 2 0 0,3 0-1 0,-1 0 0 16,-2 0 1-16,3 0 1 0,-1 0-1 0,-2 0 1 0,2 0 0 15,-2 0 0-15,-1 0 0 0,2 0 1 0,-2 0-1 0,1 0-1 16,-1 0 1-16,-3 0 0 0,3 0 0 0,-1 0 1 0,1 2 0 0,0 0 0 16,0-2-1-16,0 0 1 0,-1 0-1 0,3 0 0 0,-3 0-1 15,1 0 1-15,3 0 0 0,-2 0 0 0,2-2-1 0,-2 0 1 16,2 2-2-16,-4 0-1 0,6 0 1 0,-4 0 0 0,-1 0 0 0,2 0 1 16,-1-1 0-16,2 1-1 0,-3 0 0 0,-2 0 1 0,5 0 1 15,-3 0-1-15,0 0-1 0,-1 0 1 0,1 0 1 0,-3 0 0 16,0 0 0-16,6 0 0 0,-7 0-2 0,1 1 1 0,3-1 0 0,0 0 0 15,-3 2 0-15,3 0 0 0,-3-2 0 0,2 0 1 0,0 3 0 0,0-3-1 16,-2 2-1-16,0-2 1 0,3 0-1 0,-3 0 0 0,3 0 1 16,-1 0 0-16,-2 0 0 0,3 0-1 0,0 0 0 0,-2 0 1 15,1 0 0-15,0 0 0 0,1-2 0 0,-1 2 0 0,-1-3 1 16,2 3 0-16,-1 0 0 0,0-2 0 0,-1 0 1 0,0 2-1 0,2 0-1 16,-1 0 1-16,-1 0 0 0,2 0 0 0,-3 0-1 0,-1 2 1 15,3 0 0-15,-1-2 0 0,0 0 0 0,2 3-1 0,0-3 0 0,-6 2 0 16,6-2 0-16,-3 1 0 0,3-1 0 0,-1 3 1 0,-2-1 0 15,3-2 1-15,-2 2-1 0,2-2 0 0,-2 2-2 0,1 0 1 16,1 0 1-16,-1-2 0 0,-2 3 1 0,0-2 0 0,3 2 0 0,-3-2-2 16,3 2 2-16,-2-3-1 0,-4 1 0 0,6 2 0 0,-3-3 0 15,1 1 0-15,-4 2 1 0,4-3-1 0,-1 2-2 0,0-2 0 16,0 0 0-16,-2 2 1 0,2-2-1 0,-1 2 0 0,1-2 2 0,1 0-2 16,-1 0-2-16,0 0 1 0,1 0 2 0,-4 0 0 0,5 0 0 15,-1 0 0-15,0-2 0 0,2 2 0 0,0-2 0 0,-3 2 0 16,2 0 0-16,3-2 0 0,-3 2 0 0,4-3 0 0,-3 3 3 0,1-1 0 15,2 1-2-15,-5 0-1 0,5 0 2 0,-2-3-1 0,2 3 0 16,-1 0 0-16,0-1 1 0,0 1 1 0,0 0 0 0,0-3-1 0,2 2 1 16,-2-2-1-16,2 2-1 0,0-2-1 0,1 1 0 0,-3 0 2 15,2-2 2-15,0 2-1 0,0-1 0 0,3 2-2 0,-3-4-2 16,0 1 0-16,3 3 2 0,0-4-2 0,0 2-1 0,-3-1 0 16,3 0 2-16,-1 1 1 0,-2-1 0 0,2 1-2 0,-2-2 0 0,0 2-2 15,-3 0 2-15,3 1 0 0,2-1 2 0,-8 0 0 0,8 3 1 0,-8-2-1 16,5-1-2-16,-2 2 0 0,-1-2 0 0,-1 1 0 0,4 2 1 15,-3 0-1-15,1-2 0 0,-1 2 0 0,3-2-1 0,-4 2 1 16,3 0 0-16,-3-2-2 0,3 2 0 0,-3 0 1 0,1 0 3 0,-1-2 1 16,-1 2-1-16,0-2 0 0,2 2-1 0,-3 0 0 0,0 0 1 15,3-3 0-15,-3 3-1 0,1 0 1 0,-1 0 1 0,0 0 0 16,1 0 1-16,-4 0 0 0,4 0-2 0,-1 0 1 0,-3 3 0 0,2-3-1 16,1 0 0-16,1 2-2 0,-4-2-1 0,1 2 1 0,2-2 3 0,-1 2 0 15,-1-2-2-15,2 2 0 0,0-2 0 0,1 2-1 0,-1-2 1 16,0 2-1-16,3-2 0 0,-3 3 1 0,3-2 0 0,-1-1 1 15,4 0 1-15,-3 3-1 0,-2-3 0 0,2 2 0 0,0-2 0 16,-1 0 0-16,4-2 0 0,-3 2 0 0,1-3 0 0,-1 3 0 0,3 0-2 16,-5-1 1-16,2-2 1 0,2 3 0 0,-2-2 0 0,1 2-2 15,-1-2 0-15,3 2-2 0,-3-2-4 0,-2 2 2 0,2 0 2 0,0 0 2 16,-1 0 1-16,4 0 1 0,-3 0 1 0,-2 0-1 0,5 0 0 16,-3 2-1-16,1-2-1 0,-1 0 1 0,-1 0 2 0,4 2 3 15,-3-2 4-15,1 0-1 0,-1-2-4 0,3 2-1 0,-5-2-1 0,2 2-2 16,2-2 0-16,-2 0 1 0,1 0 0 0,-1-1 3 0,3 2 0 15,-2 1 1-15,2-4-3 0,-3 1 0 0,1 2-1 0,-1-4-1 16,2 3 0-16,-3 1 1 0,3-2 1 0,-2 3 0 0,1-5 1 0,-1 5-1 16,0-1-1-16,3 1 0 0,-2 0 0 0,1-2 0 0,-2 2 0 15,4-2 0-15,-2 2 0 0,0-3 2 0,2 3 5 0,-2 0-1 16,3-2-3-16,-1 2-2 0,0 0 0 0,-2 0-1 0,2 0 0 0,1 0 0 16,-3 0 3-16,0 0-2 0,2 0-1 0,-2 0-1 0,0 0-1 0,-1 0-2 15,2 0-4-15,-2 2 1 0,2-2 1 0,-2 3 3 0,3-3-1 16,-1 2 1-16,-2-2 2 0,2 2-2 0,-2-1-3 0,5-1 2 15,-5 5 2-15,2-2 2 0,-2-2-1 0,2 1 1 0,1 0 0 0,-5 1 0 16,3 1 0-16,0-3 0 0,-2 2 0 0,1 1 0 0,2-2-2 16,-2 0 0-16,2 0 2 0,-3 2 0 0,1-4 0 0,2 2 0 15,1 2 0-15,-3-1 0 0,2-1 0 0,1-2-3 0,-3 3-4 0,3 0 2 16,2-3 3-16,-2 2 3 0,0 1-1 0,0-3 0 0,0 3 1 16,0-1 0-16,0-2-1 0,1 4 0 0,0-2-1 0,-1 2 0 15,0-1 0-15,0 1 3 0,1 0 5 0,-3 0-1 0,2 1-3 0,-2-1-3 16,2 1 1-16,0 1-1 0,-1-2-1 0,1 3 0 0,-2-3 1 15,0 0 0-15,0 1 0 0,2 0-1 0,-2-1-1 0,2 0-1 16,-2-2-2-16,2 3-3 0,-1-3-5 0,1-1-6 0,-2-1-8 0,0 3-11 16,2-3-10-16,-2-3-23 0,3 3-27 0,-4-1-33 0,2-1-35 15,1-3-34-15,-4 3-34 0,1 0-35 0,2-2-36 0,-5 0-39 16,2 0-35-16,-2 1-29 0,-4-1-26 0,-1-1-5 0,-1 2 2 0,2-1 19 16,-7 0 25-16,0 2 30 0,-6 2 38 0,0 0 32 0,0 0 36 0,0 0 36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2:51.0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103 249 52 0,'-8'1'147'0,"3"3"8"15,-1-4 6-15,-1 3 5 0,2-1 6 0,1 3 8 0,-3-4 7 0,2 1 4 16,-2 1 9-16,3-1-28 0,-3 0-44 0,4 0-22 0,-2 0-13 0,1-2-6 31,1 2-5-31,-14 9 390 0,14-9-398 0,0-2-2 0,3 0-2 16,0 1-4-16,0-1-2 0,0 0-1 0,0 0-1 0,0 3-5 16,3-3-3-16,0 2-2 0,1 0-5 0,3 0-3 0,-2 2-3 15,3-2-3-15,2 0 0 0,2 1 1 0,1 0 4 0,4-1 4 0,2 1 4 16,1-1 3-16,4 2 0 0,-1-2 0 0,1 0 3 0,4-2 2 15,-1 2 1-15,2-2 2 0,1 2 0 0,-1 0-1 0,2-2 1 16,-1 0 0-16,3 3-2 0,0-3 0 0,-2 2-3 0,1-2 0 0,1 1 1 16,-3 1 3-16,2 2-3 0,1-3-2 0,-1 2-2 0,1-3-2 0,0 0-2 15,-1 0-1-15,3 4-4 0,0-4-5 0,1 0-5 0,-2 0-6 16,1-4-5-16,3 4-4 0,-1 0-3 0,-2-3-4 0,2 2-1 16,-2-3 1-16,3 2-2 0,-4 1-1 0,1-4-2 0,0 1 2 15,-1 2-2-15,3-2-2 0,-6 0-1 0,3 2 1 0,0-3-2 0,-2 2 0 16,1-4 1-16,0 3-2 0,-1 0 0 0,-1-1-1 0,2 4-1 15,-3-6 0-15,1 5 1 0,-1-2 0 0,-6 0 0 0,5 2 4 0,-4-2-2 16,1 1 0-16,-3 1-2 0,3 1 0 0,-3 1 0 0,-1-2-1 16,1-1 0-16,-3 3 1 0,3 0 0 0,-4 3 0 0,4-1-1 15,-4-2 1-15,6 0-1 0,-8 1-2 0,7 1 2 0,-6-2 0 0,6 3 0 16,-3-1 0-16,0 0 0 0,0-2 2 0,2 0-1 0,-5 2-3 16,4-2 1-16,-2 0 1 0,2 2 0 0,-2-2-1 0,2 0 1 15,-3 0-2-15,-2 2 2 0,2-2 0 0,0 2-2 0,-1 0 0 0,1-2 0 16,0 2-2-16,-3 1 1 0,1-1 3 0,-1 0-1 0,0-1-2 15,0 2 2-15,-2-3 0 0,2 0 1 0,2 2-1 0,0-2-1 16,-2 2 1-16,0-2-1 0,3 2 1 0,-3-2 1 0,3 0 1 0,-1 2 0 16,4-2-3-16,-3 2 1 0,-2-2 0 0,2 0-1 0,0 2-1 15,0-2 1-15,2 2 1 0,-1-2-1 0,-1 0 0 0,3 3 1 0,-3-3 1 16,-2 0 0-16,2 0-1 0,2 0 0 0,-2 0 1 0,0 0-1 16,0 1 0-16,-2-1 1 0,2 2 0 0,0-2 0 0,-2 2-2 15,-1-2 2-15,0 3 1 0,0-3 0 0,1 0-3 0,-4 2 0 0,2-2-1 16,-1 0 1-16,-1 2 1 0,1-2 0 0,1 2 1 0,-4-2-1 15,2 2 0-15,2-2 0 0,-4 2 0 0,4-2-1 0,-1 0-1 0,-2 0 2 16,1 0-1-16,-1 0 2 0,2 0-1 0,0 2-1 0,-5-2 0 16,6 0 0-16,-4 0 0 0,1 2 0 0,-4-2-1 0,4 2-1 15,1-2-1-15,-4 0 1 0,-1 3 2 0,2-3 0 0,-1 2-2 0,-2-2-1 16,3 0 2-16,-4 1-2 0,4-1 0 0,-3 2 0 0,2-2-1 16,-2 4-3-16,2-4-1 0,-3 0 0 0,1 1 0 0,-1-1-4 15,1 3-6-15,-3-3-6 0,4 0-8 0,-1 0-13 0,0 0-13 0,-3 0-17 16,4 0-16-16,-4 0-14 0,3 4-15 0,-3-4-16 0,2 0-14 15,-1 0-15-15,-1 0-17 0,-1 0-17 0,1 0-16 0,-4 0-13 16,2 0-10-16,-2 0-12 0,0 0-10 0,0 0-14 0,0 0-19 0,0 0 0 16,0 0 8-16,0 0 14 0,-5-4 13 0,-2 4 16 0,1 0 18 15,-4 0 19-15,1 0 19 0,-2 0 23 0</inkml:trace>
  <inkml:trace contextRef="#ctx0" brushRef="#br0" timeOffset="1743">4956 72 143 0,'-1'0'154'0,"-5"3"4"0,5-2 2 0,-5 2 2 15,4-1 0-15,0 2 2 0,0-2-2 0,-4-2-7 0,6 2-10 16,-1 0-38-16,-2 0-46 0,3 0-29 0,0-2-17 0,0 0-12 0,-2 3-11 16,2-3-6-16,0 0-6 0,-2 0-4 0,2 0-3 0,0 0-4 15,0 0 1-15,0 0-2 0,0 0-1 0,0 0 0 0,0 0 4 0,0 0 3 16,0 0 3-16,2 1 0 0,-2-1 3 0,2 0 4 0,1 3 1 15,-2-1 0-15,2-2-2 0,-3 0-6 0,3 0-7 0,-1 0-9 16,2 0-14-16,-4 0-18 0,0 0-24 0,0 0-14 0,0 0-10 0,0 0-5 16,6 2-1-16,-6-2 0 0,0 0 0 0,1 1 4 0,-1 4 4 15</inkml:trace>
  <inkml:trace contextRef="#ctx0" brushRef="#br0" timeOffset="2697">4556 278 98 0,'-14'0'128'0,"-1"0"10"0,2 2 10 15,-1 0 7-15,-1 0 9 0,-1 0 12 0,5 1 0 0,-4 1-2 16,2-3-8-16,-1 4-11 0,-1-1-6 0,4-2-9 0,-1 2-5 16,1 1-2-16,2-4-5 0,-1 3-1 0,3-1-7 0,1-1-5 0,0 0-8 15,2-2-10-15,2 2-11 0,2-2-11 0,0 0-10 0,0 0-6 16,2 0-6-16,2 0-2 0,3 0 0 0,5 0-2 0,0 0 4 16,5 0 8-16,3 2 12 0,6-2 19 0,4 0 21 0,8 2 21 0,1-2 19 15,7 0 14-15,3 0 7 0,11 0 4 0,-1 0-2 0,7 0-6 16,1 0-4-16,5 0-7 0,3-2-7 0,2 0-12 0,-1-2-18 15,4 2-19-15,-4-5-22 0,8 1-24 0,-4-2-18 0,-1 0-14 0,-2-3-9 16,2-1-5-16,-4 1-3 0,-2-3-1 0,-1-2-3 0,-6 4-4 16,1-5-3-16,-6 3-3 0,-7-1-4 0,0-2-7 0,-6 4-12 15,-5-4-14-15,-1 5-19 0,-8-1-19 0,0 1-23 0,-7 1-26 0,-2 3-25 16,-8-2-22-16,0 2-22 0,-5 2-18 0,-5 1-21 0,-5-2-21 0,-4 3-12 16,-4 1-12-16,-2-3-2 0,-7 0-2 0,2 4 0 0,-8-2 4 15,-2 2-1-15,-5-1-5 0,-1 3 6 0,-3 0 11 0,-4 0 15 16,-3 5 16-16,0 3 19 0,-8 2 22 0,3 1 19 0,-5 3 15 0,-3 0 19 15</inkml:trace>
  <inkml:trace contextRef="#ctx0" brushRef="#br0" timeOffset="3021">4427 673 16 0,'-39'16'212'15,"2"0"22"-15,2 2 13 0,2-4 9 0,1 4 6 0,3 0 3 16,3-2 2-16,6 0 1 0,1-3 2 0,5 0-2 0,2-2-38 15,5-3-55-15,7-1-49 0,6-4-45 0,1-1-26 0,6-2-21 0,6 0-12 16,4-2-8-16,6-1-6 0,3-2-3 0,5-1 1 0,5 0-1 0,3-1 6 16,5 1 4-16,4-3 11 0,5 1 10 0,0 0 11 15,5-2 12-15,1-1 6 0,6 3 8 0,-2-3 1 0,5 1 2 0,1-5-1 16,0 5 1-16,-1-3 1 0,4-1-2 0,0-2-4 0,0 1-5 16,-2-1-10-16,1 2-9 0,-2-3-13 0,-1 2-12 0,-2 1-9 0,-1-3-8 15,-5 2-4-15,-1 2-5 0,-4 2-7 0,-2 1-9 0,-4 0-9 16,-6 2-10-16,-1 1-8 0,-6 3-11 0,-6 0-6 0,0 2-7 15,-5 0-6-15,-4 2-10 0,-4-2-9 0,-4 2-10 0,-3 0-8 16,-2 2-10-16,-5-2-4 0,1 2-8 0,-8-2-6 0,-2 0-7 0,0 0-5 16,0 0-5-16,-2 0-4 0,-2 0-5 0,-3-2-8 0,-4 2-6 15,4-2-15-15,-4-2-17 0,2 0-1 0,-1 1 4 0,-2 0 9 16,-1-2 11-16,2 3 15 0,-1-2 14 0,-2 0 14 0,-1 1 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2:55.6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0 56 0,'-7'9'129'0,"1"0"7"0,0-1 4 0,2 0 5 0,-3 0 6 15,2-2 4-15,1 0 5 0,0-2-3 0,1 0-10 0,0 0-23 16,2-1-31-16,-2-2-19 0,3-1-9 0,0 0-7 0,0 0-2 0,4 0-3 16,-1 3 1-16,0-3-2 0,-2 0 2 0,5 0-3 0,0-3 3 0,1 2-1 15,0 1 2-15,2-3 6 0,1-1 4 0,2 3 6 0,-4-2 3 16,7 1 1-16,-1-2 3 0,-1 0 3 0,5 0 4 0,-3 2 0 15,4-3-2-15,0 3 0 0,1 1 0 0,-1-4-2 0,0 2-2 0,4 0-6 16,0 3-3-16,-1-4-4 0,4 3-2 0,-2-1 3 0,2 2 6 16,2 0 1-16,-2 2-3 0,3-1 0 0,-2 3-1 0,6-3 0 15,-4 1 1-15,4 2 1 0,2 1 4 0,3-1 2 0,-4 1 2 0,8 1 1 16,0-2-4-16,0 3-4 0,6-4-5 0,-1 2-5 0,1 0-4 0,3 0-3 16,1 1-1-16,1-2-1 0,-2-1-6 0,5 1-4 0,-2 0-4 15,3 1-3-15,0-5-2 0,-1 5-2 0,2-2 0 0,0 0-3 16,1 2-3-16,2-2-2 0,-2 2-2 0,2 0-2 0,-2 0-1 0,2 0 0 15,-4 1-3-15,5-1 0 0,-2 1-2 0,-2-2-3 0,-1 2-2 16,3-2-1-16,-6 3-1 0,3-1-1 0,-1-2-1 0,-2 3-2 0,-1-4 0 16,-1 4-1-16,-1-6 2 0,2 4 0 0,-1-2 1 0,-1 0-1 15,1 1 0-15,-5-3-2 0,5 1 2 0,-1-2-1 0,-2 1-1 0,5-1-2 16,-5 4 1-16,3-4 0 0,-2-4 1 0,4 4-1 0,-2-1-2 16,-2 1-1-16,4 0-1 0,-1-2-3 0,-1 2-3 0,-1-1 0 0,2 1 3 15,-3 1 4-15,2 1 1 0,-3-1 0 0,-2 3 2 0,2 2 0 16,-1-1 0-16,-4 3-1 0,-3 0 3 0,4 0-1 0,-6 0 1 0,3 3 3 15,-7-3 3-15,2 1-1 0,-2-1-6 0,1 0-3 0,-4 2-3 16,3-7 0-16,-2 3-3 0,0-2-5 0,-3 1-7 0,-1-5-12 0,2 1-12 16,-1 2-11-16,-1-3-13 0,-2-3-11 0,1 3-7 0,-2-1-9 15,-3-3-8-15,0 3-11 0,-1-1-12 0,-3 0-13 0,-1 1-14 0,1-3-13 16,-3 3-9-16,-1-2-12 0,-2 3-11 0,-2 0-15 0,1 0-15 16,-1 0-31-16,-4 0-36 0,1 3-17 0,-1-3-9 0,-4 1 4 0,-3-1 7 15,0 0 12-15,0 0 15 0,0 0 17 0,-3 5 17 0,0-3 22 16,-3 0 23-16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3:06.4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 3 127 0,'-4'5'214'0,"-1"1"7"0,0 0 2 0,0-2 2 0,-2 0-1 16,3-1 1-16,1 1-1 0,1 0-2 0,0 0 2 0,2-2-1 15,2 0-54-15,0 0-80 0,1 2-39 0,1-4-23 0,3 4-9 0,3-1-2 16,-1-3 0-16,3 2 4 0,4-1 2 0,-2 2 7 0,6-1 0 16,2-2 5-16,1 0 2 0,4 0 6 0,4 0 2 0,-1 0 4 0,3 0 3 15,6-2-1-15,-1-1 3 0,2 3-2 0,2-1 2 16,2 1 2-16,0-2 1 0,3-1 1 0,-1 1 2 0,3 2-2 0,3-2-2 16,-1 1-3-16,1 1-3 0,-2-3-2 0,7 3-3 0,-4 0-5 0,3-2-4 15,-1 2-4-15,5 0-2 0,-3 0-8 0,1 0-3 0,3 0-6 16,0 0-2-16,-1-2-2 0,1 2-1 0,0 0-1 0,1-2-1 31,1 2-2-31,1 0 0 0,245-4 26 0,-248 1-23 0,1 2 0 0,-1 1 11 0,-1 0 15 16,1-3 7-16,0 3 6 0,-1-1 3 0,-2 1 1 0,3 0 2 15,-2-3-2-15,-1 3-1 0,-2 0-1 0,-1 0 0 0,2-1 1 0,-4 1-2 16,-1 0 0-16,-1 0-10 0,-2 0-15 0,-3 0-8 0,3 0-5 16,-4 0-2-16,1 0-3 0,-4 0 1 0,3 0-2 0,-3 1 3 15,0 2 0-15,-3-3 0 0,3 1-1 0,-2 2-2 0,-1 1-1 0,0 0 1 16,2-2 0-16,-2 2-2 0,1 0-5 0,-1 0 2 0,0 1 1 15,2 1 2-15,-2-4 0 0,2 6-1 0,-3-5-2 0,2 2 1 16,-1-2 3-16,3 0 0 0,-3 1-1 0,2-4 1 0,1 1 0 0,-3-1 3 16,3 3 3-16,0-3 1 0,2-3-2 0,-2 3-1 0,3-1 0 15,-2 1 0-15,-1-2-2 0,6 0 1 0,-6 2-1 0,1-3 1 16,-1 3 2-16,3 0-2 0,-2 0 0 0,2 0 1 0,-3 3-1 0,0-3 0 16,3 2-2-16,-3-2 0 0,0 2 0 0,-3-2 0 0,2 0 0 15,0 0 0-15,-2-2-1 0,-2 2 1 0,2-2 0 0,-1-1 0 16,0 1-2-16,-1-3 0 0,1 4 0 0,-2-1 2 0,4-3 2 0,-2 1 0 15,1 0 0-15,-4 0 0 0,5-1 2 0,-4 0 1 0,2 0-3 16,-1 1-1-16,-2 0 1 0,0 0-1 0,2 0 1 0,-2 0-1 16,1 1 0-16,-4 1-3 0,3 0-3 0,-1 0-2 0,-1 0 2 0,2 2-1 15,-2-2-1-15,-1 2 0 0,1 0 1 0,1 0 0 0,-4 0-1 16,-1 0-2-16,0 0 2 0,-2 0-4 0,4 0-5 0,-4 2-7 16,-1-2-2-16,0 0-5 0,2 0-5 0,-5 0-3 0,3 0-3 0,-3 0-1 15,3 0-2-15,-3 0-4 0,0-2-4 0,0 2-5 0,2 0-4 16,-5-2-3-16,3 2-4 0,3-2-1 0,-3 0-3 0,0-1-5 15,0 3-6-15,1-2-6 0,-3 2-8 0,-1-2-10 0,5 1-9 0,-8 1-8 16,5-3-11-16,0 3-10 0,-5 0-10 0,0 0-12 0,-1 0-9 16,0 0-16-16,1 3-14 0,-1-3-18 0,-1 0-20 0,-4 0-4 15,1 0 4-15,-3 0 8 0,2 0 9 0,-4 0 13 0,1 0 13 0,-4 0 16 16,-4 0 16-16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3:07.2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264 709 49 0,'-23'13'133'0,"0"0"1"16,0 0-6-16,3-2-3 0,-2 0-5 0,3 3-2 16,0-4-1-16,3 1 1 0,1-2-1 0,0 2-34 0,1-2-51 0,2-1-27 15,3-2-13-15,-1 0-5 0,6 1-1 0,-3-4 4 0,2-1 6 0,3 3 7 16,-3-2 5-16,4-3 3 0,1 0 3 0,0 0 3 0,0 0 4 15,0 0 5-15,0 0 4 0,1 0 1 0,6 0 4 0,-2 0 5 16,2 0 2-16,5 0 3 0,-2 0 6 0,1 0 2 0,2-3 5 0,5-2 2 16,-3 3 4-16,6 1 1 0,3-2 2 0,1-3 1 0,1 2 2 15,4 0 1-15,1-3 0 0,6-1 3 0,1 2 1 0,4-2 2 16,4 0 2-16,3-3 0 0,4 0 2 0,4-2 3 0,5 0 0 0,3 0 2 16,3-3 1-16,7 0 0 0,3-3 1 0,6 2 2 0,2-2 2 15,6-2 0-15,3 3-4 0,7-3-2 0,4 0-4 0,5 0-2 16,3 0-6-16,5 0 0 0,2-2-3 0,1 2-3 0,8 0-1 0,-2 0-3 15,5 0 0-15,0 2 3 0,4-2 0 0,1 1 4 0,-1 1 6 16,3 1 3-16,2 2 1 0,-2-3 2 0,2 2-3 0,2 1-3 16,-1 2-6-16,2-2-4 0,-4 3-3 0,-1-1-3 0,2 1-6 0,1 1-8 15,-4 2-8-15,-3-3-14 0,4 0-13 0,-3 2-14 0,-3-2-15 16,-1 3-6-16,0-3-3 0,0 4-6 0,-3-2-5 0,-1 2-10 0,1-2-9 16,-4 3-9-16,1 0-10 0,-7-1-11 0,1 5-10 0,-1-1-4 15,-4 0-3-15,-4 1 3 0,0 4-1 0,-6-2-2 0,-3 4-6 16,-3-2-1-16,-3 4-2 0,-5 1 4 0,-4 3 5 0,-1 0 5 0,-6 2 6 15,-2-2 6-15,-2 5 6 0,-6-2 3 0,-2 1-1 0,-4 1 0 16,-4-1-2-16,-1 3 1 0,0-4-3 0,-7 2 0 0,-2 0-4 16,1-1-3-16,-5-2-6 0,1 0-7 0,-2 1-7 0,-1-1-7 15,-3-1-9-15,0-1-8 0,-3 1-9 0,0-4-18 0,-1 3-21 0,-1-3-10 16,1 3-2-16,-4 0 3 0,1-3 6 0,0 2 9 0,-2-3 6 0,0 2 13 16,-2-2 9-16,-4 1 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3:53.0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320 180 116 0,'0'-12'165'0,"0"1"3"16,3 1 1-16,-3-1 2 0,1 3 2 0,-1-2 5 0,3 2 7 15,0 2 10-15,-3-2-6 0,1 0-13 0,2 1-28 0,-3 4-35 0,0-4-13 16,2 5 0-16,-2-2 6 0,0 2 8 0,0 2 10 0,0 0 11 16,0 0 8-16,0 0 6 0,0 0 1 0,0 0 3 0,0 0-2 15,-2 2 2-15,2 2-4 0,-3 0-3 0,2 1-7 0,-2 3-10 0,0 0-5 16,2 5-9-16,-5 3-2 0,2 4-6 0,-1 3-2 0,1 4-4 15,0 2-5-15,-4 5-6 0,4 1-9 0,-2 6-8 0,-1-2-8 16,1 3-4-16,0 2-2 0,1-1-4 0,-3 2-1 0,1-1-3 0,3-1-6 16,-6 3-7-16,5-5-8 0,1 0-4 0,0-2-5 0,-4-4-4 15,3-1-4-15,0-2-1 0,4-5-2 0,-5 0 1 0,5-3-4 16,-4-6-2-16,2-2-3 0,1-1-5 0,2-2-8 0,-2-2-12 0,2-4-21 16,0-3-28-16,0 1-28 0,-3-5-31 0,3 0-28 0,0 0-25 0,0-1-22 15,-3-6-19-15,3 0-18 0,0-3-16 0,-1-5-17 16,-2 0-15-16,2-3-9 0,1-4-7 0,-6-4 1 0,4 0 4 0,-2-3 3 15,-2-2 6-15,0-1 13 0,1-1 21 0,-3 0 18 0,3-2 17 0,-3 4 16 16,4 2 18-16,-3 1 18 0,0-3 16 0</inkml:trace>
  <inkml:trace contextRef="#ctx0" brushRef="#br0" timeOffset="277">65 437 68 0,'-1'-4'145'16,"-5"8"5"-16,5-3 3 0,-4 6 0 0,0-4 3 0,0 6 2 0,1 2 3 16,0-3-3-16,-4 3-3 0,4-1-32 0,-2 2-43 0,2 2-27 15,0-3-22-15,1-2-10 0,1 1-7 0,2-1-7 0,-3-1-8 16,6-1-7-16,-3-3-11 0,2 0-10 0,5-2-11 0,0-2-12 0,0 0-8 15,2-4-15-15,3 0-13 0,-1-2-13 0,4-1-11 0,-1-1-12 16,2-2-11-16,0-1-6 0,3 0-3 0,-2 1 3 0,0-1 5 0,2 1 16 16,3-1 18-16,-2 3 29 0,-1 0 36 0,0 1 31 0,2 2 33 15,-5-3 25-15,0 8 25 0,1-3 22 0,-4 3 20 0,5 3 18 16,-7-3 15-16,-2 5 15 0,1 3 10 0,-4 1 6 0,1 1 1 0,-3 2-7 16,-4 4-14-16,0-1-9 0,0 0-11 0,0 5-8 0,-4-1-6 15,3 0-5-15,-7 1-7 0,4-1-8 0,-3 3-7 0,0-4-8 16,2 1-10-16,0 0-12 0,-1-3-11 0,0-1-20 0,5-2-23 0,-5-2-23 15,4-3-24-15,-1 0-23 0,3-3-24 0,3-3-19 0,-1-1-19 16,1-2-18-16,1-3-20 0,2-1-29 0,-2-3-35 0,3-3-21 16,-2 0-12-16,2-5 0 0,2 1 9 0,-2-4 12 0,1 1 14 0,0-3 16 15,-1 0 19-15,0-3 15 0</inkml:trace>
  <inkml:trace contextRef="#ctx0" brushRef="#br0" timeOffset="522">499 199 157 0,'-7'-3'173'0,"2"3"8"0,1 0 5 0,0 0 11 16,-1 3 9-16,2-1 12 0,1 0 12 0,0-2 6 0,-1 6 7 16,0-6-34-16,3 0-56 0,3 3-29 0,0-3-16 0,-3 1-6 15,2-1-2-15,3 2 1 0,1 2-1 0,1-4-4 0,3 0-7 0,2 0-11 16,0-4-10-16,1 2-8 0,4 2-5 0,2-1-5 0,-3-2-4 16,2-3-5-16,1 4-4 0,1-3-8 0,2 2-6 0,-3-4-8 15,0 4-6-15,-3 0-6 0,2-1-9 0,-5 0-8 0,5 0-12 0,-5 2-12 16,-2-1-17-16,1 1-14 0,1 1-17 0,-5-2-15 0,1 1-15 15,-2 0-15-15,3 0-15 0,-2 0-13 0,-4 0-14 0,0-2-11 16,-1 0-13-16,-1 1-15 0,2 0-17 0,-4-4-4 0,3 3 0 0,-3-3 9 16,-3 0 14-16,3 4 13 0,-1-6 16 0,-2 2 15 0,1-1 15 0,-1 2 14 15</inkml:trace>
  <inkml:trace contextRef="#ctx0" brushRef="#br0" timeOffset="863">799 2 132 0,'-7'-2'147'0,"-1"2"6"0,3 2 6 15,-5-2 7-15,6 3 5 0,-3 2 7 0,-1 3 2 0,3-3 7 16,-6 3-25-16,3 3-35 0,-2 1-24 0,1 3-15 0,-3-1-10 15,-2 7-2-15,0-3-4 0,2 3-5 0,-4 2-3 0,2-1-6 16,1 2-5-16,-5 2-5 0,2-2-6 0,1 1-6 0,-3 1-4 0,2-4-1 16,3 2-5-16,-4-1-4 0,5-5-7 0,-1 1-6 0,0 0-3 15,5-4-4-15,0-3-6 0,0 1-8 0,2-4-11 0,2-1-9 0,-1-3-4 16,2-2-2-16,3 2-5 0,0-5-4 0,0 0-2 0,6-3-1 16,-4 1 0-16,5-1-2 0,-3 0 1 0,6-2 1 0,-2 0 5 15,-3 1 6-15,5-3 9 0,-1 3 10 0,-2 0 11 0,3 1 12 0,-4 2 10 16,0 1 11-16,1 0 7 0,-2 4 10 0,-4 0 10 0,5 4 6 15,-5 0 11-15,-1 3 7 0,0 1 11 0,0 3 10 0,-1 2 9 16,-2 2 5-16,-1 0 5 0,-1 4 1 0,-1-3 0 0,2 4-3 0,-3 2-4 16,0-4-4-16,2 3-5 0,-2-2-5 0,1 1-9 0,-1-1-6 15,1-2-11-15,1-1-10 0,-1 0-9 0,1-4-9 0,1-1-10 16,0-1-9-16,1-3-18 0,0-1-23 0,3-1-22 0,0-3-20 0,0-2-20 16,3 0-19-16,-3-4-17 0,3-2-17 0,1 0-15 0,0-5-16 15,1 2-14-15,1-3-12 0,-1-5-14 0,3-2-10 0,-1-1-8 16,0-1-4-16,0-5-5 0,0 1-6 0,-1-3 6 0,1-2 12 0,1 0 13 15,-4-1 14-15,3 3 14 0,0-4 16 0,1 2 15 0,-1-1 14 16</inkml:trace>
  <inkml:trace contextRef="#ctx0" brushRef="#br0" timeOffset="1195">600 419 34 0,'6'-13'152'0,"1"3"13"15,0 1 10-15,1 4 9 0,-1-2 9 0,-3 3 11 0,0 3 7 16,1-2 8-16,-2 3 9 0,-3 0-22 0,0 0-39 0,3 0-23 0,-2 3-19 16,2-3-13-16,0 1-7 0,-2 1-7 0,2-2-6 0,-1 5-9 15,3-5-6-15,0 4-9 0,-1-3-6 0,3 2-11 0,0-2-5 16,2 2-9-16,1-1-5 0,-4 0-6 0,7 0-4 0,-1-2-3 0,-1 0-6 15,-2 0-5-15,2 0-1 0,1-4-3 0,-1 4-1 0,0-2-2 16,0-1 0-16,-2 2 0 0,2-2 0 0,0 3 0 0,-4 0 1 16,-1 0 1-16,1 0 3 0,-3 4 5 0,2-4 4 0,-2 5 7 0,-1-1 7 15,1-2 9-15,-4 5 7 0,2-1 9 0,-2 1 10 0,0 4 8 16,0-3 13-16,-2 3 9 0,2 2 14 0,-2 2 6 0,0 0 10 16,-1 3 2-16,-1 0 0 0,1 5 0 0,-4 0-2 0,5 0-4 0,-3-1-7 15,0 7-5-15,-2-2-8 0,6-1-9 0,-7 1-10 0,4 3-10 16,-2 0-13-16,2-4-12 0,-1 3-10 0,1-1-9 0,0-1-7 0,-2-2-5 15,5 0-4-15,-5 0-5 0,4-3-3 0,-1-4-8 0,2 2-5 16,-2-1-20-16,0-4-25 0,3-4-27 0,0-2-30 0,0 0-22 0,0-3-22 16,0-2-19-16,0-4-16 0,0 0-15 0,0 0-15 0,0-1-16 15,0-6-13-15,-1 1-15 0,-2-3-11 0,3-1 0 0,-2-4 4 16,0-2 6-16,-1-1 5 0,-2-1 3 0,-2-1-2 0,0-2 10 16,1 0 11-16,-4-3 13 0,1-1 13 0,-2 3 15 0,-1-1 14 0,-2-3 17 15,2 3 19-15</inkml:trace>
  <inkml:trace contextRef="#ctx0" brushRef="#br0" timeOffset="2150">612 671 111 0,'-10'-14'135'0,"1"5"13"15,-1 0 9-15,3 1 10 0,1 3 11 0,-1 1 9 0,2 0 10 0,-1 2-4 16,5 0-13-16,-2 1-17 0,3 1-24 0,0 0-14 0,0 0-12 16,0 0-10-16,0 0-9 0,0 0-8 0,0 0-8 0,0 0-10 15,3 0-6-15,-2 0-8 0,2-3-7 0,2 3-9 0,-1 0-7 0,2 0-6 16,0 3-4-16,-1-3-2 0,3 0-4 0,-4 1-2 0,3 1-2 16,-3 0 0-16,1 2-1 0,-1 0 0 0,-1 1-3 0,-2-1-1 0,-1 3-3 15,0-1 0-15,0 1 0 0,0-1-1 0,-1 2 0 0,-2-2 0 16,-1 3-2-16,1-1 0 0,-3 0 0 0,0 0 0 0,5-1 0 15,-3-1 1-15,-4 0 0 0,3 1-1 0,3-4 1 0,-2 3 0 16,-2-2-2-16,5-3 1 0,-4 3 0 0,2-4 0 0,0 3 1 0,2-1 0 16,-2 1 0-16,0-3 0 0,3 0 0 0,0 0-1 0,0 0 0 15,0 0 0-15,0 0 1 0,3 2-1 0,-3-1 0 0,3 1 0 0,-2 1 1 16,2 1 0-16,2 0 0 0,-1-2 1 0,2 2-1 0,-5 1 0 16,4-1-1-16,0 0 2 0,-3-2 0 0,4 2 1 0,-2 0-1 0,-3 3 1 15,2-6 0-15,0 3 2 0,-1 1-3 0,-2-3 1 0,2 2 0 16,0-2-2-16,-2 0 2 0,-2 0 0 0,2-2-1 0,-2 2 1 15,2 1 0-15,-2-1-1 0,-1-2 0 0,0 1 0 0,-1-1-1 16,3 2 1-16,-5 2 0 0,1-4 0 0,3 0-1 0,-3 1 1 0,4-1 0 16,-5 3 1-16,5-3-2 0,1 0 1 0,0 0-1 0,0 0-1 15,0 0-1-15,0 0 1 0,0 0-1 0,0 0 3 0,1 5 2 0,5-2 4 16,-5-1 2-16,4 1 1 0,0-1 1 0,3-1 0 0,-3 4-1 16,1-5 1-16,0 4 2 0,1-3-1 0,-3 2-1 0,2-3 1 15,-1 2 1-15,-1-2-2 0,-1 2-5 0,-2-2-1 0,-1 0-5 0,0 0 2 16,0 0 1-16,0 0 1 0,0 0-3 0,0 2 0 0,-1 2-1 15,-2 0-2-15,-1-2-1 0,-1 3-5 0,-2 1-2 0,-3-2-4 0,4 2-3 16,-4 1-1-16,-2-2-1 0,-2 2-7 0,2 2-4 0,1-2-3 16,-2-4 0-16,-2 3-1 0,-1 1 0 0,2-3 2 0,0-2 2 15,-2 3 4-15,0-3 3 0,-2-1 4 0,5 2 1 0,-5-3 4 16,2 0 2-16,-2 0 7 0,5-3 8 0,-4 2 7 0,4-1 8 0,2 0 7 16,-1-1 7-16,-1 1 5 0,4 1 9 0,2 1 7 0,0-3 7 15,5 1 6-15,-3 0 3 0,3-1 4 0,-1 3 1 0,3 0 1 16,0 0-1-16,0 0 3 0,3 0 2 0,-1-1 10 0,3 1 11 0,0 0 14 15,3-4 13-15,3 3 5 0,0 1 7 0,5 0 2 0,0 0 2 0,3 0 2 16,4 0 1-16,1 1 0 0,1 3-3 0,4-4-7 0,-5 0-9 16,7 1-16-16,-2-1-17 0,1 0-20 0,0 3-21 0,1-1-14 15,-4 0-11-15,1 1-8 0,2-2-7 0,-1-1-5 0,-5 0-6 16,5 2-2-16,-6 1-2 0,0-3-10 0,-1 2-10 0,-4-2-19 16,0 2-22-16,0-2-27 0,-5 0-26 0,-2 0-24 0,1 0-23 0,-5 0-18 15,0 0-18-15,-2 0-19 0,0 0-18 0,-5 0-20 0,0 0-18 16,0 0-13-16,0 0-6 0,0 0 1 0,-5 0 7 0,0 0 11 0,1 0 17 15,-3 0 11-15,-1 0 12 0,0-2 12 0,-2 0 14 0,1-1 15 16,-1 1 19-16,-2 2 25 0,4-1 25 0,-2 1 27 0,-2 0 26 0,3-3 27 16,-1 3 27-16,-1 0 25 0,-1 3 21 0,3-3 22 0,-2 1 17 15,-1 4 17-15,1-1 13 0,1 2 10 0,-3 0 9 0,1 2 4 16,-1 1 0-16,0 1 1 0,1 1-3 0,-2 0-4 0,0 4-4 0,1-6-6 16,-5 6-7-16,5 0-6 0,-4 0-9 0,4-1-6 0,-2 0-8 15,1 2-10-15,-2 0-8 0,2-1-6 0,1-2-8 0,1 1-8 0,0-3-4 16,2-1-10-16,2 0-8 0,0-2-12 0,4 0-14 0,-3-1-13 15,3-4-13-15,4 2-8 0,0-5-9 0,0 0-5 0,1-4-8 16,3 3-5-16,6-2-4 0,-1-4-6 0,1 2-3 0,3-4 0 16,2-1-2-16,1 2 5 0,1-3 7 0,2 3 11 0,0-2 12 0,-2 1 9 15,2 0 5-15,4 4 9 0,-4-1 10 0,2-1 9 0,-2 6 13 16,1-3 10-16,-2 1 11 0,-1 6 9 0,0 1 11 0,-4-3 12 0,-1 6 8 16,1-1 12-16,-5 4 7 0,1-2 9 0,-3 5 6 0,-2 0 4 15,1 1-1-15,-3 1-1 0,-2-1-4 0,0 4-7 0,0-4-8 16,0 1-4-16,-4-1-10 0,4-1-7 0,-3-3-10 0,0 0-13 0,2-2-17 15,1-1-21-15,-3 1-21 0,0-5-24 0,3-1-22 0,0-2-24 16,0 0-23-16,0 0-30 0,0-5-38 0,0-3-15 0,3 0-12 0,-3-2-3 16,3-3-1-16,-2-2 3 0,2 1 8 0,2-4 14 0,-1-1 15 15,2-4 17-15</inkml:trace>
  <inkml:trace contextRef="#ctx0" brushRef="#br0" timeOffset="2553">1479 293 151 0,'16'-16'195'0,"-8"-1"8"0,2 5 2 0,-1 2 1 16,-5 0 3-16,2 4 2 0,-6 4 3 0,0 1 5 0,0 1 1 0,-3 0-31 15,-1 1-52-15,-6 1-40 0,3 3-36 0,-5 1-21 16,0 0-13-16,-1 4-6 0,2-1-3 0,-7 1-5 0,5 3-4 0,-4-1-10 16,4-1-11-16,-4 2-13 0,-1 2-14 0,1-4-15 0,1-2-10 0,0 2-10 15,-1-1-9-15,-2 0-7 0,6 3-7 0,-6-4-10 0,4 0-9 16,-4-1-4-16,1 3-2 0,0 1 4 0,2-4 8 0,-3 3 11 15,0-1 17-15,6-1 16 0,-6 0 20 0,3 2 15 0,-1-3 17 0,4 4 15 16,-1-1 15-16,-1-3 18 0,4 0 15 0,2 0 16 0,-3 0 10 16,2 0 12-16,3-1 8 0,1-1 5 0,-1 0 2 0,4-2-3 15,0 1-5-15,3-3 1 0,0-2 0 0,0 1 0 0,6-1-3 0,-2 0-1 16,4 0-2-16,-1-1-1 0,4-1-3 0,1 0 0 0,1-1 0 16,4-1 1-16,2 0 7 0,-2 2 5 0,5-2 1 0,1 0 1 0,0 2-2 15,3-2-4-15,2 0-4 0,1 1-6 0,-2-1-3 0,1 0-8 16,2 2-5-16,-1-1-10 0,1 2-6 0,-5 1-14 0,4-2-15 15,-5 2-17-15,1-2-19 0,-2 2-20 0,-3 0-19 0,2-3-17 0,-6 1-17 16,0 2-17-16,-2-1-18 0,1-3-14 0,-4 4-16 0,-4-1-14 16,-1-1-12-16,1 1-13 0,1 1-7 0,-6-4-6 0,0 1-4 15,-2 3-5-15,0 0-10 0,0 0-2 0,-2-3 0 0,0 2 10 16,-6-3 12-16,4 1 16 0,-3-2 12 0,0 2 17 0,1-2 12 0,-1-1 16 16</inkml:trace>
  <inkml:trace contextRef="#ctx0" brushRef="#br0" timeOffset="2784">1490 422 48 0,'-10'-8'135'0,"1"-1"11"16,-1 0 7-16,3 0 7 0,-2 1 7 0,5 0 7 0,-3 2 9 15,2 2 9-15,0-3-10 0,0 5-16 0,4-2-17 0,1 0-15 0,-6 4-5 16,6-1-1-16,0 1 0 0,0 0-1 0,0 0-2 0,-1 1-1 16,1 3-3-16,-5 0-2 0,2 3-2 0,1 1 0 0,0 3 1 15,-1 3 3-15,0 3 5 0,-1 3 3 0,0 4 2 0,1 3 0 16,-2 4 0-16,-2 6 3 0,6-2-1 0,-6 6-2 0,-1 4 1 0,1 1 0 16,0 2-7-16,1 1-7 0,-4 1-10 0,1 2-16 0,2 1-14 15,-3-3-16-15,4 0-12 0,-4-1-12 0,3-2-12 0,0-4-10 0,2-2-18 16,1-2-20-16,0-9-27 0,-2 1-27 0,4-5-25 0,0-4-23 15,0-5-23-15,2-3-20 0,-3-2-24 0,0-3-23 0,3-3-24 16,-1-2-23-16,-2-4-18 0,3 0-16 0,-1-4-6 0,-5-2 0 0,4-3-4 16,-5-1-4-16,3-2 7 0,-3-3 10 0,-1-5 17 0,1 2 18 15,-2-3 22-15,-1-5 25 0,2 2 21 0,-3-4 26 0,3-1 19 16</inkml:trace>
  <inkml:trace contextRef="#ctx0" brushRef="#br0" timeOffset="3158">1065 795 54 0,'0'-13'142'16,"0"3"6"-16,3 3 3 0,-3 4 6 0,0 3 3 0,0 0 6 0,2 3 5 15,-2 2 6-15,3 3-11 0,-3 3-22 0,-3-1-23 0,3 3-24 16,0 1-17-16,-2 1-10 0,-1 1-5 0,0 2-4 0,-1-2-4 16,4-1-3-16,-1-1-5 0,-2 1-7 0,0-4-5 0,3-1-7 0,0-1-6 15,0-1-10-15,0-3-10 0,0-1-9 0,3-3-9 0,0-1-9 16,-2 0-6-16,3-1-5 0,2-1-4 0,-1-5-5 0,2 3-2 0,-3-4-1 16,3-4-3-16,1 2 1 0,-1-2 0 0,-1-1 3 0,4 1 4 15,-3-3 6-15,-1 1 6 0,1-2 4 0,0 3 7 0,0 1 6 0,2 0 9 16,-2 1 7-16,1-1 9 0,-1 2 10 0,0 1 9 15,0-1 8-15,2 2 8 0,-2 0 9 0,2 0 6 0,-2 1 5 0,3 1 5 16,2 1 7-16,-4 0 4 0,2 1 4 0,2 2 3 0,0 0 1 0,-1 2-2 16,1 0-1-16,2 2-2 0,-2 2-5 0,1 0-2 0,-2 0-6 15,4 5-1-15,-4-1-5 0,1 0-1 0,-1 3-5 0,-1-2-2 16,2 1-3-16,-3 3-2 0,1-1 0 0,-4 1-4 0,1-1-2 16,0 4-2-16,-3-2-4 0,2 1-1 0,-4-1-1 0,1 1-1 0,-2 1-3 15,-1-3-4-15,0 1-3 0,-1 2-4 0,-2-3-3 0,1 1-6 16,-4-4-10-16,2 3-14 0,-3-3-16 0,3 0-16 0,-4 1-18 15,1-5-20-15,1 3-19 0,-1-3-20 0,-3 1-21 0,1-3-19 0,-1 0-17 16,-1-4-17-16,-1 3-16 0,3-3-11 0,-2-3-14 0,-1 1-7 16,1-1-5-16,1-2-5 0,-2-1-5 0,3-1 11 0,-2 0 12 0,4-2 18 15,-4 1 18-15,7 0 19 0,-3 2 18 0,0-3 16 0</inkml:trace>
  <inkml:trace contextRef="#ctx0" brushRef="#br0" timeOffset="3872">1237 962 42 0,'-4'-5'154'0,"4"2"16"0,-1 2 13 0,-2-3 9 15,0 2 12-15,3 1 12 0,0 1 11 0,0 0 12 0,0 0 11 16,0 0-18-16,0 0-34 0,0 0-26 0,0 0-23 0,0 0-17 0,0 0-13 15,3 1-11-15,0 1-11 0,-2 2-11 0,3-3-10 0,2 2-11 16,0 2-11-16,0-2-13 0,1 4-12 0,-1-4-9 0,4 4-9 16,-3-3-5-16,2 2-3 0,1-2-2 0,-4 0-2 0,4 0 0 0,-3 0-1 15,2 0 0-15,-5 1 0 0,3-1-3 0,-3 0-6 0,2-2-4 16,-6 3-5-16,2-2-4 0,-2 2-5 0,-2-2-5 0,2 2 0 16,-6-1-2-16,2 2 0 0,0-2-3 0,-3 1 2 0,-1 5 0 0,0-5 1 15,-2-1 2-15,1 3 7 0,0-1 5 0,-4 0 6 0,5-2 5 16,-1 0 8-16,-1 0 6 0,1 0 9 0,2 1 3 0,0-1 5 0,2-2 4 15,-2 0 3-15,3 1 0 0,1-2 2 0,0-1 1 0,3 2 0 16,0-2 4-16,0 0 4 0,0 0 3 0,3 5 4 0,0-3 1 16,-2-1 0-16,6 2 0 0,-2 2-1 0,2-2-3 0,0 2-1 0,2-2-1 15,-2 2-2-15,3 2-2 0,-3-4 0 0,-1 5-3 0,1-3-4 16,4 0-7-16,-7-2-3 0,3 2-5 0,-3-1-5 0,1 0-2 16,-2 2-4-16,-2-2-1 0,2 1-1 0,-3-1 0 0,0 0-1 0,-3 0 1 15,2 3-1-15,-2-4-1 0,-2 4 0 0,1-3-2 0,-3 3 1 16,3-2 0-16,-7 1-2 0,7-2 1 0,-3 0-1 0,0 1 2 15,1-2 1-15,0 2-1 0,2-3 0 0,-3 1 0 0,5 0 2 0,-4 1-1 16,5-3 2-16,-2-1-1 0,3 3 0 0,-1-1 0 0,1 0 0 16,1 2 1-16,-1-2 0 0,4 0-1 0,-1 3 1 0,2-1-1 15,2 0 1-15,-3 0 0 0,6 3 1 0,-3-4-2 0,-1 4 1 0,4-4-1 16,-1 5 1-16,-2-3 0 0,-2-2-1 0,2 2 0 0,0-2-1 16,-3 2-1-16,2-1 0 0,-2 0-1 0,-2-1 1 0,1-1-4 0,0 0-3 15,-3-1-7-15,0-1-9 0,0 5-9 0,-3-2-9 0,0 0-6 16,-1 3-6-16,-4-4-3 0,4 4-3 0,-3-2-4 0,-2 3-3 15,-2-1-4-15,-1 1-1 0,0-1-2 0,1 3 3 0,-6-5 6 16,4 1 7-16,-5 5 9 0,5-7 10 0,-6 4 7 0,2-1 4 0,1-2 7 16,-3 0 7-16,1 2 10 0,2-3 9 0,0 1 8 0,-3-2 10 15,3 0 10-15,-1-2 11 0,4 2 13 0,-2 0 13 0,4-2 11 16,1 2 10-16,-2-2 9 0,6 3 8 0,-1-3 3 0,1 0-1 0,5 0 2 16,1 0-2-16,0 0 3 0,0 0 6 0,0 0 6 0,1 0 6 0,7 0 7 15,-1 0 4-15,3 0 0 0,1 0-1 0,2 1-3 0,5 2 1 16,-2-2-2-16,4 2 1 0,2-1 1 0,1 2-1 0,3 0-5 15,-3-1-6-15,3 0-14 0,1 2-16 0,1-4-16 0,1 5-17 16,1-2-11-16,-3 0-8 0,1-3-7 0,2 5-5 0,-1-1-7 0,-1 2-6 16,-1-4-5-16,-2 5-5 0,-1-3-3 0,-1 1-3 0,-1 1-2 15,-2-3-1-15,-1 5-1 0,-2-4-1 0,-4 0 0 0,5 3-3 0,-7-2-1 16,1-1-2-16,-4 2-1 0,3-4-4 0,-6 3-7 0,1-1-7 16,-4 0-14-16,2-4-18 0,-1 1-28 0,0 0-35 0,-3-2-35 15,0 0-36-15,0 0-33 0,0 0-30 0,0 0-28 0,0-2-29 0,-3 0-23 16,0-3-24-16,3-1-32 0,0-2-36 0,-2-3-6 0,2 1 6 15,2-2 23-15,-2-1 31 0,6-1 35 0,-2-2 37 0,3 1 32 16,0 0 31-16,2 0 30 0,3-1 30 0</inkml:trace>
  <inkml:trace contextRef="#ctx0" brushRef="#br0" timeOffset="4009">2237 1277 141 0,'10'-6'237'0,"-4"3"9"15,0-4 6-15,-5 7 1 0,-1 0 1 0,0 0-1 0,-1 3-7 0,-2 2-11 16,-1-2-16-16,-1 2-19 0,0 2-78 0,-1-4-108 0,-1 5-94 15,-4-3-84-15,3 0-44 0,-2 1-24 0,1-2-13 0,0 0-4 16,-1 0-4-16,2 0 2 0,0-4 5 0,-2 2 11 0,3-4 16 16,1 2 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19:55.7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85 337 7 0,'-7'7'184'0,"0"1"12"0,-1-3 2 16,1 2 5-16,0-1 1 0,1-2 0 0,-4 3 1 0,3 0-1 0,3-3 1 15,-4-2 0-15,7 0-39 0,-5 2-60 0,2-4-39 0,4 2-30 16,0-2-15-16,-3 3-8 0,3-3-4 0,0 0 1 0,0 0 3 16,0 0 3-16,3 2 5 0,-3 0 8 0,4-2 3 0,-1 1 5 0,0 2 5 15,3-1 5-15,1 1 3 0,0-2 4 0,3-1 3 0,2 2 5 16,-1 0 1-16,2 1 0 0,5-2 3 0,-1-1-1 0,2 2 1 16,2-2-3-16,0 0 0 0,3 2-2 0,-1-2 0 0,2 3-2 0,1-3-1 15,3 0 1-15,0 1-1 0,1-1 2 0,0 0-3 0,1 0-1 16,5 0 0-16,-4 0-3 0,2 0 0 0,1 0 0 0,3 0 0 0,-1 0-4 15,4 0-1-15,-5 0 1 0,4 0-2 0,-1-1-1 0,2 1 0 16,-5-3 0-16,4 3 0 0,-1-2 0 0,2 2-1 0,1 0-2 16,0-2 0-16,0 2-1 0,-3-1-1 0,5 1 1 0,-2-3-1 15,2 3-1-15,-3 0 0 0,1 0 1 0,0 0-1 0,0 0-3 0,2 3-2 16,-3-3-4-16,-4 0 2 0,3 1 1 0,-1-1 1 0,2 0 1 0,-2 0-2 16,0 0-2-16,-2 0-1 0,5-1-1 0,-4-2-2 0,-1 1-1 15,2 0-2-15,-1 1-3 0,-1-4 2 0,1 2 0 0,-2 0-2 16,0-2-4-16,0 3-3 0,2-2-4 0,-4 2 0 0,3-3 0 0,-1 4-1 15,0-3 0-15,-4 3-2 0,2 1-2 0,2 0-3 16,-1 0-2-16,-3 0-1 0,4 0 0 0,-4 0 1 0,1 0 0 0,-3 1 0 16,1 3-1-16,-4-3 1 0,1-1 0 0,2 3 0 0,-1-1-1 0,-5-2 2 15,7 0 1-15,-5 2 2 0,1-2 1 0,2 0 2 0,-1-2-1 16,-1 2 0-16,3-2-1 0,-1-1 1 0,-1 3-1 0,2-5 0 0,0 4-1 16,1-2-1-16,-4-4 0 0,7 2 1 0,-4-1-1 0,0 0 0 15,1-1 0-15,0 2-1 0,0-4-1 0,5 3-1 0,-6-1 0 16,5 1-1-16,-3 0 0 0,2 0 0 0,0-1 0 0,0 2 1 0,1-3 1 15,1 3-2-15,-4-3 0 0,2 3 0 0,3-2 0 0,-3 1 0 16,1 2 0-16,0-5 0 0,-1 3 0 0,1 0-1 0,-2 0 0 0,2-2 0 16,-2 1 0-16,2 1 0 0,0-3 0 0,-2 4-1 15,1-3 0-15,1 0 0 0,-2 1 0 0,-1 1 0 0,4-2-1 0,-4 2 2 16,1-1 0-16,-2 1 0 0,0 0 1 0,0 2-1 0,-1-3-1 0,-2 4 2 16,2-3 0-16,-4 2 0 0,4-1 1 0,-2 1-1 0,-2 2-2 15,3-3 2-15,-5 2 0 0,2 0-1 0,0 3-1 0,0-4 2 16,-1 4-1-16,1-1 2 0,-3-3 0 0,3 4 0 0,0-1-1 0,-3 1-1 15,-3 0 1-15,3 0-1 0,1 0 1 0,0 0 1 0,-4 0 0 16,2 0 0-16,-2 0 2 0,3 0-2 0,-4 0 0 0,4 0-1 16,-1 1-1-16,-2-1-1 0,-1 0 0 0,3 0 2 0,-2 0 1 0,-1 0 1 15,4 0 3-15,-4 0-2 0,2 0-2 0,-1 0-3 0,2 0-1 16,-2 0 0-16,-1 0 0 0,4 4 0 0,-4-4 2 0,3 0 1 16,-2 1-2-16,-1-1 0 0,-1 0-1 0,1 4 0 0,-3-4-3 0,3 3 2 15,0-1 6-15,-3 2 1 0,1-2-2 0,-1 0-1 0,0 0 2 16,0 0 0-16,1 3-1 0,2-5 1 0,-6 1 0 0,6 2 1 15,-4-2-1-15,4 2-1 0,0-3 0 0,0 0-3 0,3 2-3 0,-4-2 0 16,0 0 2-16,3 0 2 0,1 0 0 0,-5 0 0 0,2 0 0 16,0 0 0-16,0 0-2 0,-3 0 3 0,2 0 1 0,1 0 2 15,-3 0-2-15,1 0-1 0,-1 0 1 0,0 0 0 0,1 0 0 0,-3 2-1 16,0-2 0-16,0 1-2 0,-2-1 0 0,1 3 1 0,-1-3 1 0,1 2-2 16,0-2-2-16,-2 0-1 0,1 2 2 0,-1-2 0 0,4 0 0 15,-1 0 1-15,-2 0 0 0,1 0 0 0,0 0 0 0,0 0 1 16,-2 0 1-16,7 2-2 0,-7 0-1 0,2-2 0 0,4 0-2 15,-5 2 1-15,1-2-1 0,2 2 1 0,-1-2 3 0,-1 0-2 0,4 2 0 16,-4 1-1-16,2-3-1 0,1 2-2 0,1-2-2 0,-4 1-2 16,6 2-3-16,-3-3-2 0,2 0-2 0,1 2-8 0,0 0-10 0,3-2-14 15,-4-2-19-15,3 0-14 0,0 2-15 0,3-3-18 0,-4 2-15 16,3-4-12-16,0 3-10 0,2-2-9 0,-2-2-9 0,1 1-11 16,1 2-10-16,-2-3-7 0,-3 2-8 0,3-3-4 0,0 1-6 0,-1 0-6 15,-2-1-13-15,2 1-20 0,0-1-24 0,-6 1-9 0,2 1 2 16,-5-1 8-16,2 1 7 0,-4-3 13 0,-3 3 11 0,-1-2 17 15,-6 1 17-15,5-2 20 0,-6 2 21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4:20.1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273 112 76 0,'-2'-10'211'0,"-3"2"12"0,2 5 6 0,-1-3 5 0,4 4 4 16,-1-1 3-16,1 3 4 0,0 0 6 0,0 0 9 0,0 0 10 15,0 0-36-15,0 0-61 0,0 0-36 0,0 0-27 0,-3 3-17 16,3-1-10-16,-3-2-5 0,3 4-5 0,-2-2-2 0,-1 1-4 0,3 5-5 16,0-5-6-16,0 5-9 0,0 2-8 0,0-2-17 0,0 5-20 15,0-1-21-15,-3 0-24 0,3 5-25 0,-4 0-30 0,3 3-27 16,-2-1-25-16,-2 1-24 0,-2 3-22 0,0-1-26 0,0 4-24 0,0 1-22 16,-2 1-20-16,0-1-5 0,-1 4 5 0,-1-1 11 0,2 1 18 15,-1 0 24-15,-2 1 25 0,1 0 28 0,3 0 26 0</inkml:trace>
  <inkml:trace contextRef="#ctx0" brushRef="#br0" timeOffset="444">58 823 29 0,'-9'20'143'0,"2"-1"8"0,0-3 5 0,0-2 5 0,1-1 1 0,0-3 2 16,-2-2 5-16,5-1 1 0,-2-4 6 0,5 0-23 0,0-3-35 16,0 0-23-16,0 0-17 0,5-3-11 0,-2 0-3 0,1-4-4 15,0 1 0-15,3-5-2 0,4 2-2 0,-3-6-3 0,2-2-1 16,3-2-3-16,-1-2-5 0,2-4-7 0,2-2-5 0,2-4-14 0,-3-1-16 16,6-4-18-16,-3-1-23 0,1 2-18 0,3-1-19 0,-2-2-19 15,3-1-18-15,-1 2-15 0,-2 1-18 0,2 0-11 0,-2 1-11 0,2 2-6 16,-2 3-3-16,-1 1 6 0,0 1 13 0,-2 1 21 15,-1 4 27-15,-3 4 28 0,1 0 29 0,-2 5 28 0,-2 1 33 0,-3 5 30 16,-1 3 26-16,-3 2 27 0,-3 3 22 0,3 3 15 0,-6 2 12 0,0 3 7 16,1 2 3-16,-5 3-4 0,-3 2-7 0,1 1-6 0,-2 5-4 15,-1 0-9-15,-2 5-9 0,-2-1-8 0,0 2-9 0,-3 1-9 16,2 3-8-16,-3 0-6 0,-2 1-10 0,3 2-5 0,-1-3-6 0,1 0-5 16,1-1-4-16,2 1-5 0,-3-2-6 0,4-2-3 0,-1-1-7 15,5-3-5-15,-1-3-5 0,2-2-9 0,2-4-12 0,0-2-14 0,4-2-17 16,1-3-14-16,3-4-15 0,0-3-10 0,3-3-10 0,1 0-7 15,1-5-7-15,2-4-4 0,3 0-7 0,2-5-1 0,1 0-2 16,-2-3 5-16,6-3 9 0,-1 4 13 0,-1-1 14 0,1-1 19 16,0 2 16-16,1 3 18 0,-4-2 18 0,1 7 15 0,1 0 18 0,-4 2 18 15,-2 5 17-15,1 0 17 0,-1 4 15 0,-5 2 12 0,1 4 12 16,0 1 10-16,-3 3 9 0,-2 4 6 0,0 4 3 0,0 3 3 16,-2 0 1-16,-3 2-3 0,0 4-3 0,1 1-8 0,-3-2-9 0,-1 6-11 15,0-3-12-15,1 1-11 0,-1-1-11 0,1-1-9 0,-2-2-12 16,5 0-8-16,-3-3-10 0,3-1-14 0,1-3-21 0,0-4-26 0,3 1-26 15,0-6-29-15,0 0-30 0,3-4-27 0,1-4-27 0,3-2-26 16,0-2-26-16,2-4-35 0,1-4-38 0,-1-3-20 0,1-5-9 16,-1 0 3-16,2-4 9 0,1-3 18 0,-2-5 19 0,-1-1 24 0,-2-5 25 15,3 1 26-15</inkml:trace>
  <inkml:trace contextRef="#ctx0" brushRef="#br0" timeOffset="1441">616 78 45 0,'9'-19'198'16,"-2"5"9"-16,0 0 5 0,0 3 3 0,-5 3 0 0,3 3 3 0,-3 2 3 15,-2-1 5-15,0 4 7 0,0 0 8 0,0 0-37 0,0 0-59 16,0 0-38-16,0 5-27 0,0-2-12 0,0 4-11 0,0-2-1 16,-2 3-3-16,2 1 1 0,0-1-3 0,0 2-4 0,0 2-4 0,0 1-8 15,2-2-7-15,-2 0-7 0,0 4-6 0,3-4-10 0,-3 0-14 16,0 0-15-16,1-1-14 0,2-2-19 0,-3 3-17 0,0-5-18 16,0 2-15-16,0 1-14 0,0-1-10 0,-4 0-8 0,1 2-6 0,1-2-5 15,-3 0-3-15,0 1 4 0,-2-1 8 0,1 2 15 0,-4-1 16 16,3-1 20-16,0 0 21 0,-2 0 23 0,-1 0 22 0,4-1 20 15,-1 2 19-15,0-2 16 0,2-1 14 0,-2 0 12 0,3 1 9 0,1-5 8 16,-1 1 6-16,4 2 6 0,-3-3 4 0,3-2 1 0,0 0 0 16,0 0 1-16,0 0-1 0,0 0-1 0,0 1-2 0,3-1-3 15,1-1-4-15,0 1-4 0,2 0-2 0,0-2-7 0,0 0-3 0,2-1-5 16,0 0-3-16,0 1-5 0,4-5-4 0,-2 3-6 0,1-2-6 16,-2-1-5-16,6 4-6 0,-4-5-4 0,-1 1-6 0,2 1-3 0,-1 1-5 15,-2-2 0-15,1 1-4 0,-1 2-1 0,-1 0-3 0,0-3-1 16,-1 3 0-16,0 2-2 0,-3-2 0 0,1 2-2 0,-2 2 0 15,1-2 0-15,-1 2 0 0,-2-2 0 0,-1 2 0 0,0 0 1 16,0 0 0-16,0 0 1 0,0 0 0 0,0 0 2 0,0 0 0 0,0 0-1 16,0 0 0-16,0 0 4 0,0 2 5 0,-1 0 6 0,-2-2 5 15,3 4 4-15,-4 0 4 0,1 0 5 0,-2 0 3 0,4 3 4 16,-5-1 2-16,2 2 3 0,0 3 3 0,-1-1 4 0,-1 6 5 0,2-2 4 16,0 3 2-16,-3 1 1 0,2 6 4 0,2 0 1 0,-1 0 3 0,-3 3 0 15,2 3 1-15,3 2 2 0,-3-2-1 0,-2 4 0 0,6-2 1 16,-4 1-4-16,2 3-3 0,-1-5-5 0,1 3-9 0,-1-5-6 15,1 3-7-15,1-6-8 0,0 2-3 0,2-3-12 0,0-2-8 0,0-2-18 16,0-2-21-16,0-2-22 0,0-3-22 0,0-1-23 0,0-3-21 16,2-2-23-16,-2-2-20 0,2 1-20 0,-2-7-17 0,0 0-14 15,0 0-12-15,0 0-8 0,3-7-5 0,-3 1 3 0,0-2 9 16,0-2 11-16,0-3 13 0,-3-1 14 0,1-3 18 0,-3-2 18 0,0-2 24 16,1 2 23-16,-3-2 23 0,0-2 24 0,-2 2 19 0,-1 0 19 15,1 0 22-15,-1 1 18 0,1 1 16 0,1 3 18 0,0-2 18 0,-2 2 15 16,6 5 15-16,-3-2 11 0,2 5 10 0,2-3 5 0,-1 5 4 15,4 0-1-15,-1 1 0 0,-2 4-4 0,3-3-7 0,0 4-6 16,3-3-5-16,-2 3-8 0,3-2-7 0,-1 2-8 0,2 0-6 0,-1-1-8 16,2-2-9-16,1 3-7 0,2-2-11 0,-1 0-7 0,0 2-7 15,2-3-6-15,1-2-3 0,-2 5-5 0,3-3-2 0,-5 3-2 16,3-5-4-16,-1 3-2 0,-2 2-3 0,0-1-6 0,-3-2-8 0,1 3-6 16,-1-2-8-16,-1 2-6 0,-3 0-4 0,0 2-8 0,3 1-3 15,-3-2-6-15,-3 1-8 0,0 5-3 0,3-1-6 0,-4 1 0 0,-1 2-2 16,-2-1 6-16,0 2 4 0,3 1 8 0,-4-1 5 0,0 3 10 15,-2-3 9-15,2 2 11 0,3-2 7 0,-3 1 14 0,1-2 10 16,0 2 11-16,3-5 11 0,-1 2 6 0,2-2 5 0,0-2 2 16,-1 3 2-16,4-5 0 0,0 2 1 0,0-4-1 0,0 2-3 0,3 0-2 15,-2 1-2-15,2-3-5 0,2 1-3 0,-2-1-7 0,1 0-5 16,3 0-3-16,0 0-5 0,-2 0-1 0,3 0-1 0,-2-1-3 16,1 1-1-16,-1-3-2 0,1 3-1 0,1 0-2 0,-4-2-1 0,3 2-2 15,-3 0-3-15,2 0-4 0,-4 0-6 0,2 0-5 0,-4 0-5 0,0 0-6 16,0 0-6-16,0 0-6 0,0 2-8 0,-4 1-8 15,4 3-6-15,-5-2-6 0,1 5-4 0,-3-1-2 0,2 0 1 0,-2 2 2 16,-3 1 6-16,4 0 4 0,-4 2 6 0,2-4 5 0,-3 4 8 16,0-2 8-16,-1 0 13 0,4 4 10 0,-2-5 14 0,1-1 13 0,2 1 9 15,-4-2 9-15,6 0 7 0,-3 0 7 0,1-3 5 0,0 3 5 16,3-3 4-16,-1-2 4 0,0 2 4 0,3-3 1 0,-1-1-1 16,2 1-1-16,-2 1-6 0,3-3-4 0,0 0-6 0,0 0-5 0,0 0-7 15,0 0-6-15,0 0-5 0,0 0-5 0,0 0-5 0,0 0-6 16,3-3-5-16,-2 1-8 0,4 1-9 0,-5-1-13 0,5-1-15 0,0 1-16 15,-1-1-20-15,0-2-19 0,4 3-21 0,-1-2-21 0,-3-1-23 16,3 1-32-16,1 0-38 0,-1-2-17 0,-3 2-9 0,3-2-1 16,-2 2 4-16,-1-1 10 0,3 2 13 0,-4-5 15 0,2 3 20 0,-4 2 19 15</inkml:trace>
  <inkml:trace contextRef="#ctx0" brushRef="#br0" timeOffset="1746">450 1153 48 0,'-6'8'147'0,"0"-3"9"0,2 1 8 0,1-1 7 0,1 0 8 15,0-3 7-15,0 1 8 0,2 0 6 0,0-3-7 0,0 0-18 0,0 0-24 16,0 0-26-16,0 0-15 0,2-3-12 0,0 3-7 0,0-3-3 16,1-2-3-16,4 2-3 0,-3-2-2 0,4 0-3 0,-1-3-5 15,1 2-2-15,3-3-1 0,0 1 2 0,1 0 0 0,-1-3 4 0,5 3 0 16,0-2 2-16,1 0 0 0,-1 1 1 0,3-3-1 0,1 2 0 15,-1 2-1-15,3-3-2 0,-2 3-2 0,-1 0 0 0,4 0-7 16,-4 1-7-16,2 1-7 0,0 0-7 0,-3 2-7 0,1 0-3 0,0 2-6 16,0-3-6-16,-3 3-5 0,-2 0-9 0,2 1-15 0,-2-2-18 15,1 3-22-15,-4-2-25 0,-2 2-26 0,3-3-24 0,-5 3-28 16,0 0-27-16,-3 0-31 0,1 0-30 0,-5 0-37 0,0 0-35 0,0 0-14 16,0 0-6-16,0 0 7 0,-5 0 13 0,1-5 19 0,-3 2 21 15,0 1 25-15,-1-3 24 0,1 2 28 0</inkml:trace>
  <inkml:trace contextRef="#ctx0" brushRef="#br0" timeOffset="2368">937 328 114 0,'0'-1'164'0,"0"-3"2"15,0 0 2-15,3 4 2 0,-3 0 0 0,0 0 7 0,0 0 6 16,0 0 13-16,0 0 12 0,0 0-25 0,0 0-42 0,0 0-24 16,0 0-17-16,2 0-3 0,-2 4-2 0,0 0 2 0,0-1 0 0,0 5 4 15,0-1 5-15,0 4 0 0,0-1 1 0,-2 4-3 0,2 3-5 16,0 2-3-16,0 2-5 0,-3 3-3 0,3-2-4 0,0 3-3 16,-2 3-4-16,2-3-1 0,0 2-2 0,0-5-5 0,0 4-6 0,0-4-7 15,0-1-7-15,0-3-9 0,2-1-11 0,-2-5-8 0,0 1-8 16,3-5-6-16,-3-2-6 0,2 1-5 0,0-5-7 0,-2 1-5 15,4-2-7-15,-1-2-7 0,1-4-8 0,-1 2-10 0,2-7-10 0,-1 1-9 16,3-6-8-16,0 2-6 0,-2-6-8 0,2-4-2 0,0 0-4 16,2-3 2-16,-2-1 3 0,3-2 2 0,-1 2 7 0,-2-3 5 15,5 1 11-15,-4 2 7 0,5 0 11 0,-1 1 11 0,-1 3 10 0,1 0 13 16,1 2 13-16,-1 0 10 0,1 5 8 0,-2 0 7 0,1 2 5 16,-4 1 3-16,4 4 5 0,-5 1 6 0,2 0 5 0,-2 5 5 15,0-2 8-15,1 5 5 0,-4 0 7 0,0 1 6 0,3 4 5 0,-2 2 6 16,-2-1 7-16,1 4 8 0,-1 3 5 0,1 1 4 0,1 1 2 0,-3 1-4 15,1 3-1-15,-1 3-5 0,1-1-4 0,-2 4-10 0,-1-2-7 16,0 3-11-16,0-4-10 0,-1 3-11 0,-2 2-12 0,3-1-9 16,0-3-13-16,-2 2-17 0,2-3-23 0,-3 1-27 0,3-3-29 0,-2-1-31 15,2-3-32-15,-2-1-30 0,-1 0-32 0,2-2-31 0,-2-2-27 16,-1-1-34-16,1-2-35 0,-2 0-26 0,1-1-22 0,-2-3 0 16,2 1 11-16,0-4 22 0,-4-1 25 0,4-1 30 0,0-2 30 0,-2-1 30 15,2 0 33-15</inkml:trace>
  <inkml:trace contextRef="#ctx0" brushRef="#br0" timeOffset="2758">1137 712 61 0,'-7'3'147'0,"3"2"3"0,0 3 4 0,-4-2 0 0,4 2 4 16,-3 2 5-16,0 0 6 0,2 1 4 0,-2-3 7 0,0 3-30 15,0-2-45-15,2 2-28 0,1-3-21 0,-3 0-8 0,2 0-7 0,-2 2-3 16,4-4-2-16,-1 0-7 0,0-2-7 0,4 1-12 0,-3-2-13 16,3-2-12-16,0-1-10 0,0 0-9 0,0 0-7 0,3-1-6 15,1-4-4-15,3 2-1 0,-3-5-3 0,4 1-2 0,0-1 2 0,2 2 1 16,-1-4 7-16,3 1 5 0,-2-1 8 0,1 2 8 0,4-1 6 15,-4 3 7-15,1 0 7 0,1-1 12 0,-1 4 10 0,1-2 10 16,-2 5 9-16,1-2 11 0,-4 4 8 0,2-2 10 0,-1 5 8 0,-2-2 12 16,1 2 9-16,-4 1 8 0,3 0 8 0,-3-2 5 0,-1 4 2 15,-1 1-2-15,1-1-4 0,-2-2-5 0,-1 1-6 0,0 2-9 16,0-2-8-16,0-3-8 0,-1 1-11 0,-2 0-12 0,3 0-9 0,0-5-16 16,0 0-13-16,0 0-15 0,0 0-14 0,0 0-13 0,0 0-11 0,0 0-6 15,4 0-7-15,-4 0-4 0,3-4-1 0,-3 0-5 0,4 1 0 16,-1-2-1-16,2 2 1 0,-3-4 2 0,3 4 6 0,-1-3 8 15,0 4 6-15,-1 0 10 0,2-3 6 0,-1 5 7 0,-1-1 5 16,1 1 1-16,-1 1 5 0,0-1 2 0,-2 2 2 0,4 1 3 0,-2-1 0 16,-3 0 2-16,4 2 0 0,-4-2 0 0,3 1-1 0,-2 0-2 15,-1 2-6-15,3-3-6 0,-3-1-7 0,0 3-9 0,0-4-10 16,0 0-8-16,0 0-10 0,0 0-12 0,3-4-9 0,-1 1-9 16,0-2-12-16,-2-1-15 0,0 0-16 0,2-3-21 0,1 1-19 0,-3-2-7 15,0-3 2-15,0 1 6 0,0-5 6 0,3 1 10 0,-2-3 9 0,-1 3 9 16,3-3 12-16</inkml:trace>
  <inkml:trace contextRef="#ctx0" brushRef="#br0" timeOffset="3002">1441 424 119 0,'7'-15'148'16,"-1"-1"7"-16,1 1 7 0,-2 1 8 0,2-1 11 0,-3 3 12 15,2-3 12-15,-2 2 10 0,3-2-14 0,-2 3-24 0,-1 1-22 16,0 1-16-16,-1-1-5 0,2 5 2 0,-2-2 5 0,1 4 10 0,-4 0 9 16,3 1 5-16,-3 3 5 0,0 0 4 0,0 0 4 0,0 0 5 15,0 0 1-15,-3 3 0 0,3 2 1 0,0 3-1 0,0 0-3 16,0 2-4-16,0 4-8 0,0 3-12 0,0 2-11 0,0 4-10 0,0 4-14 15,3 5-12-15,-2 1-13 0,-1 4-13 0,3 4-11 0,0 4-9 16,1 0-9-16,-2 4-8 0,4 3-9 0,-2 1-6 0,5 1-6 0,-4 3-6 16,1-1-4-16,4 3-3 0,-1-1-4 0,2 2-4 0,0-2-10 15,-3 1-13-15,4 0-25 0,-2-3-34 0,-1-2-42 0,2-1-45 16,-1 1-46-16,2-10-47 0,-4 2-44 0,3-3-47 0,-3-6-47 0,2-2-45 16,-1-4-21-16,0-4-10 0,1-4 2 0,-2-5 7 0,0-4 23 15,-1-2 33-15,0-4 39 0,0-5 48 0,-2-1 45 0,-1-4 46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5:52.1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21 850 5 0,'-3'5'177'16,"-1"0"8"-16,3-1 6 0,-2 0 1 0,0-2 2 0,-2 0-2 0,5 1 0 15,-2-1 2-15,2-2 1 0,0 0 2 0,0 0-34 0,0 0-56 16,0 0-33-16,0-2-18 0,2 2-8 0,3-5-4 0,1 3 0 16,-1-4 1-16,3 2 2 0,-1-3 3 0,4-1 1 0,1 0 1 0,-1-2-1 15,7 0-2-15,-5-2-6 0,6-1-5 0,-1 1-6 0,3-1-5 16,-3-1-6-16,4 1-5 0,-2 1-4 0,2 2-4 0,-2-3-2 16,2 2-3-16,1 0-2 0,-1 3-4 0,1-2-8 0,-3 2-12 0,6-1-14 15,-3 3-15-15,0 0-19 0,0-1-21 0,3 1-21 0,0 1-20 16,0 0-27-16,-1-1-31 0,1-1-21 0,1 3-18 0,2-4-6 15,-4 1-3-15,1-1 7 0,0-1 10 0,1-2 13 0,-1 1 15 0,-2 2 19 16,4-3 22-16</inkml:trace>
  <inkml:trace contextRef="#ctx0" brushRef="#br0" timeOffset="457">991 325 130 0,'-5'2'171'0,"0"-2"2"0,0 3 4 0,2-3 2 0,2 1 3 0,1-1 3 15,0 0 6-15,-3 0 5 0,3 0 5 0,0 0-30 0,0 0-52 16,0 0-29-16,0 0-20 0,0 0-9 0,3-1-7 0,1-2 0 0,1 1-3 15,2 0-1-15,3-2-1 0,-1 0-4 0,5 1-6 0,-1-2-3 16,2 0-8-16,1-1-4 0,1 1-6 0,-1 0-4 0,3 0-3 16,-1-1-3-16,-2 3-3 0,3-5 0 0,0 4-2 0,-3-2-5 15,0 1-5-15,1 2-9 0,-4-2-13 0,1 3-16 0,1 0-17 0,-4 0-18 16,1 0-20-16,-3 0-21 0,1 2-20 0,-3 2-29 0,-1 0-25 0,-3 0-17 16,1 2-9-16,-4 1-3 0,0-2 3 0,0 4 8 0,-4 1 12 15,-4 0 15-15,1 0 18 0,-2-2 20 0</inkml:trace>
  <inkml:trace contextRef="#ctx0" brushRef="#br0" timeOffset="636">1060 476 41 0,'-14'10'162'0,"2"-1"7"16,1-1 3-16,-1 0 1 0,8-3 0 0,-4 1 0 0,7-3 0 0,-2 1 1 15,0-2 1-15,3-2-25 0,3 0-36 0,1 2-29 0,4-2-27 16,2-2-13-16,-2 2-12 0,4-2-3 0,0 0-3 0,4-3-1 16,1 4 1-16,-1-6 0 0,4 4 0 0,2-7-1 0,1 2 0 0,-2 0-4 15,3-1-4-15,-4-1-6 0,1 0-6 0,0-1-13 0,-3 0-15 16,1 3-15-16,-3-2-17 0,-1 0-16 0,-4 0-16 0,1 2-26 15,-2 0-30-15,-4-1-22 0,1 2-17 0,-1 2-11 0,-5-3-3 0,-1 1-1 16,0 3-1-16,-1-5 8 0,-5 3 14 0,2 2 15 0,-1-2 15 16</inkml:trace>
  <inkml:trace contextRef="#ctx0" brushRef="#br0" timeOffset="864">1163 143 142 0,'0'1'148'15,"-2"2"2"-15,2-1 1 0,0 1 3 0,2 2 5 0,-2 1 5 0,0 1 8 16,3 4-3-16,-3-1-5 0,1 1-25 0,-1 5-35 0,0 1-19 16,0 4-9-16,0-1-4 0,0 6-2 0,0-1 1 0,-1 2-1 15,-2 4-1-15,3-4-3 0,-2 4-5 0,-3 0-6 0,0-2-8 16,2 1-8-16,-1-3-7 0,0 3-8 0,-1-4-6 0,1 2-8 0,-3-4-11 16,1 0-12-16,0 0-13 0,0-6-13 0,1 1-18 0,-1-2-19 0,0-3-17 15,0-1-20-15,2 0-26 0,-3-5-26 0,0-1-24 0,2-3-16 16,-2-4-11-16,3 0-1 0,1-4 3 0,-2-3 8 0,1-4 12 15,1 0 13-15,3-4 15 0,-1-1 18 0</inkml:trace>
  <inkml:trace contextRef="#ctx0" brushRef="#br0" timeOffset="1029">1258 521 25 0,'15'4'139'0,"-4"2"6"16,1 2 4-16,-1 3 5 0,-1-1 5 0,-4 4 4 0,1-1 5 0,1 1 4 15,-4 1 4-15,3 1-29 0,-3-2-43 0,-1 3-28 0,0-1-18 0,-1 0-10 16,2 0-7-16,-1-1-5 0,-3-3-5 0,3 1-5 0,-2-3-7 15,2-1-13-15,-1-1-17 0,1-5-15 0,1 2-18 0,-1-2-20 16,1-6-21-16,-1 1-31 0,1-4-33 0,-1 0-16 0,2-2-9 0,-1-5-3 16,-1-1-2-16,1-3 2 0,-2-1 0 0,3-3 8 0,-3 0 10 15,4-1 15-15</inkml:trace>
  <inkml:trace contextRef="#ctx0" brushRef="#br0" timeOffset="1419">1512 225 94 0,'5'-4'172'0,"-1"0"5"0,-1 4 2 0,1 1 2 0,-4 3 1 0,6 3 1 15,-6 1 1-15,2 2 1 0,-2 3 6 0,0 2-29 0,0 1-43 16,-2 0-31-16,2 2-25 0,-6 3-13 0,5-3-6 0,-5 4-2 16,5-2-2-16,-4-2 1 0,2 1 0 0,-1-3-2 0,0-1 0 0,1-3-2 15,0-2-6-15,3 0-5 0,-1-2-5 0,1-3-6 0,1-2-7 16,-1 0-4-16,3-3-7 0,0 0-4 0,-2-3-5 0,4 2-6 16,-3-6-5-16,3-1-6 0,-2-2-7 0,1-1-5 0,0 0-3 0,2-6-5 15,-2 1-2-15,1-3-2 0,-1 0 2 0,0-3 0 0,-1 2 0 16,2-1 4-16,-2-2 3 0,1 0 6 0,0 1 9 0,-1-1 8 0,1 5 9 15,-1-3 13-15,2 2 12 0,-2 3 10 0,1 1 8 0,0 2 10 16,-1 0 5-16,1 3 8 0,-2 2 5 0,4 0 5 0,-5 0 6 16,5 0 4-16,-5 5 0 0,2 0 1 0,-1-1-3 0,1 3-2 0,1-3-4 15,-1 3-3-15,1 1-3 0,-1 0-2 0,1 0-2 0,1 1 1 16,-1 3-3-16,2-1-1 0,0 2 1 0,-1-2-3 0,1 5 0 16,1 0-1-16,-1 1-3 0,0 2-1 0,1 0-1 0,0 2-3 0,-2 2-4 15,2 0-3-15,-3 2-3 0,-1-2-6 0,2 2-3 0,-1 1-4 16,-1-1-4-16,-3 0-5 0,3 1-4 0,-3-4-11 0,0 2-13 0,-3-1-16 15,3 0-18-15,-3-3-19 0,-1 1-18 0,2-3-22 16,-4 0-20-16,5 0-18 0,-3-2-17 0,-2-2-19 0,1 0-16 0,-2 1-16 16,3-3-15-16,-3-2-8 0,2 2-3 0,-2-1 1 0,0-3 5 0,0 0 14 15,-2 0 17-15,2-3 20 0,-1-1 16 0,1 2 20 0,-1 0 18 16</inkml:trace>
  <inkml:trace contextRef="#ctx0" brushRef="#br0" timeOffset="1718">1582 422 77 0,'-6'-2'131'0,"0"-1"13"0,-1 3 12 15,3-1 10-15,-4 1 8 0,4 0 11 0,0 0 5 0,1 0 2 16,-1 1-18-16,-1 2-28 0,1-1-25 0,-2 2-19 0,2 2-14 15,-3 0-13-15,2 3-9 0,-2 1-10 0,0 0-7 0,1 5-11 0,-1-7-9 16,0 8-9-16,-1-3-6 0,1 1-4 0,0-1-6 0,1 1-1 16,0-3-6-16,1 0-6 0,-1 1-9 0,1-1-8 0,3-3-12 15,2-2-11-15,-2-1-10 0,4-2-12 0,-2-1-6 0,2-2-11 0,3 0-8 16,1-4-10-16,-2 3-10 0,0-7-8 0,5 3-8 0,-2-5-4 16,0 3 0-16,5-6 5 0,-2 3 10 0,-1-1 10 0,2-2 17 15,1 3 20-15,-1-2 23 0,-1 3 24 0,-1 1 23 0,3 1 23 0,-1 1 21 16,-4 1 23-16,4 5 21 0,-3 0 22 0,-1 0 16 0,-2 5 11 15,2 1 10-15,-3 1 6 0,1 1-1 0,-2 5-4 0,1-3-7 0,-1 2-11 16,-2 3-9-16,2 0-13 0,0 1-10 0,-2-2-11 0,-1 0-12 16,3-1-11-16,0 0-9 0,2-4-8 0,-1 2-9 0,0-3-8 15,1-1-6-15,2-2-8 0,-3-4-12 0,6 1-15 0,-1-2-16 0,-2-3-17 16,5-2-17-16,-2-2-18 0,1-4-13 0,1 2-16 0,-3-4-14 16,2-1-14-16,1-2-15 0,-2-2-15 0,-1-1-17 0,1 0-15 0,-6 0 0 15,5-1 4-15,-4-1 11 0,-3 3 15 0,4-5 15 16,-6 0 16-16,1 3 17 0</inkml:trace>
  <inkml:trace contextRef="#ctx0" brushRef="#br0" timeOffset="1881">1950 31 52 0,'7'-8'130'0,"-2"2"6"0,2 0 3 0,0 1 6 0,-2 3 6 16,2 2 5-16,-4-1 5 0,-2-2 1 0,4 3-4 0,-5 3-21 0,2-2-32 16,-2-1-19-16,3 2-13 0,-3 3-7 0,0-3-4 0,0 2-6 15,-3 0-4-15,3 1-4 0,0-1-7 0,-2 0-13 0,0 0-14 16,-1 0-22-16,2 1-22 0,-2 0-23 0,0 1-26 0,-3-1-28 0,0 2-32 15,-1-4-21-15,1 5-17 0,-4-3-7 0,3 0-5 0,-5 1-1 16,1 0 1-16,2 0 5 0,-2 1 10 0,-1 1 12 0</inkml:trace>
  <inkml:trace contextRef="#ctx0" brushRef="#br0" timeOffset="2048">1762 272 78 0,'-5'9'150'0,"3"1"6"0,-1 1 2 0,3-1 4 16,-3 1 10-16,3 0 8 0,0-1 11 0,3-2 8 0,-3 2 10 15,3-1-28-15,-1 1-45 0,-2-1-27 0,5 2-18 0,-3-3-12 16,1 0-2-16,-2 1-7 0,2-1 0 0,1-1-6 0,1 1-8 0,-2-1-12 15,1-2-13-15,2 0-19 0,0-2-20 0,-4 2-23 0,3-3-20 16,-1 4-19-16,-1-6-17 0,1 0-16 0,1 0-15 0,-2 0-13 16,1 0-12-16,-1 0-13 0,0-6-13 0,-2 4-10 0,2-5-6 0,-2 4-3 15,-1-4-2-15,0 1 11 0,0 0 12 0,-4-3 13 0,4 3 18 16,-1-2 26-16,-2 2 33 0</inkml:trace>
  <inkml:trace contextRef="#ctx0" brushRef="#br0" timeOffset="2302">1825 391 5 0,'0'-5'44'0,"-3"-1"23"0,1-1 19 0,-1 3 18 0,3-1 19 0,0 2 12 15,0-4 12-15,0 4 13 0,0 0 9 0,3-1-2 0,-1 0-6 16,1 0-12-16,1-1-13 0,2 1-11 0,-2 0-8 0,0 0-7 0,5 0-5 15,1-2-3-15,-1-1-3 0,2 1-4 0,1 1-7 0,1-3-5 16,0 0-8-16,1-1-5 0,1 3-9 0,1-5-4 0,0 3-7 16,2 0-5-16,-2 0-5 0,3 0-4 0,0-1-4 0,0 0 0 0,-3 4-4 15,2 0-4-15,1 2-2 0,-3-2-3 0,3 0-2 0,-2 5-1 16,-4-1-4-16,4 2-1 0,-4-1 0 0,-1 5 0 0,0 0 3 0,-1-2 3 16,-1 3 5-16,-1 1 4 0,-2-1 7 0,-2 0 3 0,0 2 5 15,0 1 0-15,-4-1 2 0,2 0 0 0,-3 1-1 0,0 1 1 16,-3-1-1-16,-1 2-3 0,2-3-3 0,-1 0-4 0,-1 1-5 0,0 1-8 15,-3-4-11-15,-1 3-17 0,1-1-20 0,-2-1-22 0,2-2-21 16,-3 1-23-16,-2 1-23 0,1-5-20 0,2 4-19 0,-5-3-16 16,2 2-16-16,-2-4-19 0,2 1-17 0,-1 0-17 0,-1-1-15 0,-2 4-4 15,1-2 2-15,1-1 12 0,-2 3 16 0,2-2 21 0,-2 2 20 16,1 1 20-16,-1-2 17 0,2 2 22 0</inkml:trace>
  <inkml:trace contextRef="#ctx0" brushRef="#br0" timeOffset="2901">1916 461 32 0,'-8'5'119'0,"1"-4"15"15,0 4 10-15,5-3 10 0,0-2 7 0,0 2 8 0,2-2 6 16,0 0 3-16,0 0-3 0,0 0-16 0,0 0-29 0,0 0-17 15,0-2-12-15,2 0-7 0,0-1-5 0,3 1-1 0,-1 1-3 0,3-1-6 16,1-1-3-16,0-1-6 0,4 3-3 0,1-4-7 0,-5 3-2 16,7-2-6-16,-2 2-4 0,1-3-7 0,1 3-6 0,-2 0-7 0,1 0-4 15,1 0-6-15,-2 0-4 0,-2 0-4 0,4 2-1 0,-5 0-2 16,1-2-1-16,-2 2-3 0,1 0-3 0,-4 0-7 0,1 0-8 16,-2 0-11-16,0 2-10 0,-3-2-11 0,-2 0-9 0,0 0-10 0,0 0-6 15,-2 2-7-15,-1 2-4 0,1 0-1 0,-4-2-2 0,0 3 1 16,0-3 2-16,-1 2 5 0,0 3 8 0,-3-4 12 0,1 2 10 0,2-2 10 15,0 2 12-15,-2-1 12 0,-1 2 13 0,4-2 8 0,-1 0 7 16,1 2 6-16,0 1 4 0,0-2 7 0,2 1 4 0,0-1 5 16,1 1 8-16,3 0 3 0,-4 0 6 0,4 0 2 0,-2 2 3 0,2 1-1 15,0-1-2-15,-3 3-1 0,3 0-1 0,0-1-3 0,0 1-3 16,0-1-4-16,0 3-6 0,0-3-6 0,3 1-4 0,-3-1-6 16,0-2-4-16,2 3-5 0,0-4-4 0,0-3-4 0,1 3-1 15,-3-3-5-15,4 0-2 0,-1-3-3 0,1 1-3 0,1-2-6 0,-2 0-6 16,1-2-7-16,-1 1-8 0,1-6-6 0,0 3-8 0,1-3-5 15,1-1-4-15,-2 0-3 0,-3-3-2 0,7 2-2 0,-6-1-1 0,3 0 2 16,-1-1 2-16,-1 2 5 0,1-2 5 0,1 0 8 0,-2-1 7 16,1 4 7-16,-1 2 8 0,-2 0 10 0,-1-1 8 0,3 3 10 15,-3 3 8-15,0-2 6 0,0 3 5 0,-3-1 4 0,2 1 6 0,-4 1 3 16,0-1 1-16,0 3 1 0,-2-3 2 0,1 4-2 0,-4-3 0 16,2 4-4-16,-4 1-5 0,2-1-5 0,-5 1-7 0,4-1-4 15,-2 3-6-15,-4-1-5 0,1 1-3 0,1-2-5 0,-1-1-1 0,-3 4-1 16,4-2 0-16,-1-1-1 0,-2 0 0 0,2 1-1 0,1 1 3 15,0-4 0-15,1 1 4 0,1 0 3 0,1-1 3 0,2 0 3 16,-2 1 1-16,5 0 2 0,1-4-1 0,1 1 0 0,0-1 1 0,2 3-2 16,3-4 1-16,0 0 0 0,0 0-2 0,0 0 0 0,0 0-2 15,6 0 0-15,-1 0-1 0,-1 3 3 0,3-3 3 0,2 0 5 16,1 1 6-16,4 1 5 0,-2 3 4 0,4-4 7 0,3 4 4 0,-1 0 6 16,3 3 7-16,0 0 3 0,-1 0 5 0,6 0 2 0,-2 3 4 0,3-3-4 15,-2 1-2-15,-1 0-6 0,5 1-7 0,-1 0-2 0,-2-4-6 16,1 3-4-16,0-5-5 0,-1 0-7 0,3 0-7 0,-4-2-21 15,1-2-29-15,-3 0-38 0,3-4-40 0,-6 0-47 0,5-2-46 16,-8-3-37-16,2 0-30 0,0-2-16 0,-2-4-8 0,-1-1-6 0,0 2 0 16,-2-3-2-16,2-1 2 0,-1-3 15 0,-2 3 25 0,4 0 35 15</inkml:trace>
  <inkml:trace contextRef="#ctx0" brushRef="#br0" timeOffset="3028">3038 409 121 0,'10'0'217'0,"-2"3"6"15,-3-3-10-15,1 0-19 0,-4 2-21 0,1 0-28 0,-3-2-39 16,0 0-45-16,0 0-27 0,0 0-18 0,-8-2-59 0,0 0-82 0,-2-1-49 16,1 1-31-16,-1-2-13 0,-2 0-4 0,1 0 10 0,2-3 18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6:12.9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 0 84 0,'-17'10'261'15,"5"1"33"-15,-1-5 15 0,2 2 11 0,1-4 6 0,2 0 4 0,3 1 2 16,-3-3 2-16,3-2 2 0,3 0-2 0,2 0-39 0,0 0-59 0,0 0-56 15,2 0-58-15,5 0-24 0,3-2-12 0,3 2 8 0,4 0 13 16,4 0 12-16,2 0 7 0,7 0 4 0,8 0 2 0,3 0 3 16,9 2 0-16,6-2 0 0,5 0 2 0,5 2-3 0,6 0-4 0,8 0-13 15,4-2-21-15,7 3-22 0,3-2-22 0,2 4-16 0,7-3-13 16,0 0-7-16,3 2-4 0,4-2-4 0,3 1-1 0,-2 0-1 16,1 1-4-16,0-3 0 0,0 2-2 0,0 1-6 0,-3-3-10 0,-4-1-20 15,1 2-25-15,-7 1-37 0,-3-3-43 0,-5 1-37 0,-5-1-38 16,-8 4-33-16,0-4-33 0,-8 0-27 0,-7 0-25 0,-5 0-25 15,-7 3-24-15,-4-3-25 0,-10 0-22 0,-1 2 3 0,-9 1 17 0,-7-2 34 16,-2 1 39-16,-7 3 39 0,-4-3 35 0,-7-2 36 0,-7 4 32 16,-3 2 28-16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6:14.2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94 115 119 0,'-13'2'172'15,"5"2"5"-15,-4 0 3 0,1 1 2 0,3-1 0 0,-3 0 0 16,4 0 3-16,-1-2 2 0,1 0 1 0,3 0-35 0,-1 0-52 0,5 0-31 16,0-2-20-16,0 0-8 0,3 0-3 0,3 0 1 0,1 0 3 0,1-2 2 15,3 2 5-15,4-2 6 0,3 0 4 0,3 0 4 16,2-3 1-16,6 1 6 0,2 0 3 0,7-2 2 0,4 0-1 0,4-1-2 16,6 2-2-16,6-3-4 0,3 0-1 0,7-2-5 0,4 3-4 15,4-2-5-15,4 1-7 0,4 3-5 0,4-4-2 0,3 3-4 0,3 2-3 16,3-3-4-16,1 3-5 0,1 0-4 0,4 2-3 0,3-1-6 15,-1 0-2-15,3 1-1 0,1-1-1 0,-2 3 1 0,0-1 3 16,0-1-2-16,0 2-2 0,-1 0-2 0,0 2-2 0,1-2-2 0,-5 1 1 16,-2-1-1-16,-2 3-2 0,4-1-2 0,-10 1-3 0,2-2-9 15,-6-1-12-15,-3 2-17 0,-2-2-14 0,-7 0-20 0,1 0-20 0,-5 0-21 16,-1-2-20-16,-5 2-21 0,-2-1-23 0,-6-2-29 0,-2 1-36 16,-5-1-17-16,-2 3-7 0,-4-1 3 0,-6-1 8 0,-3 2 12 15,-4-2 15-15,-6 2 19 0,-3 2 21 0,-2-2 20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6:17.1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0 179 127 0,'1'-1'143'0,"-1"-3"2"0,0 1 0 0,3 1 1 0,0 2 1 0,-3-1 3 15,2-3 3-15,1 1 2 0,-2 0-16 0,2 2-33 0,0-3-23 16,-2 1-18-16,4 2-8 0,-3-3 1 0,3 2 1 0,1 1 6 0,-5-2 3 15,3 1 6-15,2-1 3 0,-2 3 4 0,1 0 2 0,-1 0 1 16,3 5-1-16,-2-5 2 0,2 4-1 0,0 2-2 0,2-2 0 16,1 4 2-16,-1 0 4 0,2 1 4 0,1 1 5 0,2 2 5 0,2 3 4 15,-2 0 3-15,2 3-2 0,3-1-2 0,-2 2-4 0,1 1-4 16,4 0-2-16,-4 0 0 0,3-1-3 0,-3 1-7 0,1-1-6 16,4-3-8-16,-4 1-9 0,3-3-7 0,-2-3-9 0,2 3-8 0,1-6-3 15,-3 1-3-15,4-6-2 0,0 2-2 0,0-3-3 0,1-2-6 16,2-2-5-16,-1-4-2 0,5-1-3 0,-4-1-2 0,0-2-2 15,7 0-2-15,-4-5 0 0,2 3-1 0,1-5-1 0,0 1 0 0,-1-4 0 16,1 2 0-16,-1-1 0 0,1-2-3 0,-1 2 0 0,-2-1 0 16,1 1 0-16,-2-1 0 0,1 1-1 0,-5 0-2 0,1 3-1 0,1-1 2 15,-2 4 0-15,-5 4-1 0,3-3 1 0,0 4-1 0,-4 2 1 16,0 1 1-16,-1 4 1 0,-2 1 1 0,2 1 1 0,-5 4 2 16,4 1 1-16,-4-1 2 0,-1 4 2 0,2 1 1 0,-2 5 2 15,-1-4 1-15,1 2 4 0,-1 2 4 0,-1 1 1 0,2-3-4 0,-3 5-1 16,2-4-1-16,1 1-1 0,-1-3 0 0,2 2 1 0,-4-1-2 0,3-2-1 15,-1-3-1-15,1 0-3 0,-1 2-3 0,5-6-3 16,-1 0-4-16,0-2-1 0,3-1 2 0,1-2 2 0,-1-5 1 0,3 3-1 16,2-5-2-16,6-1 0 0,-5-1-2 0,7-3-1 0,-1-2-1 0,3 1 1 15,2-4 1-15,-2 0 1 0,2-1-2 0,-1 2 0 0,1-2 0 16,-2 3 0-16,-1 0-1 0,-3-2 2 0,1 2 0 0,-5 5 2 16,-2-2 1-16,2 5 3 0,-8-3 1 0,2 5 3 0,-2 3 4 0,-5 0 3 15,1 1 5-15,-2 2 6 0,-1 2 7 0,-1 2 6 0,-2 0 8 16,3 3 8-16,-4 1 6 0,1 3 4 0,1-1 3 0,2 1 0 15,-2 0-2-15,1 5-2 0,4-3-2 0,0 1-5 0,-1 1-4 0,5-1-6 16,-4-1-5-16,4 1-6 0,-1-1-9 0,0-1-7 0,6 0-8 16,-3-2-5-16,-2 0-2 0,5-2-3 0,-2-4-2 0,1 3 0 15,0-3 1-15,3 0-3 0,-4-4-1 0,4 2-2 0,-1-2-1 0,1-2-1 16,1 0-2-16,-2-2 0 0,3 0 0 0,0-2 1 0,1-2 0 16,2-1-1-16,-4 0 1 0,5-1-1 0,1-1 1 0,-1 0-1 15,3-4-1-15,-1 2 1 0,4-2-1 0,-4-1 2 0,1 0-1 0,-1-2 2 16,1 0-1-16,-1 4 1 0,-2-5-1 0,1 4 0 0,-1-1 2 15,-1 1 0-15,-5-1 1 0,2 7 1 0,2-1 5 0,-4 1 2 16,-3 1 1-16,0 4 3 0,0-3 4 0,0 5 1 0,-2 2-1 0,-2 0 2 16,1 0 0-16,0 2 2 0,1 2 0 0,-3 0-1 0,3-1 0 0,0 1 0 15,0 2-2-15,-2-2 0 0,2 2-1 0,-1 1-3 0,0-2-2 16,-1-1-1-16,2 1-1 0,0 0 0 0,-1 1-2 0,4-4 0 16,-3 3 1-16,-2-2 1 0,2-3-2 0,0 3 1 0,0-1 0 0,2-2-1 15,-2 0-1-15,1 0 0 0,2-2 1 0,-2-1-3 0,2 3 0 16,1-3 1-16,-3-2 2 0,3 3-1 0,0-4-1 0,2 1 0 15,0 0 1-15,-2-3 1 0,3 5-2 0,-3-2 1 0,0-1 2 0,-1 2 1 16,1 2 1-16,-2 0 0 0,0-3-1 0,-3 5 0 0,4-1-1 16,-5 1 0-16,1 0 1 0,1 1 2 0,-4-1 4 0,1 5-1 15,0-3-4-15,-1 2-2 0,1 2-2 0,-2-1 0 0,2 0 0 0,-2 3 0 16,1 0 2-16,-2 0 0 0,1-1-1 0,2 1 0 0,-1 0 0 16,1 0-5-16,-2 1-4 0,0-3 2 0,2 2 4 0,-1 0 2 0,-2 0 2 15,4 1-2-15,-1-2-1 0,0 1 1 0,1-2 0 0,-4-1 2 16,3 2 2-16,3-4-1 0,-2 0-4 0,2-1-3 0,-3 1-4 15,0-3-2-15,6 0-2 0,-4-3-1 0,0-2-4 0,0 4-1 0,4-6-3 16,-2 4-2-16,3-4-3 0,-1-2-3 0,1 0-5 0,0 0 3 16,1 4 3-16,0-3 5 0,-1 0 4 0,0-1 1 0,0 0 2 0,1 4 0 15,-1-2 5-15,0 1 5 0,0 3 6 0,1-2 8 0,0 2 8 16,-4 1 7-16,3 2 4 0,-1 0 3 0,-2 2 2 0,3 6 2 16,-4-3-2-16,2 1 2 0,0 3 2 0,0 1 0 0,-2 0-2 0,1 5-3 15,-1-5-2-15,3 4-7 0,-2 1-7 0,2-4-7 0,-2 5-6 16,-1-4-10-16,2 0-14 0,0-1-14 0,2-2-15 0,-2 0-18 15,3 0-17-15,-4-1-14 0,4-5-14 0,1 2-9 0,-2-5-8 0,3 3-6 16,-3-3-3-16,0 0-2 0,3-3 2 0,0 3 7 0,0-8 9 16,-1 5 15-16,-2-4 14 0,2 0 18 0,-1 1 17 0,-1 0 18 15,3-2 17-15,-3 1 12 0,0 1 13 0,2-2 11 0,-2 1 8 0,-3 3 7 16,4-2 4-16,-3 4 1 0,-1 1 2 0,5-2-2 0,-8 1 1 16,8 2-6-16,-8 2-8 0,8-2-12 0,-8 3-14 0,5-2-19 15,-2 1-21-15,-1 3-27 0,5-1-26 0,-6 1-35 0,1-1-34 0,2 3-41 16,-2-3-40-16,0 0-32 0,0-1-24 0,-2-1-7 0,2 0 1 15,-1-2 6-15,4 0 10 0,-6 0 13 0,0-4 17 0,3-3 21 0,-1 3 24 16,-2-4 32-16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6:31.8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135 236 30 0,'-21'4'201'0,"5"0"18"0,-2-3 13 0,0 2 6 0,7-1 5 16,-1 2 4-16,1 0 0 0,3-1 0 0,1-1 1 0,1-1 2 15,1 2-44-15,3-3-63 0,2 0-41 0,0 0-29 0,0 0-19 16,0 0-12-16,5 0-2 0,3-3-2 0,-1 3 7 0,5-1 10 16,2-4 12-16,5 3 17 0,1 0 13 0,6-2 13 0,5-1 16 15,3 1 16-15,7 0 14 0,2 0 13 0,6 0 10 0,5-2 6 0,2 2 2 16,9-3-2-16,3 1-7 0,4 1-11 0,8-5-13 0,4 2-13 16,4-3-13-16,6 1-12 0,3-1-13 0,1-1-16 0,9-1-15 0,-2 1-16 15,2 0-15-15,4-1-15 0,2 1-8 0,-2 2-8 0,-1-3-3 16,1 3-3-16,-1 2-3 0,-3 0-1 0,-1 1-3 0,-1 1-4 0,-4 2-2 15,0 2 0-15,-2-2-2 0,-4 1-5 0,-2 2-5 0,-2 1-3 16,0 0-9-16,-5-2-7 0,-2 2-10 0,-3 2-10 0,-4-2-12 16,-2 0-10-16,-6 1-12 0,-1 2-10 0,-3 1-10 0,-4-2-10 0,-8 2-5 15,1 0-4-15,-7 1-4 0,-3 1-4 0,-4-2-2 0,-4 0 2 16,-2 0 1-16,-7 0-1 0,-1 1 1 0,-4-4 1 0,-5 4 4 16,0-3 2-16,-5 0 3 0,-3 0 3 0,-2 2 0 0,0-4-4 0,-4 3-5 15,-2-3-6-15,-1 0-13 0,-1 3-14 0,-5 1-22 0,2-3-24 16,-3 2-11-16,-5 2-8 0,3 0 2 0,-1 1 4 0,-3 1 6 15,-4-1 6-15,4 2 10 0,-4 0 9 0,1 1 13 0,-3 1 20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6:56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 0 229 0,'-24'14'293'16,"2"-1"28"-16,-1-2 13 0,7-3 5 0,1 2 2 0,4-4 1 0,4 2 0 16,2-5 1-16,8-2 3 0,2-1 2 0,9 0-51 0,2-1-82 15,7-2-49-15,4-1-36 0,8 0-19 0,3 2-9 0,9-4-3 16,1 0 4-16,6 2 1 0,2-2 2 0,9 1 5 0,0 2 0 0,7-2 0 15,3 0-1-15,2 0-5 0,7 4-9 0,-1-1-13 0,7-1-14 16,1 3-16-16,2 0-18 0,1-5-9 0,-2 5-10 0,3 0-5 16,1 0-8-16,-5 0-29 0,3 5-39 0,-3-5-47 0,-6 0-48 0,-1 3-45 15,-2-3-39-15,-5 2-40 0,-5-1-38 0,-4 3-43 0,-6-3-47 16,-3 1-23-16,-5-2-12 0,-7 3-3 0,-3-1 0 0,-8-2 24 16,-3 0 38-16,-5 3 43 0,-7-3 46 0,-2-3 44 0,-7 3 43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37:38.4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67 0,'0'4'195'16,"3"-2"8"-16,-1 0 6 0,-2-2 0 0,3 3 0 0,-3 1 2 0,4-3-1 16,0 3 1-16,2-1 5 0,1 1 7 0,5 0-44 0,-3-2-64 0,2 2-33 15,5 0-18-15,3 3-6 0,0-4 1 0,4 4 6 16,0 1 7-16,7 0 13 0,0-2 14 0,8 4 16 0,0-2 15 0,3 3 12 15,6-3 15-15,5 3 10 0,3-1 9 0,4 0 1 0,3 0 1 0,6 3 0 16,4-4-2-16,5 0-4 0,2-1-5 0,5 1-10 0,4-1-16 16,3-2-14-16,5-2-12 0,2 0-19 0,2 0-19 0,5-1-16 15,2-1-13-15,3 0-8 0,0-2-8 0,1-2-7 0,3 0-9 0,-1-1-4 16,1-1-5-16,-6 0-2 0,6 0 0 0,-4-2-1 0,0 0-3 16,-3 1-2-16,0-1 0 0,1 2-4 0,-5 1-2 0,-2 2-1 15,0-3-4-15,-3 8-2 0,-2-3-2 0,-4 2-5 0,-1 1-5 0,-4 2-4 16,-2 1-4-16,-1-3-5 0,-2 4-5 0,-2-2-13 0,-1 3-16 15,-5-3-16-15,1 2-18 0,-3-1-11 0,-2-2-8 0,-2 2-8 0,-3-1-3 16,-2 2-2-16,-3-3 2 0,-4 1-1 0,0 1 0 0,-5-1-2 16,-2 1-4-16,-3 1 2 0,-1 0 6 0,-4-2 3 0,-5 2 1 15,0 1-5-15,-4-1-5 0,-5 1-13 0,-1 0-14 0,0-1-19 16,-6-2-25-16,-1 2-22 0,-2 0-23 0,-4 1-5 0,-1 0 1 0,-2-3 8 16,-1 5 11-16,-5-3 14 0,2-2 18 0,-5 2 18 0,-1-2 19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19:57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188 177 9 0,'-9'0'182'0,"-3"1"14"0,2 1 6 0,-1-1 8 0,2 3 7 0,-1-1 10 15,1 0 11-15,-1 2 14 0,4-4 14 0,-4 3-1 16,3 1-11-16,0-4-19 0,2 2-26 0,-2-1-10 0,6 2 3 0,-4-2-1 16,2 0 3-16,1-2 4 0,2 0 1 0,0 0-3 0,0 0-8 0,2 2-12 15,3-2-13-15,-1 2-13 0,3-2-18 0,3 2-19 0,3-2-19 16,2 0-20-16,4 2-20 0,1-2-13 0,6 0-10 0,0-2-9 15,4 2-8-15,2-2-5 0,4-2-3 0,-1 2-3 0,2-4-2 16,0 1 0-16,0 4-2 0,1-6-1 0,-1 1-1 0,1 1 0 0,-3 2 0 16,-4-2-1-16,5 2 0 0,-4-3-1 0,1 2-1 0,-5 4-1 15,-1-5 0-15,2 4-1 0,-8-1 2 0,2 2-2 0,-2-2 0 0,-5 2-1 16,2-3-1-16,-7 3 2 0,-2 0 3 0,-1 3 1 0,-2-3-1 16,-4 2-2-16,-2-2 0 0,-2 3-1 0,-1 2 2 0,-4-1-2 15,0 3 0-15,-5 1 1 0,1-1 0 0,-5 6 1 0,0-3-2 0,-6 5-1 16,-1 1-5-16,-3 1 0 0,2 4-1 0,-7 0 3 0,1 2 0 15,0 4 0-15,-5 0 1 0,-1 1 0 0,4 3 0 0,-8 1 1 16,5 4 1-16,-4-1-2 0,-2 2-1 0,5 2 0 0,-4-2 3 0,2 2 2 16,2 2 0-16,0-1 1 0,1 0 0 0,4-1-1 0,0-1-2 15,5 0-2-15,3-2-6 0,0-5-13 0,4 1-14 0,2-5-22 16,5-2-26-16,1-5-31 0,3-2-34 0,3-3-31 0,2-3-26 0,3-4-28 16,3-1-26-16,2-7-26 0,3-4-29 0,2 0-29 0,1-7-33 15,2-4-16-15,5-4-10 0,0-2 12 0,1-4 22 0,1-5 28 16,2 0 32-16,1-5 26 0,-2 3 29 0,2-5 26 0,0 2 27 0</inkml:trace>
  <inkml:trace contextRef="#ctx0" brushRef="#br0" timeOffset="309">517 590 142 0,'12'-3'237'0,"-4"3"7"0,-3 3 7 15,0 3 2-15,-3-1 2 0,-2 7 0 0,-2 0 5 0,2 3 7 16,-5 3 8-16,0 1 12 0,-2 6-38 0,3-1-66 0,-4 5-39 0,1-2-24 16,-1 6-11-16,-3-1-4 0,0 1-2 0,2 1 0 0,1 2-3 15,-3-5 0-15,4 4-5 0,0-7-6 0,1 2-15 0,3-6-20 0,0 0-27 16,3-6-30-16,0 2-28 0,3-6-26 0,0-4-26 0,1-3-28 15,4-3-25-15,-4-2-22 0,3-4-23 0,2-2-19 0,1-4-19 16,-1-3-18-16,-1-4-12 0,5-2-12 0,-1-2-6 0,0-4-3 0,-4-1-1 16,2-4 4-16,2 1 14 0,-3 0 19 0,1-3 38 0,1 3 50 15,-2 3 45-15,2-4 46 0,0 5 38 0,-6-1 36 0,7 6 33 16,-5 0 33-16,5 1 32 0,-5 5 34 0,3 2 26 0,-4 4 28 0,1-2 18 16,0 5 13-16,0-1-4 0,-2 4-13 0,5 0-13 0,-6 4-16 15,3-1-10-15,1 3-13 0,-3 0-9 0,1 2-11 0,0 3-10 16,0-3-13-16,1 2-12 0,-3 3-12 0,4-2-12 0,-4 0-12 0,3-3-18 15,-2 2-22-15,2-2-26 0,-3-1-31 0,3-1-34 0,-2 0-37 16,-1-2-40-16,3 1-43 0,-2-5-45 0,2 0-48 0,0 0-27 16,-3-2-10-16,6-3-8 0,-5 1-2 0,-1 0 3 0,0-2 8 0,7-1 16 15,-7 2 19-15,5-4 25 0,-2 1 32 0</inkml:trace>
  <inkml:trace contextRef="#ctx0" brushRef="#br0" timeOffset="882">1244 314 160 0,'-6'0'180'0,"5"-2"7"0,-4 4 3 0,2-2 8 0,0 3 8 0,-1-3 11 15,3 2 14-15,-2 0 15 0,0-2 16 0,1 4-23 0,2 0-43 16,-2 0-19-16,0 0-10 0,2 4-2 0,-3 0 4 0,0 3 9 0,3 4 9 15,0 2 5-15,0 1 5 0,0 2 2 0,3 3-4 0,0 2-5 16,-3 1-5-16,0 2-12 0,0 2-12 0,0 4-14 0,0-3-14 16,-6 4-10-16,5 1-14 0,-2 2-12 0,-1 0-14 0,-1 2-14 0,0-3-14 15,-1 3-11-15,0 0-12 0,-1-1-10 0,1-1-11 0,-1 1-6 16,-3-4-7-16,4 1-12 0,-1-5-17 0,-1 0-26 0,1-4-35 0,3-3-35 16,0-3-38-16,-4-3-37 0,5-3-38 0,2-2-38 0,-2-5-39 15,3-4-45-15,0-4-46 0,0 0-25 0,3-6-8 0,1-6 3 16,-2-3 12-16,4-4 25 0,-2-1 33 0,0-9 35 0,1 0 39 0,5-4 37 15,-6-1 39-15</inkml:trace>
  <inkml:trace contextRef="#ctx0" brushRef="#br0" timeOffset="1333">1346 352 28 0,'6'-19'214'0,"0"0"16"0,-2 6 10 16,1-2 4-16,-2 4 1 0,-2 3 3 0,-1 3 4 0,3-1 8 0,-3 1 7 15,0 1 9-15,0 2-29 0,0 2-49 0,0 0-42 0,3 0-36 16,-3-2-21-16,1 2-9 0,4-3-5 0,0 3 0 0,0 0 2 15,2-1-1-15,2 1-4 0,2-3-7 0,1 3-8 0,5-1-9 0,-1-2-8 16,3 2-9-16,-1-2-5 0,3 1-8 0,0-2-5 0,0 2-6 16,0-2-4-16,2 0-4 0,-2-1-3 0,0 2-2 0,0-2 1 15,-3 2-1-15,1-2 1 0,0 2-2 0,-3 0 0 0,1-2-2 0,-1 3 1 16,0 1 0-16,-5-3 0 0,4 2-1 0,-1 2 0 0,-2-1 1 16,-3 1 0-16,1 0 0 0,-5 0 4 0,3 1 8 0,-3-1 10 0,1 0 10 15,-3 2 14-15,1 2 12 0,-1-1 15 0,-1-2 14 0,-2 4 11 16,3 0 13-16,-3 0 5 0,3 0 5 0,-3 4 4 0,-3 1 3 15,3 1-1-15,-3 3-6 0,1 3-9 0,-1-1-8 0,2 4-10 16,-5 3-12-16,5 1-10 0,-4 2-12 0,0 6-10 0,0-4-10 0,1 7-6 16,0 0-3-16,1 0-3 0,-2 5-2 0,3 0-2 0,-3 2-2 0,2 1-3 15,2 0-2-15,1 3-3 0,-3-1 2 0,2 0-2 0,1 2-1 16,0-4-3-16,1 4 0 0,2-3-3 0,-3-5-2 0,0 1 0 16,0-2-1-16,0-3-1 0,0 0-1 0,0-4 2 0,0-2-1 15,0-3 0-15,0-3-2 0,0-2-1 0,0-3-2 0,0-1 0 0,-3-2 1 16,2-4-2-16,1 2-1 0,0-5-1 0,-3-3-1 0,0 3-3 15,3-5-7-15,-2-1-8 0,-1 1-9 0,-1-6-16 0,0 3-20 0,-2-4-31 16,0-2-34-16,-1-2-39 0,-3-3-35 0,3 1-29 0,-5-6-30 16,1 0-28-16,-1-3-25 0,-1-2-19 0,-1-2-16 0,-1 0-15 15,-1-2-14-15,0-2-12 0,-1-3-11 0,4 0 14 0,-4 1 29 0,4-2 33 16,-5 3 33-16,2-6 30 0,0 4 30 0,2 0 27 0,1-1 29 16,-4 1 23-16</inkml:trace>
  <inkml:trace contextRef="#ctx0" brushRef="#br0" timeOffset="1520">1365 586 144 0,'0'0'179'0,"0"0"6"16,0 0 1-16,0 0 4 0,0 0 2 0,5 1 9 0,-5-1 11 15,1 3 10-15,5-3 8 0,-5 2-29 0,6 2-48 0,-2-3-31 16,2 2-22-16,0-2-12 0,2-1-7 0,-2 4-5 0,3-4-1 0,2 3-3 16,-4-1-2-16,4-2-9 0,-2 0-11 0,2 0-17 0,-4 0-20 15,2 0-24-15,-1 0-25 0,-2 0-29 0,1-2-27 0,-4 2-30 16,0 0-28-16,-4 0-35 0,0 0-40 0,0 0-17 0,0 0-10 0,0 0-6 15,0 0-1-15,0 0 5 0,-1 5 11 0,-5-3 16 0,2 4 18 16,-4-2 22-16</inkml:trace>
  <inkml:trace contextRef="#ctx0" brushRef="#br0" timeOffset="1908">1424 755 147 0,'-5'12'193'0,"-1"1"10"0,2-1 6 0,-1 2 4 0,1 0 7 0,1 1 10 0,-1-1 10 16,-1 1 14-16,2 1 17 0,1-1-21 0,-3 2-37 0,4 1-27 15,-5-4-27-15,6 2-14 0,-1 1-9 0,-4-2-7 0,2-1-7 16,0-1-6-16,3-2-9 0,0-3-11 0,0 0-12 0,0-2-15 0,3 1-21 15,0-5-21-15,2 0-22 0,-4 0-20 0,6-4-17 0,0 0-17 16,-2-4-16-16,5 2-13 0,-1-4-15 0,1-3-7 0,-2-2-10 16,2 0-4-16,2-1-4 0,-3-1 0 0,1-2 3 0,1 1 5 15,-5-1 5-15,4 1 8 0,-1 0 11 0,1-1 9 0,-3 5 14 0,-1-2 14 16,1 1 17-16,3 2 15 0,-5 1 17 0,2 1 14 0,0 0 13 0,-1 5 11 16,1-4 10-16,0 2 7 0,-2 2 10 0,2-1 5 0,-3 3 6 15,3 1 5-15,-2 1 6 0,2 0 3 0,-1 0 2 0,-2 1 2 16,0 3-1-16,1 1-2 0,-1-2-2 0,2 4-5 0,-5-1-4 15,5 4-6-15,-1-1-3 0,-4 1-3 0,-1 0 0 0,6 0-4 16,-6 0-2-16,0 1-4 0,0-1-4 0,-3 1-4 0,0-2-3 0,2 6-1 16,1-6-3-16,-5 2 1 0,-1-3 1 0,5 3 2 0,-5-3 0 0,2 0 3 15,2 0 2-15,-3-1 1 0,3-1 5 0,-1 0-1 0,2-1 1 16,-2-3-2-16,0 3-2 0,3-4-4 0,0-1-6 0,0 0-4 16,0 0-2-16,0 0-3 0,0 0-5 0,0 0-5 0,6 0-7 0,-2 0-6 15,-2 0-6-15,3-1-17 0,1 1-20 0,0-4-30 0,1 3-33 16,-1-1-35-16,1 0-31 0,3-2-41 0,-4 2-41 0,4-3-54 0,-1 1-57 15,1-3-30-15,-1 2-15 0,2-2-8 0,1 2-3 0,-2-4 12 16,-1 0 19-16,2 0 28 0,1-1 31 0,5 1 35 0,-4-6 35 16</inkml:trace>
  <inkml:trace contextRef="#ctx0" brushRef="#br0" timeOffset="3455">2382 180 44 0,'-4'5'156'0,"0"-4"10"0,-1 4 9 16,-2-3 5-16,3 2 9 0,-3 0 10 0,1 1 10 0,2-4 10 15,-1 4 1-15,1-1-6 0,0-2-19 0,-2 0-23 0,4 2-11 16,-1-2-2-16,1-2 0 0,0 2 5 0,-1 1 3 0,3-3 1 0,0 0 0 16,0 0-5-16,0 0-6 0,0 0-7 0,0 0-7 0,0 0-9 15,5 0-10-15,0 0-11 0,-3 0-11 0,8 0-12 0,-3 0-14 16,-1 0-12-16,4 0-11 0,-1-3-8 0,2 3-8 0,4-2-6 16,-1 0-12-16,-2 0-14 0,1 0-20 0,0 0-22 0,0 0-23 0,-3-2-21 15,1 2-22-15,1-1-20 0,-5 2-19 0,-1 1-19 0,1-5-18 16,0 5-18-16,-4 0-16 0,-1 0-15 0,1 0-5 0,-1 5-2 0,-2-4 3 15,-2 6 6-15,-1-1 12 0,-2 2 9 0,-2 0 15 0,0 3 15 16,1-1 19-16,-5 5 22 0,-1-1 23 0,-1 1 24 0,1 1 22 16,-1-2 22-16,-4 3 20 0,4-1 20 0,-4-1 19 0,1 2 19 0,0 1 18 15,0-5 18-15,-3 5 17 0,2-5 14 0,4 3 10 0,-4-2 7 16,4-1 5-16,-5 0 2 0,7-3 1 0,-1 1 1 0,1-3-1 16,3 0-1-16,3-2-3 0,-3 0-5 0,5-1-6 0,2-1-5 0,-2-2-9 15,6 0-8-15,-2 1-8 0,4-3-8 0,1-3-7 0,2 3-6 16,2 0-7-16,3-4-6 0,-1 2-6 0,5-2-5 0,-1 0-6 0,3-5-4 15,0 1-6-15,0-1-5 0,-2 0-10 0,2-2-12 0,2-4-14 16,-2 2-16-16,0-1-17 0,0-2-19 0,-3 0-21 0,-1 1-20 16,1 2-19-16,-1-3-18 0,-1 1-20 0,-5 1-20 0,2 1-21 15,0 1-23-15,-3-1-17 0,-1 3-12 0,-2-1 2 0,2-1 9 0,-3 0 14 16,-1 1 15-16,0 3 19 0,-1-2 19 0,1 0 19 0,-3 2 21 16</inkml:trace>
  <inkml:trace contextRef="#ctx0" brushRef="#br0" timeOffset="3678">2567 81 88 0,'-3'-4'143'0,"3"3"8"0,0 1 7 0,0 0 6 16,0 0 10-16,0 0 5 0,0 0 10 0,0 0 6 0,0 0-14 16,0 0-28-16,0 0-21 0,0 0-17 0,0 0-10 0,-2 1-5 0,2 4 0 15,0 2 2-15,-2-1 2 0,2 2 0 0,0 3 2 16,0 4 1-16,0-1 0 0,0 5 0 0,-3 0-3 0,3 2 0 0,-1 4-4 16,1 0-2-16,-3-1-4 0,0 7-4 0,3-4-9 0,-1 1-8 15,1-1-10-15,0 0-9 0,0-2-8 0,-3 1-9 0,3-4-11 0,0 0-14 16,3-4-16-16,-3 1-17 0,0-4-17 0,1-3-22 0,2 0-18 15,0-2-20-15,1-5-21 0,-2-1-20 0,3 1-24 0,1-5-24 0,0-2-26 16,1-5-32-16,-1 2-23 0,1-5-22 0,3-2-2 0,-1-2 5 16,1-3 12-16,-1-4 16 0,-1 0 17 0,0-5 16 0,2 1 20 15,-2-3 21-15</inkml:trace>
  <inkml:trace contextRef="#ctx0" brushRef="#br0" timeOffset="3989">2778 0 137 0,'0'-4'211'0,"-1"4"12"16,1 0 7-16,-4 1 2 0,-2 4 1 0,4 3 4 0,-3 3 5 15,-1-1 9-15,0 5 9 0,2 1-17 0,-4 2-31 0,3 3-30 16,-3 1-28-16,3 1-13 0,-1 2-6 0,-1 1 3 0,2 1 5 0,-2-2 4 16,4 1 2-16,0 0 1 0,3 0-3 0,0-3-7 0,3-2-9 15,0 3-11-15,4-5-14 0,-2-1-14 0,2-4-19 0,2 1-17 16,1-2-20-16,1-5-18 0,1 2-20 0,-1-6-17 0,2 3-19 0,-1-5-21 16,5 1-19-16,-4-6-24 0,5-1-21 0,-3-1-25 0,1 1-24 15,3-7-22-15,0-1-23 0,-3 1-16 0,3-2-13 0,-2 0-9 16,0-2-7-16,2 1-1 0,-2-2 3 0,2 0 9 0,-6 1 13 0,3 4 18 15,-3-3 20-15,-1 4 31 0,-1 1 29 0,1 1 38 0,-5 0 38 16,-1 2 35-16,0 1 33 0,-5 2 30 0,-1-4 28 0,0 4 24 16,-1 3 21-16,-5-1 16 0,0-3 9 0,-4 4 6 0,-2 4 1 0,-2-3-6 15,1-1-10-15,-4 3-16 0,-4 4-21 0,0-6-23 0,-4 6-27 16,-1-1-24-16,-1-1-27 0,-2 4-25 0,-2 0-23 0,0 1-20 0,0 2-21 16,-3-1-22-16,0 3-25 0,1 3-20 0,3-2-16 0,-2 2-5 15,5 2-1-15,-4-3 7 0,5 3 7 0,3 0 12 0,0 1 11 16,4-1 12-16</inkml:trace>
  <inkml:trace contextRef="#ctx0" brushRef="#br0" timeOffset="4270">2459 736 34 0,'0'0'134'0,"0"0"7"0,0-2 7 0,0 2 5 0,0 0 4 0,3-3 5 16,-3 3 5-16,3 3-1 0,-2-3-7 0,2 2-14 0,0-2-20 0,-2 4-16 15,2 0-13-15,-1-1-7 0,1 0-5 0,0 4-2 0,1-1 3 16,-3 1 2-16,-1 1 3 0,6 2 1 0,-6 1 3 0,2 0 1 16,0 4-1-16,-2-1-2 0,2 2-1 0,-2 3-1 0,-2 2-4 15,2-2-1-15,-2 2-4 0,0 1-4 0,-4 0-8 0,5-1-5 0,-3-1-9 16,1 3-7-16,-2-3-8 0,2-1-8 0,-1-1-5 0,0 3-8 16,1-5-8-16,-1-2-10 0,1 1-13 0,1-3-14 0,-4-1-13 0,6-3-21 15,-1 0-22-15,1-2-26 0,0-4-24 0,0-2-25 0,0 0-24 16,1-2-37-16,-1-4-42 0,6-2-19 0,-1-2-11 0,2-5 4 15,0-1 6-15,-1-5 7 0,4-3 13 0,-3-1 18 0,2-2 23 0,1 0 26 16</inkml:trace>
  <inkml:trace contextRef="#ctx0" brushRef="#br0" timeOffset="4670">2658 600 52 0,'0'-10'206'16,"2"2"13"-16,1 2 8 0,-3 0 4 0,1 2 3 0,-1 1 6 15,0 2 8-15,3-4 8 0,-3 3 12 0,0 2-8 0,3 0-18 16,-3 0-36-16,0-2-44 0,0 2-27 0,1-2-18 0,-1 2-8 0,0 0-4 15,0 0-3-15,5 0 0 0,1 0-6 0,-1 0-6 0,1 0-10 16,1 0-10-16,-1 2-11 0,1-2-11 0,5 2-11 0,-2-2-10 0,2 0-7 16,-1 2-6-16,4-2-3 0,-4 0-5 0,2 3-2 0,-1-3-1 15,2 2-2-15,1-2 1 0,-4 0 0 0,2 0 0 0,-1 0-1 16,1 0 0-16,-5 0 0 0,4 1 0 0,-2-1 0 0,-4 0 0 0,4 0 0 16,-3 3 0-16,-1-3 2 0,1 0 1 0,-1 2 3 0,-2-2 3 15,-2 2 6-15,4 0 5 0,-5 0 10 0,-1 0 11 0,3 2 14 0,-3 2 15 16,0-3 10-16,0 4 11 0,-3-2 8 0,3 4 5 0,-1-1 3 15,1 1 2-15,-6 4-1 0,6-1-1 0,-2 2-3 0,-1 5-6 16,-1-2-8-16,1 2-11 0,-1 4-11 0,1 3-11 0,-3 0-11 16,0 0-10-16,5 4-7 0,-3 1-6 0,-4 0-4 0,4 3-5 0,-2-1-2 15,5 2 0-15,-5-5-3 0,2 3-1 0,2-1-2 0,-1 0-2 0,1-3-1 16,0-1-3-16,-1-2-1 0,3-2 0 0,-1-1-2 0,1-2 1 16,0-2-1-16,0-2 0 0,0-3-1 0,0 1-1 0,0-5-5 15,0 0-7-15,0-1-14 0,0-3-16 0,1-1-27 0,-1-2-31 0,0-3-31 16,0 0-30-16,0 0-30 0,0-2-27 0,-1-4-27 0,1 2-23 15,0-7-23-15,-3 1-16 0,0-2-19 0,2-6-16 0,-5 0-18 16,1-3-19-16,1-2 6 0,-3-4 22 0,2-1 27 0,-2-3 28 0,-1 0 29 16,-4-5 27-16,0 2 26 0,1-1 25 0,-2-3 22 0</inkml:trace>
  <inkml:trace contextRef="#ctx0" brushRef="#br0" timeOffset="4950">2645 658 103 0,'-1'-2'162'0,"1"2"2"0,0 0 4 0,0 0 0 0,1 2 2 16,2 0 2-16,0 3 4 0,-1-4 6 0,3 3-12 0,0 1-18 0,-4-1-28 15,5 0-36-15,-2 0-18 0,4 1-11 0,-4-2-5 0,3 4-1 16,0-4-1-16,-1 2 1 0,1 0-2 0,3 0-1 0,-2-2-5 16,-3 4-3-16,3-3-6 0,-1 2-6 0,-3-2-4 0,1 2-4 0,-3 1-2 15,1-1-2-15,-3 2-3 0,0 1 2 0,0-3 0 0,-3 4 0 16,-1 0 2-16,0-1 3 0,-2 2 0 0,0-1 4 0,-1 3 3 0,-3-1 6 16,3 1 3-16,-2 0 3 0,2 0 4 0,-2-1 3 0,-1 1 1 15,3-3 2-15,1 1 1 0,-1 0-1 0,2-2 0 0,-2-1 2 16,1 1-3-16,5-2-3 0,-2-1-3 0,3-2-8 0,0 1-4 0,0-1-6 15,3-4-5-15,1 0-3 0,1 3-9 0,0-3-7 0,1-3-11 16,1 3-12-16,4-4-16 0,0-1-21 0,1-2-24 0,-1-1-25 0,4 0-28 16,1-3-28-16,-3 2-33 0,4-4-37 0,-1 0-25 0,0 1-18 15,2-3-6-15,1 2-1 0,-3-2 7 0,3 3 7 0,3 0 15 16,-2-1 18-16,-1 0 24 0,4 2 25 0</inkml:trace>
  <inkml:trace contextRef="#ctx0" brushRef="#br0" timeOffset="5299">3446 191 18 0,'0'-3'163'0,"1"1"13"0,2 2 10 0,-1-1 9 0,-2 1 8 16,0 0 12-16,0 0 10 0,0 0 13 0,0 0 14 0,0 0-10 15,0 0-23-15,0 0-18 0,-2 1-18 0,2 4-11 0,-3-3-5 0,2 2-5 16,1 0-6-16,-6 1-3 0,6 1-5 0,-1 2-8 0,1 3-11 16,-5-2-10-16,5 4-12 0,-3 1-14 0,1 4-13 0,0 1-15 15,-1 2-12-15,0-1-12 0,3 1-11 0,-4 3-12 0,4 0-13 0,-1-4-24 16,1 1-24-16,0-2-24 0,0-1-24 0,0 0-26 0,1-4-26 15,-1-2-24-15,4-1-23 0,-1-3-25 0,0 0-27 0,1-1-32 16,-1-5-36-16,2 0-17 0,2-4-5 0,-3 0 9 0,1-2 18 0,-1-2 21 16,3-3 20-16,-2-2 24 0,0-1 25 0,1-2 21 0,0-4 25 15</inkml:trace>
  <inkml:trace contextRef="#ctx0" brushRef="#br0" timeOffset="5604">3515 62 54 0,'0'-10'192'0,"0"2"12"0,0 1 4 0,0 1 2 0,3 2 2 0,-1 0 4 15,1 2 3-15,-2 0 6 0,2-1 5 0,0 2-14 0,1-2-27 16,-2 3-34-16,3-2-41 0,3 2-21 0,-3-2-13 0,1 2-5 16,3 0 0-16,-1-2-2 0,0 2 3 0,3-2-4 0,-1 2-2 0,2-2-7 15,-3 2-5-15,5 0-6 0,-2 0-6 0,2 2-5 0,-2-2-8 16,-4 2-5-16,7 0-4 0,-7 0-3 0,4 3-1 0,1-1 0 0,-2 0 4 16,-5 0 5-16,4 2 7 0,-2 0 7 0,-1 2 6 0,-1 1 6 15,-1 1 3-15,0 4 9 0,-1-2 5 0,-1 3 9 0,-2-1 5 16,-1 6 8-16,0-2 4 0,-1 3 1 0,1 0-1 0,-6 2-4 0,2 0-6 15,0 1-7-15,-1 1-6 0,-5 0-5 0,6-1-8 0,-4 2-7 16,1-1-8-16,1 1-8 0,-1-3-11 0,-3-2-16 0,3 1-19 0,3-2-25 16,-4-1-26-16,3-6-27 0,-3 2-25 0,3-2-21 0,-1-2-24 15,0-3-21-15,5 1-22 0,-4-4-24 0,-1 2-23 0,5-2-24 16,-2-3-24-16,3-2-25 0,0 0-27 0,-4-2-3 0,1-3 11 0,1-2 16 16,0 2 22-16,-1-4 20 0,-2-2 21 0,4-2 23 0,-5-1 20 15,5 0 24-15,-4-1 24 0</inkml:trace>
  <inkml:trace contextRef="#ctx0" brushRef="#br0" timeOffset="6993">3553 301 50 0,'-4'-5'193'0,"-2"0"8"0,4 5 5 16,-1-1 3-16,1-3 3 0,2 4 4 0,-2 0 6 0,2 0 5 0,0 0 7 15,0 0 6-15,-3 0-37 0,3 0-58 0,-1 4-35 0,1-4-23 16,0 0-10-16,0 1-7 0,0 4-2 0,1 0-3 0,2-5-2 16,-1 8-4-16,0-5-4 0,3 4-8 0,1-1-6 0,-5 0-10 0,2 0-4 15,-2 1-9-15,5-1-5 0,-6 2-4 0,4-2-5 0,-4 1-2 16,0 1-3-16,0 1 0 0,-2-1-1 0,0-1-2 0,-1 1 1 15,0-2-2-15,-1 3 1 0,3-1-1 0,-5-2 0 0,1 3 0 0,1-3 0 16,0 0 0-16,-2-1 2 0,5 0-1 0,-4-1 2 0,2 2-2 16,0-3 2-16,2 1 1 0,-2 0 0 0,0-4 1 0,3 3 0 15,0-2 0-15,-1 3 1 0,1-4 0 0,1 1 1 0,-1 3-1 0,3-1 0 16,0 0 1-16,-3 2-1 0,1-3 2 0,5 2 0 0,-1 1-2 16,-4-1 1-16,5 0 0 0,-5 0 1 0,4 2-1 0,-3-4 0 15,3 4-1-15,1-2 0 0,-5 1 0 0,2-4 1 0,-2 4 0 0,2-1-3 16,0-2-2-16,-3 0 1 0,2 2 1 0,0-2 2 0,-2-2 0 15,0 0 0-15,-2 4-2 0,0-3 2 0,2 2 0 0,0-1-2 16,-3 2-3-16,0 0-5 0,3-3-2 0,-1 3-5 0,-3 1 0 0,-2-2-5 16,4 0-4-16,-3 2-5 0,0-1-4 0,-2 2-4 0,1-1-1 15,-1-1-4-15,-3 0-3 0,1 2-1 0,-2 0 1 0,-1-2 2 0,-2 2 5 16,-1 3 4-16,2-3 5 0,-4 4 1 0,-2-6 4 0,2 6 3 16,-2-2 3-16,0 0 3 0,-3 1 3 0,2-3 4 0,-1 2 1 0,0 1 2 15,0-1 5-15,0 1 1 0,3-4 1 0,-4 3 4 0,3-1 4 16,0 2 5-16,3-2 7 0,1-3 4 0,-1 4 5 0,4-4 6 15,-1 2 3-15,2 1 7 0,5-3 6 0,-4 2 7 0,2-4 9 0,1 3 8 16,3-4 9-16,2 1 6 0,-3 0 6 0,3-2 4 0,-1 3 3 16,3-3 4-16,0 0 5 0,0 0 2 0,0 0 2 0,0 0 0 15,0 0-4-15,3-3-4 0,-1 3-7 0,1-2-5 0,1 0-5 0,0 1-5 16,3-2-9-16,1-1-6 0,2 0-7 0,1 2-4 0,1-2-4 16,4 0-1-16,3 1 1 0,1 0 1 0,4-2 0 0,1 3 4 15,4-2 2-15,1-1-1 0,1 3-7 0,3-3-5 0,-2 2-3 16,6 0-2-16,-4-1-2 0,2 0-2 0,1-1-7 0,0 4-8 0,-2-3-7 15,-1-1-6-15,0 3-5 0,-1-2-10 0,-1 2-12 0,-3-2-15 16,1 2-13-16,-6-2-19 0,0 2-21 0,0-1-20 0,-6 0-21 0,0 0-20 16,-3 3-19-16,-1-2-21 0,-5 0-16 0,-2 0-21 0,0 0-19 15,-5 2-15-15,-2 0-12 0,0 0-3 0,-2 0 2 0,-2 0 8 16,-6 2 9-16,1 0 12 0,-2 2 11 0,-7-1 8 0,5 0 12 0,-5 2 9 16,-4 1 6-16,2-2 12 0,-4 2 14 0,0-2 18 0,1 3 18 0,0-3 20 15,0 0 20-15,-3 2 24 0,2-6 23 0,4 4 24 0,-1-2 22 16,0 2 20-16,3-3 23 0,-1 1 20 0,3-1 23 0,-1-1 16 15,3 5 14-15,3-2 11 0,-1-1 8 0,2 3 3 0,2-2 0 16,0 0-6-16,4 1-3 0,-3 0-8 0,1 2-6 0,2-2-6 0,-1 2-5 16,2 3-5-16,2-1-5 0,-3 0-3 0,1 3-3 0,0-1-8 15,1 3-6-15,-2 3-6 0,1-5-8 0,0 5-8 0,2-3-5 16,-2 2-7-16,0-2-5 0,3-2-6 0,-1 0-6 0,-2 1-6 0,3-1-7 16,-2-3-6-16,2-2-7 0,2 0-7 0,-2 1-7 0,0-6-6 15,3 3-7-15,-2-1-9 0,-1-3-7 0,6 0-8 0,-5 0-8 0,5-3-3 16,-2-1-4-16,1 0 0 0,2-2-1 0,0 0 3 0,2-3-1 15,1-2 7-15,-1 3 3 0,2-2 5 0,1-2 9 0,-1-1 8 16,1 0 7-16,2-1 10 0,1 1 9 0,-2 1 8 0,1-1 6 0,1 1 6 16,-2 2 8-16,1 0 4 0,1 2 6 0,-4 1 5 0,2 1 4 15,2 0 5-15,-4 4 4 0,1-3 3 0,-2 4 2 0,1 1 3 16,-3 0-2-16,0 1 1 0,0 4-3 0,-1-3-2 0,-6 4-2 0,4-2-5 16,0 3-4-16,-5-1-2 0,0-1-4 0,-3 4-3 0,1 0-5 15,-3 2-3-15,-2-1-2 0,1 1-2 0,-1 0-4 0,-5 1-1 16,1 0-4-16,1 3-1 0,-3-2-2 0,0 2-1 0,0-4-2 0,-5 2 0 15,7-2 0-15,-2 0 1 0,-2-2 4 0,1-1 1 0,2 0 5 16,1-3 3-16,2-1 4 0,-1 1 4 0,1-3 4 0,5 0 4 16,-3-1 4-16,2-1 1 0,0 0 2 0,5 0 1 0,0 0-2 0,0 0-2 15,0-1-3-15,0 1-4 0,0-2-1 0,3 0-6 0,-1-1-3 16,-2 1-3-16,2 1-3 0,1-2-4 0,-2 3-5 0,2-2-4 0,0 0-2 16,-1 2-3-16,-2-1 0 0,0 1 1 0,0 0-1 0,0 0-1 15,0 0 2-15,0 0-2 0,2 1 0 0,-2-1 0 0,3 2-2 0,-3 0 2 16,0 2 4-16,0 1 1 0,0 0 2 0,0 3 1 0,0 0 2 15,-3 1 3-15,3 1 1 0,-2 2 5 0,2 1 5 0,0 4 7 16,-2-3 5-16,2 3 6 0,0 3 4 0,-3-1 4 0,3-1 5 16,0 3 2-16,-3-3 3 0,3 3 5 0,3-1 4 0,-3 0 0 15,0 0 2-15,0-2-3 0,0 1-3 0,0-3-6 0,3 0-7 0,-3-2-4 16,0-1-5-16,2 0-5 0,-2-1-6 0,0-4-2 0,2 0-5 0,-2-1-4 16,3-1-8-16,-3-1-3 0,0-3-2 0,2 2-3 0,-2-4 0 15,0 0-1-15,0 0 0 0,0 0-3 0,-2 0-2 0,-1 0-7 16,-1 0-8-16,-2-1-8 0,2-4-9 0,-3 3-7 0,1-6-7 0,-6 4-4 15,2-3-5-15,-1-2-5 0,-1-1-5 0,-2 1-4 0,2-1 2 16,-1-3 0-16,-1 1 1 0,-1-1 7 0,1 0 9 0,2-2 9 16,-1 1 7-16,3-1 8 0,-1 3 7 0,3 0 5 0,3-1 7 0,-3 2 5 15,4 3 5-15,-2-2 3 0,6 0 0 0,-1 4 1 0,1 1-1 16,1-2 0-16,2 1 0 0,0 2 0 0,3-3-1 0,1 3 0 16,0 0 1-16,5-3 0 0,-2 4 0 0,6-2-1 0,-3 1 0 0,6 0 1 15,-1 0 1-15,5 0 3 0,-1 2 1 0,4-1 4 0,-3 3 5 16,3-1 4-16,2 1 4 0,-1 1 7 0,2 2 3 0,-4-1 6 15,4 2 4-15,-2-2 4 0,-1 4 5 0,-1 1 0 0,1-3 0 0,-3 4-1 16,0 0 1-16,1 0-6 0,-3 1-5 0,-3 1-4 0,1-2-4 16,-3 3-5-16,-1 1-6 0,-1-2-6 0,-2-2-5 0,-7 3-5 15,3-1-3-15,2-2-6 0,-9 2-6 0,5-1-13 0,-6-1-16 0,0 0-23 16,-3-1-24-16,0 1-28 0,-1-3-28 0,-3 1-32 0,5 1-34 16,-8-4-37-16,3 2-34 0,-2-1-39 0,0-2-38 0,-1-2-15 0,2 0-4 15,0-2 7-15,-2-2 13 0,3-1 21 0,1 0 25 0,-1-3 27 16,3-5 28-16,-2 5 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0:09.8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163 332 55 0,'-8'5'199'16,"3"4"11"-16,-2-3 8 0,3-2 8 0,-2 3 8 0,2-2 11 0,-1 0 11 16,2-2 11-16,-1 0 15 0,3-1 13 0,-2-2-31 0,3 0-58 15,0 0-34-15,0 0-26 0,0 0-14 0,0 0-8 0,0 0-7 16,0 0-6-16,4 0-5 0,0 0-6 0,4-2-6 0,-1 2-5 0,4 0-9 16,1-3-12-16,-1 3-8 0,5-3-9 0,2 1-6 0,0 2-4 15,3-3-1-15,-3 2 1 0,1-1-2 0,4 0 0 0,-4-1-4 16,4-1-6-16,-4 3-3 0,4 1-7 0,-4-3-5 0,0 1-6 0,-3-2-19 15,2 4-26-15,-2-2-25 0,-1 0-28 0,-4 0-26 0,1-1-28 16,-2 2-21-16,-1 1-24 0,-5-3-18 0,2 3-13 0,-2-1-14 16,-2 1-10-16,-2 0-11 0,0 0-7 0,0 0 6 0,-5 1 16 0,4 2 21 15,-5-2 24-15,2 2 29 0,-4-1 28 0,0 2 30 0,1 0 29 16,-2-2 25-16,2 2 22 0,-3 0 19 0,2-1 17 0,0 1 16 16,-1 0 16-16,2-2 13 0,-3 1 15 0,2 2 8 0,4-2 9 0,-3 0 5 15,3 2 1-15,-1-3 0 0,1 4-4 0,1-1-3 0,-1 0-3 16,1-2-3-16,-2 4-2 0,5-1-1 0,-2 2-2 0,0 3-3 15,2-1-2-15,-3 0-4 0,3 3 0 0,0 5-5 0,-4-4-4 0,4 2-3 16,-3 4-5-16,3-2-4 0,-1 3-4 0,-2-2-5 0,3 2-3 16,-5-2-3-16,2 2-6 0,2-3-9 0,-2 5-16 0,-1-5-19 15,-1 1-24-15,0 1-27 0,0-1-27 0,-2 0-38 0,0-5-42 0,-2 6-24 16,2-5-12-16,-5-1-8 0,4 1-3 0,-4-1-1 0,-2-1 0 0,2-3 7 16,-2 0 11-16,1-2 16 0,-5 0 22 0</inkml:trace>
  <inkml:trace contextRef="#ctx0" brushRef="#br0" timeOffset="248">19 985 108 0,'-5'0'195'0,"1"3"8"0,1-3 5 0,3 0 6 0,0 0 7 16,-4 0 6-16,4-3 9 0,-3 3 8 0,3 0 3 0,0 0 0 0,0-1-36 15,3-2-54-15,0 2-25 0,1-4-11 0,3 3-1 0,1-2 4 16,0 0 5-16,8-3 7 0,-1 3 3 0,0-5 1 0,7 4-2 16,1-1-1-16,0-2-4 0,5-2-7 0,1 2-7 0,-2 0-10 0,3 1-9 15,1-2-12-15,-1 4-11 0,-2-4-11 0,2 3-10 0,-4 2-11 16,1-2-9-16,-1 3-7 0,-2 2-7 0,-1-4-4 0,-2 3-6 15,0 2 0-15,-4-2-4 0,-1 2-1 0,0 0-1 0,-5 0-3 0,1 0 1 16,-2 0-1-16,-1 2-5 0,-2-2-5 0,-3 2-16 0,-1-2-22 16,-3 0-27-16,0 0-31 0,0 0-35 0,0 0-35 0,0 0-35 0,-3 0-36 15,-1 0-36-15,0-2-39 0,-4-1-30 0,1-2-24 0,-2 0-8 16,-1-1-1-16,5 3 12 0,-6-7 20 0,4 2 25 0,-1 0 32 16,0-2 33-16,4 1 35 0,0-2 37 0</inkml:trace>
  <inkml:trace contextRef="#ctx0" brushRef="#br0" timeOffset="743">1254 2 28 0,'5'-2'183'0,"-3"2"11"0,3 0 1 0,-2 0 3 16,-2 0 3-16,-1 0 2 0,3 0 8 0,-3 2 9 0,0 0 11 15,0 1 15-15,0 1-31 0,0 0-53 0,-3 0-31 0,2 2-18 16,-5 2-8-16,2 1-3 0,-1 3-2 0,-2-2 1 0,0 6-1 0,-2-5-3 16,-1 5-9-16,-2 2-6 0,1-1-15 0,-5 2-13 0,1 2-13 15,-5 0-14-15,1 3-13 0,1-1-13 0,-5-1-11 0,1 1-12 0,-3 3-9 16,-1-3-10-16,0 1-4 0,-1-1-6 0,1-1-3 15,0-1-2-15,1 0 0 0,-1 0-1 0,5-1 2 0,0-5 2 0,3 2 5 16,2-4 5-16,1 1 6 0,1-3 7 0,5-1 7 0,2-1 8 0,0-5 3 16,5 2 5-16,-1 0 3 0,3-5 0 0,5 1 4 0,-1-2 1 15,3 0 4-15,0 0 1 0,5-2 2 0,2 1 3 0,2-3 3 16,3 1 4-16,3-2 5 0,-2 1 4 0,3-1 3 0,3 0 3 0,0-2 4 16,-1 1 8-16,1-2 1 0,0 1 3 0,1-1 2 0,-1 0 0 15,-3 2-1-15,3-4-1 0,-3 2-4 0,1 0-3 0,-3-1-5 0,0 3-2 16,-3-2-4-16,1 0-4 0,-3-1-4 0,-2 3-5 0,-2-1-5 15,0 2-4-15,-1 1-10 0,-4-1-9 0,2 2-14 0,-6 0-13 16,4-2-13-16,-5 4-15 0,0-1-14 0,1 0-16 0,-3 2-15 16,0 0-18-16,-3-3-16 0,3 1-18 0,-2 1-14 0,-3-3-15 0,1 0-9 15,1 2-7-15,-3-3-9 0,0 2-12 0,-1-2-2 0,-1 2 2 16,0-2 11-16,0-1 11 0,0 1 15 0,1 0 17 0,-1-2 16 16,0 1 16-16</inkml:trace>
  <inkml:trace contextRef="#ctx0" brushRef="#br0" timeOffset="1024">1189 311 93 0,'-3'-5'142'0,"-1"5"10"16,0-1 10-16,1-3 7 0,-2 3 8 0,2 1 8 0,-1 0 10 0,0-2 8 15,4 2-13-15,0 0-23 0,0 0-20 0,0 0-18 0,-3 0-11 16,3 0-6-16,0 2-5 0,0-2-3 0,-2 0-1 0,2 5-2 16,0-2 1-16,0 4 1 0,0-3 1 0,2 6 1 0,-2 1 5 0,3 1 4 15,0 1 5-15,-2 3 6 0,3 5 4 0,-4 1 8 0,3 0 5 16,2 5 4-16,-5 0 3 0,3 4-1 0,-2-2-2 0,2 2-4 16,-3 6-7-16,0-2-8 0,3 0-8 0,-3 3-14 0,1 0-13 0,-1-1-9 15,0 2-13-15,0-5-12 0,3 1-11 0,-3-1-10 0,0-3-7 16,3 0-7-16,-1-4-5 0,-2-2-5 0,0-2-2 0,2 0-4 0,-2-7-2 15,2 4 0-15,-2-5-1 0,0-3-1 0,0-1-2 0,0-3 0 16,0 1-2-16,0-3 0 0,0-2 0 0,-2 0-3 0,2-2-10 16,-2 1-15-16,2-2-21 0,0-1-27 0,-5 0-24 0,1-1-22 0,1-2-18 15,-1 1-19-15,-4-2-18 0,5-3-19 0,-2 1-20 16,-1-2-19-16,2-2-18 0,-4-1-18 0,4-1-9 0,1-3-4 0,-1-1 2 16,-1 0 5-16,3-3-5 0,0-1-9 0,-1-4 6 0,-1 1 9 0,4-2 14 15,-3 3 19-15,2-5 18 0,-2 1 20 0,3 0 18 0,0 1 21 16,0 3 19-16</inkml:trace>
  <inkml:trace contextRef="#ctx0" brushRef="#br0" timeOffset="1307">1147 680 77 0,'0'-5'168'0,"0"5"4"0,-3 2 3 16,-1 2 6-16,1 0 3 0,-3 4 8 0,1 1 7 0,-4-1 8 15,2 6 8-15,-2-2-24 0,-1 1-43 0,1 1-31 0,-1 1-29 0,1 0-15 16,-1-2-9-16,2 5-5 0,0-2-2 0,1-2-7 0,0-2-4 16,1 1-14-16,0-3-19 0,5-2-22 0,-2-2-23 0,0 1-22 15,2-2-17-15,2-4-16 0,-1-1-12 0,3 0-14 0,1-1-12 0,2-4-11 16,0-2-12-16,0-1-14 0,2 0-9 0,0-3-9 0,0-1-3 15,4-2 4-15,-2-1 12 0,2 2 15 0,-1-3 17 0,1 5 26 16,-1-2 29-16,4 1 28 0,-4 1 28 0,1 3 26 0,-1 0 24 0,1 3 23 16,0 2 24-16,-1 0 22 0,-1 3 26 0,-1 0 19 0,1 4 14 15,-1 1 8-15,-1 0 4 0,0 2-6 0,-1 1-14 0,0 1-12 16,0 1-14-16,-2 0-12 0,-1 1-11 0,3-1-10 0,-3 0-10 0,-1-1-11 16,2 1-9-16,-2-5-10 0,-2 1-10 0,2 1-8 0,0-5-9 0,-2 2-14 15,2-4-14-15,-1 2-18 0,0-4-17 0,-2 0-20 0,3-2-22 16,-1-3-21-16,1-3-26 0,-3-1-24 0,0 0-26 0,0-5-12 15,0-1-6-15,0 1-3 0,0-3-1 0,-3 0 7 0,3 1 9 16,-2-3 14-16,-1 1 14 0</inkml:trace>
  <inkml:trace contextRef="#ctx0" brushRef="#br0" timeOffset="1466">1293 468 119 0,'0'-11'146'0,"0"3"4"16,0 4 4-16,0-3 2 0,0 3 2 0,0 4 2 0,0 0 2 16,0 0 1-16,3 3-22 0,-3-2-35 0,4 3-28 0,-1 0-24 0,0 3-16 15,-1-1-7-15,2 3-7 0,-1-1-4 0,1 0-3 0,1 4-1 16,-3-4-2-16,3 3 1 0,-2-3-4 0,1 0-2 0,0 0-3 15,-1 0-1-15,2-4-3 0,-1 0-2 0,-1 1-6 0,1-3-9 0,0 0-13 16,-1-4-14-16,2 0-21 0,-2 0-25 0,-1-5-29 0,0 2-29 0,2-2-14 16,-1-4-5-16,-3-2-3 0,3 2 0 0,-2-4-2 0,-1-1 2 15,0 2 5-15,3 0 8 0</inkml:trace>
  <inkml:trace contextRef="#ctx0" brushRef="#br0" timeOffset="2558">1387 280 84 0,'-3'-3'168'15,"3"-3"3"-15,0 1 4 0,0 1 2 0,3 2 3 0,-3 0 7 16,0-1 8-16,3 2 9 0,-3-2 11 0,1 2-24 0,2-2-40 0,-1 1-29 15,1-2-24-15,1 4-13 0,0-4-7 0,4 2-2 0,-1 2-1 16,0-2 2-16,0 0 0 0,2 0-5 0,-2 2-3 0,5-2-8 16,-2 2-7-16,-1 0-5 0,2 0-6 0,1 0-4 0,-2 2-4 0,-2 0-3 15,3 0-2-15,-3 0-2 0,-1 4-1 0,1-2-1 0,-4 2-6 16,0 3-4-16,1-3-2 0,-2 5-2 0,-3-1-4 0,0 3-2 16,-3 2-3-16,1-3-1 0,-2 3 0 0,-2 2-1 0,-1 0 0 0,-2-1 0 15,1 3 0-15,-3 0 0 0,0-3 0 0,-1 3 1 0,4-3 4 16,-5 2 4-16,1-2 7 0,0-3 8 0,4 0 10 0,-2 0 8 15,1-1 7-15,5-3 5 0,-4-1 3 0,4-2 3 0,1 0-1 0,0 0 1 16,2-5 3-16,-2 1-3 0,3-2-4 0,0 0-3 0,0 0-8 16,0 0-7-16,4 0-10 0,-1 0-6 0,4-2-8 0,-2 1-4 15,2-3-3-15,2 2-3 0,-2-2-2 0,4 2 0 0,0-1-2 0,0 0 0 16,1 0 0-16,-1 1-5 0,1-1-4 0,2 0-9 0,-5 1-8 16,3 0-9-16,-1 0-9 0,-1 0-7 0,-3 2-9 0,-1-2-4 15,0 2-7-15,-2-2-6 0,1 2-3 0,-5 0-3 0,0 2-3 0,0-2-3 16,0 2-2-16,-3 2 5 0,1 0 4 0,-1 2 7 0,-4-1 5 15,1 1 9-15,-1 0 5 0,-3 3 6 0,3-1 7 0,-5 0 5 16,4 2 3-16,-4-2 6 0,2 0 3 0,-2 2 6 0,1-1 6 0,-1-1 5 16,4 2 4-16,-3-2 7 0,3 1 3 0,1-3 5 0,-1 2 3 15,1-3 3-15,3 1 1 0,-1-1 0 0,1-3 0 0,1 2 1 16,3-2 0-16,0-2 0 0,0 0 3 0,0 0 1 0,3 0 1 0,-1 3 1 16,0-3-1-16,6-3-3 0,-4 3-3 0,3-2 0 0,-2 2 0 15,3-1 0-15,-1-4 2 0,5 3 0 0,-5-1-1 0,5-2-1 0,-1 2-1 16,0 0-2-16,-3-1-3 0,2 0-1 0,-1 0-3 0,1 2-2 15,-1-2-2-15,-2-1 0 0,2 4-2 0,-2-1-1 0,0-3-2 16,0 3-1-16,-2 1 0 0,-1-4-1 0,3 3 1 0,-2 0 1 0,-3 0-1 16,3 0 1-16,-2 0 0 0,-2 2 0 0,-1 0 0 0,0 0 1 15,0 0 1-15,0 0 1 0,0 0 1 0,0 0 1 0,0 0 3 16,0 0 1-16,-1 2 0 0,-2 2 2 0,1 0-2 0,-1 1 3 16,3 0 0-16,-2 3 1 0,0-1 2 0,-1 3 2 0,3 4 3 0,-4-2 0 15,1 1 2-15,3 3 2 0,-1 1-1 0,-2 2 2 0,0 1-1 0,3-1 0 16,0 1-2-16,-2-1 0 0,2 2 1 0,0 3-3 0,0-3 0 15,0-3-1-15,0 3-1 0,2-3-2 0,-2 1-2 0,0 0-2 16,3-1 0-16,-3-2-1 0,0-4-1 0,0 1 0 0,3-2-2 0,-3 0 0 16,0-3 1-16,0 2-2 0,0-4-2 0,1 1-2 0,-1-5-4 15,0 2-6-15,0-4-6 0,0 0-12 0,0 0-11 0,0 0-12 16,0-4-16-16,-1 2-14 0,-2-5-12 0,0 1-8 0,-2-1-9 0,1 0-6 16,0-5-3-16,-3 1-2 0,-1-1-1 0,1 2 2 0,-2-3 6 15,-1 1 8-15,2-1 13 0,-4 2 16 0,2 0 15 0,-2-3 20 16,4 4 18-16,-2-1 18 0,1 3 17 0,0 0 14 0,2 2 14 0,0-1 14 15,0 1 12-15,4 1 12 0,-3 5 10 0,3-5 6 0,0 2 8 16,2 1 2-16,-2 2 1 0,3 0-4 0,0 0-3 0,0 0-8 16,0 0-10-16,0 0-8 0,0 0-11 0,3-1-9 0,-2 1-8 0,2 0-7 15,4-4-8-15,-2 3-2 0,3 1-5 0,2 0-1 0,-1-2-1 16,3 1-2-16,1-1 1 0,0-3-1 0,1 5 1 0,1 0 2 0,-2-3-1 16,1 2 0-16,2-4 0 0,-2 3-2 0,-2 0-1 0,-1 2-3 15,1-3-4-15,0 1-3 0,-1 1-3 0,-1 1-2 0,-1 0-4 16,-2-3-4-16,-3 3-2 0,4 3-2 0,-4-3-4 0,-1 1-5 0,-2 1-4 15,-1 3-8-15,0-2-10 0,-1 5-11 0,-2-1-11 0,-4 2-9 16,2 1-6-16,-2 1-5 0,0 4-2 0,-5-1 0 0,1 3 3 16,-1 1 2-16,-4 1 4 0,2-3 3 0,-2 4 6 0,-3-1 8 0,3 0 13 15,-2 4 16-15,-1-5 14 0,0 0 21 0,0 1 15 0,0-3 17 16,4 1 18-16,0 0 15 0,-1-1 13 0,5-4 11 0,-1 0 15 0,1-4 11 16,3 3 9-16,1-5 5 0,0 0 3 0,5-1 1 0,0-2-1 15,2 0-3-15,0-3-3 0,0 0-5 0,4-3-6 0,-1 2-9 16,5-1-4-16,0-3-10 0,3 3-10 0,4-4-5 0,-1 2-5 0,2-2-2 15,3 0 1-15,0-1-2 0,1 1 0 0,3 0-4 16,-1-1-2-16,1 2-5 0,0-3-4 0,0 3-5 0,0-3-4 0,-1 5-4 16,1-4-3-16,-4 1-5 0,4 1-5 0,-4 2-5 0,2-2-5 0,-3 2-4 15,0-2-3-15,0 1-4 0,-5 0-4 0,1 2-1 0,-2-3-1 16,-1 4-1-16,-1-2-2 0,-4 2-2 0,1 1-1 0,-2-3-2 16,-2 3-5-16,1 0-7 0,-4 0-9 0,0 0-23 0,0 0-31 0,0 0-38 15,-1 3-42-15,-2-3-40 0,0 1-40 0,-2-1-36 0,1 3-34 0,-3-3-34 16,0 0-39-16,-1 0-27 0,0 0-27 0,1-3-7 15,-5 2-1-15,5-2 22 0,-2-1 27 0,-1 0 38 0,1-2 42 0,2-1 39 16,3 1 41-16,-4 1 35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0:14.2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143 290 130 0,'-8'1'160'0,"1"4"13"0,3-3 12 0,-1 0 13 0,-2-2 14 15,3 4 13-15,-2-4 9 0,2 2 11 0,-1-2-10 0,3 3-19 16,-3-3-15-16,4 2-13 0,1-2-7 0,-3 0-2 0,3 0-7 0,0 0-6 16,0 0-10-16,0 0-12 0,0 0-11 0,0 0-12 0,0 0-12 15,3-2-15-15,-2-1-12 0,2 3-11 0,1-2-13 0,1 0-15 16,2 0-11-16,0 0-12 0,5 0-8 0,-4-3-5 0,4 4-3 0,1-2-2 15,0-1-1-15,2 0 0 0,-4 3-1 0,5-6-1 0,-2 3 2 16,2-1 0-16,-1 2-1 0,-1-2 1 0,-1 2-2 0,2-2 0 0,-4 0 0 16,4-1 0-16,-4 3 0 0,1-3 0 0,-4 2 1 15,3 2 0-15,-3-2 0 0,-1 0 0 0,1 0-1 0,-1 2-1 0,-3-3-2 16,1 3-2-16,-1 0-4 0,2 1-6 0,-5-2-8 0,3 1-7 0,-4 0-9 16,3 0-9-16,0 2-12 0,-3 0-12 0,2 0-11 0,1-2-12 15,-3 2-13-15,0 0-10 0,0 0-13 0,0 0-7 0,0 0-7 16,0 0-7-16,0 0-4 0,1-2-5 0,-1 2-3 0,0-4-1 0,0 4-5 15,0 0-4-15,0 0-16 0,0 0-15 0,0 0-8 16,-1-3 2-16,1 3 6 0,-3-2 10 0,3 2 9 0,-5-4 13 0,5 4 9 16,0 0 14-16,-3 0 12 0</inkml:trace>
  <inkml:trace contextRef="#ctx0" brushRef="#br0" timeOffset="518">47 497 105 0,'-7'7'134'16,"0"-1"1"-16,0-2 3 0,2 3-1 0,1-6 1 0,-3 3 0 15,4-1 1-15,1-1 3 0,-1-1-23 0,1 2-34 0,2-3-28 16,0 0-23-16,0 0-12 0,0 0-7 0,0 0-2 0,0 0 0 0,0 0-3 16,0 0 1-16,0 0 0 0,0 0 1 0,0 0 1 0,0 0 0 0,0 0 0 15,0 0 1-15,0 0 1 0,0 0 3 0,2-3 3 0,-2 3 4 16,5 0 5-16,-2-1 6 0,0 1 5 0,-2 0 6 0,2-2 6 15,-2 2 3-15,5-3 6 0,-4 3 2 0,2-2 4 0,2 2 3 0,-2-2 3 16,3 1-1-16,-2-2 2 0,3 1 3 0,-1 0-1 0,4 2-1 16,-3-2-2-16,4 0-4 0,-2-3 0 0,3 5-4 0,-2-4-1 15,4 3-3-15,1-4-4 0,-2 1-3 0,2 2-3 0,-1-2-2 16,3-2-7-16,1 1-4 0,-3 1-6 0,3-2-3 0,0 0-5 16,1-1-3-16,-1 1-4 0,4-1-5 0,-4-1-4 0,2 2-3 0,-1-2-3 15,-1-1-2-15,0 1-2 0,3 1 0 0,-3 1-2 0,-4 0-1 0,1 0-4 16,0-1-8-16,-1 4-10 0,-4-4-12 0,1 6-15 0,-5-4-16 15,3 2-17-15,-4 1-19 0,-3 1-13 0,1 1-15 0,-4 0-18 16,0 0-17-16,0 0-26 0,0 0-31 0,0 0-18 0,-4 1-11 0,-3 1 1 16,2 3 8-16,-5-1 12 0,1 0 15 0,2 0 19 0,-4 1 15 15,-1-1 16-15,5 2 15 0</inkml:trace>
  <inkml:trace contextRef="#ctx0" brushRef="#br0" timeOffset="899">410 446 25 0,'-4'4'150'0,"1"-1"5"16,1 2 4-16,-1-2 5 0,3 0 4 0,-1 2 7 0,-2-4 7 0,0 6 10 15,2-3 10-15,-2 0-20 0,-2 0-33 0,3 3-25 16,-3 1-21-16,-2 0-9 0,3 1-4 0,-4 1 1 0,1-1 0 0,1 6 2 16,-4-4-1-16,3 5 1 0,0-3 2 0,-5 2 0 0,4 1 1 0,-2 0 0 15,1-2 2-15,0 1 4 0,2 1 4 0,-3-3 5 0,3 2 4 16,-2-2-1-16,5 0 0 0,-4-4-2 0,4 1-4 0,1 0-6 16,-1-4-9-16,1 1-9 0,2-1-10 0,-2-4-9 0,3 2-12 0,3-2-10 15,-2 0-10-15,2 1-9 0,1-1-10 0,1-2-5 0,0 0-4 16,1 0-3-16,4 0-2 0,-1-2-3 0,2-1-1 0,0 1-4 15,0-1-5-15,1-2-13 0,-1-1-12 0,1-1-15 0,-1 1-13 0,1-4-11 16,-1 2-8-16,1 0-11 0,-2 0-6 0,2 0-8 0,-4 0-4 16,0-3-2-16,3 2-3 0,-4 1 2 0,2 3 4 0,-2-4 11 0,0 2 13 15,1 1 13-15,-4 1 14 0,3 1 12 0,-2 0 10 0,-1 4 8 16,-1-5 7-16,1 3 7 0,-1 2 5 0,1 0 5 0,-1 0 3 16,-1 0 3-16,1 2 0 0,1 3 3 0,-1-2 0 0,-2 2 0 15,5 0 1-15,-2 1 0 0,-2 1-1 0,4-1 1 0,-5 2-1 0,5 0 1 16,-2 1 0-16,-2 2 0 0,3-1 0 0,-3-1 0 0,2-1-1 15,-1 1-6-15,-3 0-9 0,4 1-14 0,-4-4-17 0,3-1-16 16,-3 3-18-16,0-5-19 0,2-1-15 0,-2 3-23 0,0-5-23 0,0 0-25 16,0 0-32-16,0 0-13 0,-2-5-8 0,-1 0 3 0,-1-3 6 0,1 0 14 15,2 0 14-15,-2-2 18 0,-1-3 17 0,1 0 19 0</inkml:trace>
  <inkml:trace contextRef="#ctx0" brushRef="#br0" timeOffset="1253">505 551 32 0,'-1'-12'146'0,"1"-1"8"0,1 3 6 0,-1-1 9 0,0 3 8 16,0 0 11-16,3 0 12 0,-3 1 11 0,5-1 14 0,-5 3-19 15,2-5-34-15,3 5-23 0,-2-3-17 0,1 2-7 0,0-2-5 16,1 3-1-16,0-3-1 0,1 2-3 0,1-3-5 0,1 4-5 0,2-2-8 16,-2-1-10-16,4-1-7 0,0 3-10 0,-1-2-6 0,1 0-5 15,2 1 0-15,-2-1-4 0,4 0-2 0,-2 3-2 0,0-1-3 0,-1 1-4 16,5-1-2-16,-2 2 0 0,0-2-4 0,-2 3 1 0,2-1-1 16,0 2 1-16,1 0 0 0,-4 2-2 0,5-1-4 0,-3 2 0 15,0-1 1-15,-2 2 0 0,1 3-2 0,1-4 1 0,-2 3 0 0,-2 5 5 16,1-3 5-16,1 2 14 0,-4 3 14 0,2 1 13 0,1-3 12 15,-5 6 5-15,2 0 5 0,1 4 3 0,-3-3-1 0,-3 5 1 16,3 3 0-16,-2-3 1 0,-1 3-2 0,-1-1-4 0,-1 3-7 0,-2 1-14 16,2-2-19-16,-4 2-12 0,2-1-13 0,-2 1-6 0,-1-2-7 15,-1 0-2-15,1-1-3 0,-1-2 0 0,-1-1-2 0,1-2-2 0,-2 0-1 16,2-4-2-16,-1-2-3 0,3 2 0 0,-3-5-2 0,1-1-1 16,1-4-2-16,2 1-6 0,-2-1-4 0,-2-3-9 0,2 0-10 15,-1-2-20-15,1-2-29 0,-3 0-38 0,1-3-41 0,-1-3-35 16,-4 0-33-16,3-5-31 0,-2 1-31 0,-1-5-24 0,-2-5-23 0,4-3-21 15,-3-2-16-15,0-2-20 0,-1-5-21 0,1 1 0 0,-1-5 7 16,1-2 29-16,2 1 36 0,-1-2 34 0,3 2 34 0,-2 0 30 0,5 2 28 16,-2 0 27-16,4 3 24 0</inkml:trace>
  <inkml:trace contextRef="#ctx0" brushRef="#br0" timeOffset="1415">825 168 66 0,'5'-12'157'16,"1"2"15"-16,-3 0 12 0,0 5 11 0,-2 1 6 0,-1-2 10 0,0 6 7 16,0 0 9-16,0 0 11 0,0 7-19 0,0 0-31 0,-1-1-17 15,-2 5-13-15,0 1-5 0,3 3-6 0,-4 3-4 0,0 1-3 0,1 5-4 16,-5 3-5-16,4-3-6 0,-3 7-7 0,-2 3-7 0,2-2-11 15,0 2-10-15,-2 0-18 0,-1-3-12 0,1-2-12 0,2 2-18 16,3-3-19-16,-4-3-24 0,1-4-25 0,3 0-27 0,1-3-28 0,2-4-30 16,-2-1-29-16,3-5-28 0,0 0-25 0,0-4-29 0,3-2-29 15,-3-2-25-15,4-4-24 0,0-2-5 0,3-2 2 0,1-5 11 16,0 0 19-16,3-7 20 0,-3 4 25 0,4-5 28 0,2-1 28 0</inkml:trace>
  <inkml:trace contextRef="#ctx0" brushRef="#br0" timeOffset="2761">1154 86 30 0,'9'-12'130'0,"2"1"3"0,-3 1 6 16,0-1 8-16,2 3 9 0,-2 0 11 0,-4 0 6 0,3 5 9 0,-3-4-9 15,1 5-18-15,1-2-22 0,-5 2-24 0,-1 2-10 0,0 0-4 16,3 2 2-16,-3 2 4 0,0 0 1 0,0 2 0 0,0 1 0 16,-3 1 1-16,3 3 2 0,-4 2 3 0,4 2 3 0,-3-1 3 0,-2 3 2 15,1 2 6-15,0-3 3 0,-2 5 4 0,0-2 4 0,0 2 5 16,2-2 1-16,-3 0 0 0,3 0-1 0,-1 0-6 0,-2-2-8 15,4-3-7-15,-1-1-12 0,2 0-7 0,-1-3-11 0,3 1-9 0,0-5-9 16,0 2-10-16,3-1-11 0,-1-3-9 0,2 0-10 0,-1 0-6 16,4-2-6-16,0 0-7 0,2-2-2 0,-2 0-1 0,5 0 0 15,-1-2-1-15,1 0-1 0,0 1-1 0,2-2-1 0,0-1 0 0,-1 0-4 16,2-3-5-16,-1 3-12 0,-1-1-17 0,-1-3-21 0,2 1-22 0,-2 3-21 16,0-3-20-16,-1-2-18 0,-1 2-17 0,-1-1-13 0,1 2-13 15,-1-3-10-15,-5 1-12 0,3 0-5 0,0 0-5 0,-2 0 5 16,-2 0 9-16,1-2 13 0,-1 1 20 0,-2 2 17 0,-1-2 17 0,3 1 17 15,-3-1 16-15,-3 1 14 0,3 2 15 0,-1-3 10 0,-2 1 14 16,-1 2 12-16,1 0 14 0,-2-1 16 0,3 2 18 0,-3-3 13 16,1 3 14-16,0 5 14 0,1-4 10 0,-2 4 10 0,2-6 8 15,-1 6 9-15,1 0 5 0,2 0 5 0,-2 2 2 0,3 2-1 0,-3-3 0 16,2 2-5-16,-2 2-3 0,3 3-6 0,-5 0-1 0,5 0 2 16,0 6 0-16,-3-1 8 0,3 6 8 0,3 1 10 0,-3 5 12 0,0 3 7 15,3 2 8-15,-1 2 3 0,1 3 3 0,-2 5 1 0,2 0 0 16,0 1-4-16,-2 1-7 0,2 1-12 0,0 1-11 0,-2 0-16 15,2-3-15-15,-1-2-18 0,-2 0-19 0,3-3-12 0,0-4-11 0,-2 1-8 16,-1-6-7-16,4-4-10 0,-4-3-12 0,3 0-17 0,-3-5-20 16,3-1-24-16,-1-6-25 0,-2 0-25 0,-2-3-21 0,-1-1-21 0,0-2-18 15,-1-4-14-15,-3 2-12 0,-2-4-5 0,-1-2-2 0,-2-1 2 16,1-1 8-16,-5-2 16 0,1-1 19 0,0-2 27 0,-4 0 27 16,3-1 30-16,-3 1 31 0,3-1 27 0,-1 1 25 0,1 1 23 15,2-1 17-15,2 3 13 0,0-1 12 0,1 1 6 0,4 1 8 0,1 3 5 16,0-1 8-16,2 3 2 0,2 0-2 0,-1 0-3 0,3 2-6 15,0 0-7-15,0 0-7 0,3-2-7 0,2 1-8 0,-1 2-8 16,3-6-7-16,2 4-6 0,1-6-6 0,2 0-8 0,1-2-6 0,1-2-5 16,2 0-4-16,3-5-5 0,-1 2-7 0,1-5-11 0,0 0-15 0,3-3-16 15,-5 2-19-15,2-1-17 0,0-5-16 0,-1 2-18 0,1 2-16 16,-3-3-16-16,-1 2-16 0,0-4-10 0,0 5-11 0,1-3-8 16,-2 2-6-16,2-1 4 0,-4 2 10 0,2 1 13 0,-2-2 17 0,-1-1 19 15,1 5 20-15,-2 0 24 0,-1 1 25 0,-1-1 24 0,2 4 25 16,-1 2 22-16,-2 0 22 0,1 2 22 0,-4 3 24 0,2 2 21 15,-5 2 19-15,3 1 17 0,-4 3 14 0,0 2 10 0,0 0 10 16,0 0 4-16,0 5 1 0,0-1 1 0,-4 2-1 0,0 2-2 16,1 2-1-16,-4 1-3 0,1 2-2 0,-1 0-2 0,-4 3-4 0,4 1-2 15,-1 0-1-15,-1 1-1 0,-1 3-2 0,1-1 1 0,2-1-1 0,-3 0 0 16,1-1-2-16,2-1-5 0,0 0-5 0,2-2-9 0,-2-3-7 16,3-2-12-16,1 1-10 0,3-5-13 0,-4 1-11 0,4-3-12 15,0 0-12-15,0-4-12 0,2 0-10 0,0 0-9 0,1 0-7 0,4-3-3 16,-3 2-4-16,4-3-1 0,0-1-1 0,2-1 0 0,-1 2-1 15,3-2 1-15,-1-3-1 0,4 4 0 0,-4-5 3 0,1 2-1 0,2 0 1 16,-2-1 1-16,-1 2-1 0,4 2 0 0,-4-2-1 0,2 1 2 16,-3 0 1-16,2 2-1 0,0-1 0 0,-1 2 0 0,-2-2 1 15,1 2 1-15,1 0 0 0,-2 1 1 0,1-1-1 0,-1 3 1 16,1-1 1-16,-1 1-1 0,-2 1 3 0,3 2 0 0,-4-1 1 0,4 2 5 16,-3 0 6-16,-1 2 6 0,1 3 4 0,0-1 4 0,1 3 5 0,-1 2 4 15,0 2 3-15,-3 1 4 0,4 3 3 0,-4 0 1 0,3 1 3 16,-3 4 0-16,1 2 2 0,-2-2-3 0,-2 3-3 0,2 0-3 15,-3-1-2-15,3 3-3 0,-3-2-3 0,0-1-3 0,0 3-2 16,0-2-2-16,-3 0-3 0,3-1-3 0,0-1-1 0,-3-1-2 0,2 0-1 16,1-1-3-16,-3-5-2 0,1 3-3 0,-1-2-2 0,3-2-2 15,-2-2-2-15,0-3-1 0,-1 1-1 0,3-3-2 0,0 1-1 0,-1-4-3 16,1-1 0-16,-3-2-6 0,3 0-4 0,0-4-6 0,-3 3-7 16,3-3-8-16,-4-3-10 0,-1 3-20 0,2-4-20 0,-4 0-27 15,3-2-26-15,-3-1-31 0,1-1-29 0,-4-2-24 0,1-1-22 16,-1-5-15-16,1 0-16 0,-2-1-10 0,-1-2-9 0,2-2-2 0,-4-3 0 15,2 0 10-15,1-1 13 0,-1-2 22 0,0-1 25 0,1 1 25 16,4 3 27-16,-2-4 24 0,2 2 22 0,0 4 19 0,2-1 19 0,2 2 17 16,-1 5 20-16,3 0 19 0,-2 3 18 0,3 3 22 0,0 2 20 15,-3 1 17-15,3 6 17 0,-2-2 15 0,-1 6 13 0,-1-2 13 16,0 3 9-16,-2 3 11 0,2-1 8 0,-4 2 8 0,4 5 6 0,-3-2 2 16,-2 2 1-16,-1 1-3 0,1-1-4 0,2 3-6 0,0-1-5 15,-2 0-10-15,2 1-8 0,0-3-10 0,0 0-9 0,2 0-9 16,1-4-11-16,0 2-15 0,1-2-15 0,0-5-21 0,3 2-21 0,0-4-22 15,3 0-25-15,-3 0-20 0,4-2-17 0,0-2-17 0,2 0-11 16,1 0-9-16,2-2-9 0,0-1-5 0,1 1-2 0,-2-2 5 0,4 2 6 16,0-3 9-16,1 4 8 0,-5-3 14 0,4 2 17 0,-1 1 12 15,0-1 14-15,-3 2 16 0,1 0 13 0,-3 2 19 0,-2 0 18 16,3 0 19-16,-5 2 21 0,1 0 25 0,-1 2 28 0,0 1 27 0,-2 1 31 16,0-1 21-16,-2 2 21 0,0 1 12 0,-1 3 7 0,-2-1 2 15,1 3-4-15,-3-2-7 0,2 4-9 0,-2-4-14 0,0 5-20 16,-2-2-22-16,-1-1-27 0,3 1-41 0,1-2-46 0,-1 2-57 0,0-3-59 15,0 0-57-15,-1-2-52 0,4 1-50 0,0-1-50 0,1-3-54 16,-2-1-60-16,5-5-27 0,0 0-17 0,0 0-5 0,0 0-5 0,5-5 10 16,-2-1 20-16,-2-3 31 0,5-1 41 0,0-2 43 0,-1-1 44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0:18.5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47 562 131 0,'-8'8'193'0,"4"-5"11"0,-3 4 7 0,4-3 9 0,-1 1 9 0,-1 0 8 15,2 0 11-15,2-2 11 0,-2 0 9 0,-1-1-21 0,4 0-38 16,0-2-35-16,0 0-31 0,0 0-19 0,0 0-11 0,0 0-9 16,0 0-7-16,0 0-8 0,0 0-9 0,4 0-8 0,-1-2-11 15,1 0-9-15,5-1-10 0,-2 3-11 0,3-3-8 0,3-2-7 0,2 3-6 16,-1-6-2-16,5 5-1 0,1-4-2 0,2 3 1 0,-2-4-1 16,6 0 0-16,-3-2 0 0,3 1 2 0,-3 1-2 0,0-3 0 0,1 3-1 15,-1 0 1-15,0 0-2 0,-4 0 1 0,-1-1-1 0,1 2 0 16,-3 0 0-16,-2 1-1 0,-2 0 1 0,0 2-1 0,-2 0-1 15,-2 2 1-15,0-3 1 0,-4 3 2 0,0 2 4 0,-1-2 6 0,0 0 9 16,-3 2 12-16,0 0 10 0,0 0 9 0,0 0 6 0,0 0 6 16,0 0 3-16,0 0 1 0,0 0 3 0,0 0 1 0,0 0-1 15,0 0-2-15,0 0-2 0,-3 2-9 0,3-2-9 0,0 0-10 0,0 0-11 16,0 0-8-16,0 0-7 0,0 0-4 0,0 0-3 0,0 0-4 16,0 0-2-16,0 0-2 0,0 0 0 0,0 0 0 0,0 0-1 15,0 0 1-15,0 0 0 0,0 0-2 0,0 0 0 0,0 0 0 0,0 0 0 16,0 0-1-16,0 0-4 0,0 0-7 0,0 0-7 0,0 0-12 15,0 2-13-15,0-2-14 0,0 0-14 0,-3 2-17 0,3-2-13 16,-1 5-14-16,-2-5-13 0,2 2-11 0,-2-1-12 0,0-1-10 0,1 3-9 16,-1-1-9-16,-1 0-4 0,1-1-4 0,2 2-2 0,-2 2-2 15,-1-4-3-15,1 5-1 0,-2-3-8 0,2 0-8 0,-1 1-9 16,0 0-9-16,1 1 2 0,-2-2 5 0,3-1 12 0,-3 1 12 0,4 0 13 16,-5-1 16-16,5 1 15 0,-2-3 16 0</inkml:trace>
  <inkml:trace contextRef="#ctx0" brushRef="#br0" timeOffset="725">377 531 24 0,'0'0'147'0,"0"0"5"0,0 0 4 0,5 0 6 15,-5 0 3-15,0 0 8 0,0 0 9 0,0 0 10 0,0 0 9 0,0 0-18 16,0 0-34-16,0 0-25 0,0 0-19 0,0 0-11 0,0 0-3 15,0 2-3-15,-5 2 2 0,5 0 0 0,-2 0-1 0,-3 3-4 16,1-4-2-16,-3 6-6 0,-1 1-5 0,0 0-5 0,-2 5-2 0,-2-1-3 16,-1 0 0-16,-1 5-4 0,-2 0 0 0,-2 2-2 0,0 3-1 15,-1 0 0-15,-1 1-3 0,1 0-2 0,0 3-3 0,-1-1-6 16,1 0-5-16,0-2-3 0,0 1-5 0,5-3-4 0,-2 0-3 0,2-3-3 16,5-2-2-16,-1-3-7 0,1-3-7 0,2-1-14 0,3-3-17 15,1-2-17-15,1-4-18 0,2-2-15 0,0 0-15 0,2-2-14 0,1 0-13 16,1-6-14-16,3 1-12 0,-2-5-11 0,5 2-6 0,-2-4-1 15,4-3 1-15,-2 0 10 0,2 0 14 0,-1-1 16 0,2 1 15 16,-3 1 17-16,2-2 17 0,-4 4 19 0,4 1 20 0,-5 4 20 16,0-2 22-16,1 5 17 0,-4-3 19 0,0 5 18 0,-1 2 15 0,2 2 12 15,-5 0 11-15,3 2 11 0,-2 1 9 0,-1 0 7 0,0 4 7 16,0-1 4-16,0 2 2 0,0 3 1 0,0-1-1 0,-1 0-4 16,1 2-6-16,-3 0-10 0,3 1-11 0,-2 0-11 0,-1-1-10 0,3 0-11 15,-3 0-8-15,3-4-11 0,0 3-9 0,0-3-15 0,0-1-19 0,0-3-23 16,3 3-27-16,-3-6-22 0,3 3-20 0,-3-4-22 0,2 0-18 15,2 0-16-15,-1-5-17 0,1 2-13 0,-1-4-14 0,1 3-11 16,1-6-8-16,1 2-1 0,-5-2 3 0,3-1 11 0,-1 1 17 16,2-3 16-16,-3 0 19 0,3 3 20 0,-2-3 20 0,-2 1 22 0,2 2 19 15,0-1 22-15,-2 1 17 0,2 1 18 0,-1-1 14 0,1 4 13 16,1-3 14-16,0 1 8 0,-1 1 10 0,1-1 8 0,4 1 7 16,-4 2 4-16,3-4 3 0,-2 3 0 0,2-1 0 0,3 1-1 0,-1 0 1 15,-2 0-3-15,1 1-1 0,3-1-2 0,-3 2-3 0,4 0-3 16,-2-1-6-16,-1 4-4 0,1-3-7 0,-2 1-3 0,0 3-5 15,0 0-2-15,-1 0 0 0,4 0 1 0,-7 3 0 0,5-1-1 0,-7 1 0 16,6 0 1-16,-5 3-4 0,-2 1-2 0,2-2 0 0,-2 2 0 16,-1 1-3-16,-1 3 0 0,-2-1-3 0,-1 1-1 0,1 4-1 0,-2-3-4 15,-2 1-2-15,3 1 0 0,-3 1 0 0,-2-3 2 0,2 1 2 16,0-2 4-16,-1 0 5 0,1 1 3 0,1-4 5 0,-1 0 6 16,1-1 3-16,2-3 3 0,0 0 1 0,1 0-2 0,3-1 0 0,-5-3-3 15,5 0-4-15,0 0-4 0,0 0-5 0,0 0-4 0,5-3-8 16,-5-1-5-16,6 2-5 0,-2-2-6 0,0-1-6 0,3-1-11 15,1 0-14-15,0 1-20 0,0-3-23 0,3 0-25 0,1-2-22 0,-1 1-23 16,1-1-23-16,-1-3-21 0,4 1-21 0,1-3-26 0,-5-2-26 16,4-1-35-16,1-1-33 0,-5 1-13 0,4 0 4 0,1-3 12 15,-2 2 19-15,-2-2 21 0,2 0 24 0,-2 0 22 0,-1-2 24 0,1 4 21 16</inkml:trace>
  <inkml:trace contextRef="#ctx0" brushRef="#br0" timeOffset="1134">705 374 177 0,'-4'0'206'0,"1"0"9"0,-1 0 11 15,0 1 8-15,1 3 12 0,3-4 14 0,-5 1 12 0,5 1 17 16,0-2 19-16,0 0-23 0,0 0-39 0,0 0-34 0,0 0-31 0,0 0-21 16,0 0-12-16,0-2-11 0,5 1-8 0,0-3-10 0,1 3-9 15,0-2-14-15,3-1-12 0,1 0-17 0,1 1-18 0,1-3-14 16,1 0-16-16,1 3-7 0,2-5-3 0,-1 5-2 0,1-3-2 0,-2 1 0 16,2 1-2-16,-2-2 0 0,2 2-2 0,-1 0 1 0,-1 1-2 15,-1-1 1-15,-1 2-1 0,-1 0-4 0,-1 2-7 0,-1 0-7 0,-2 0-9 16,-2 0-8-16,0 4-5 0,-3-1-8 0,1 1-10 0,-6 1-7 15,3 4-12-15,-7 1-7 0,2 1-6 0,-2 3-6 0,-4 3-3 16,-1-4 2-16,0 6 4 0,-2 0 9 0,-5 0 6 0,2 1 8 0,-5 3 5 16,2-1 10-16,-2 1 8 0,-1 0 10 0,0-1 10 0,-3 3 13 15,3-3 12-15,1 1 14 0,-1 0 13 0,4-2 11 0,-1-2 10 16,4-2 6-16,2-1 7 0,-1-1 2 0,7-3 4 0,-2 0 0 16,5-5 1-16,1-2 1 0,1 2 1 0,2-4-3 0,2-3-4 0,2 3-8 15,4-3-6-15,0-3-10 0,2 3-8 0,3-2-6 0,3 1-5 0,3-4-2 16,1 2-2-16,1-4-1 0,-1-1 0 0,4 3-1 0,0-3-1 15,3-1-1-15,-3 1-2 0,0-1-2 0,0-1-1 0,-1-1 0 16,1 3 0-16,-4-2-2 0,1-1 0 0,-1 3-6 0,0-1-7 0,-4-1-11 16,0 3-16-16,-4-1-18 0,1 2-18 0,-5 0-19 0,0-1-18 15,1 1-22-15,-7 4-18 0,2-2-21 0,0 1-19 0,-6 2-19 16,3-3-23-16,-4 4-18 0,-4-3-19 0,4 3-7 0,-6 0-3 16,3 0 9-16,-5 0 14 0,1 3 17 0,-1-3 18 0,-1 0 19 0,-1 2 21 15,-1 0 18-15</inkml:trace>
  <inkml:trace contextRef="#ctx0" brushRef="#br0" timeOffset="1356">736 537 61 0,'-5'-4'154'0,"3"0"10"16,2 4 5-16,0 0 7 0,0 0 8 0,0 0 7 0,0 0 12 0,0 0 5 15,0 0 6-15,0 0-24 0,0 0-37 0,0 2-26 0,0 2-20 16,-2 0-11-16,2 2-5 0,0 3-2 0,0 1 1 0,2 2-5 16,-2 4-1-16,0-3-7 0,0 5-1 0,2 1-8 0,-2-1-7 0,0 7-6 15,3-5-4-15,-1 1-5 0,-2 2-4 0,0-2-3 0,3 0-5 16,-3 0-6-16,1-4-6 0,-1 2-6 0,3-5-4 0,-3 1-7 0,3-4-10 15,-2 0-14-15,-1-1-14 0,3-5-18 0,0 0-21 0,-1-1-16 16,0-4-19-16,3 0-15 0,-2 0-14 0,1-4-15 0,0-1-15 16,1-3-14-16,2-2-18 0,-3-1-17 0,4-2-19 0,-4 1-4 15,2-3 4-15,-1 1 10 0,-2-3 18 0,2 2 15 0,0-1 19 0,1 0 19 16,-3 0 20-16,1 1 36 0</inkml:trace>
  <inkml:trace contextRef="#ctx0" brushRef="#br0" timeOffset="1552">853 693 12 0,'4'-14'67'0,"1"2"36"0,0 2 24 0,0-3 22 0,-4 5 16 0,5-1 14 15,-2 1 10-15,-2-1 9 0,1 4 6 0,-1 0 4 0,0-1-15 16,-2 4-21-16,3-2-19 0,-2 0-15 0,2 4-8 0,-3 0-4 0,3 0 1 15,-2 4 2-15,-1 0 4 0,3 3 5 0,2-1 6 0,-2 6 9 16,-2 0 10-16,5 5 11 0,-2 2 8 0,-2 4 9 0,3 3 2 16,-3 3 2-16,1 0-2 0,1 5-6 0,-1-1-9 0,-2 3-9 0,2 0-13 15,-3-1-13-15,3-2-17 0,-1 2-18 0,2-2-18 0,-1-1-19 16,0-3-18-16,-2-2-17 0,2-4-11 0,1 2-10 0,-1-6-15 16,-1 0-18-16,1-2-32 0,1-2-40 0,-1-5-41 0,-2-2-43 0,2-1-42 15,0-4-38-15,-2 2-42 0,-1-5-38 0,3-5-41 0,-1 2-44 16,1-6-20-16,0-2-9 0,-2-3 3 0,2-1 9 0,0-4 29 15,-2-2 39-15,4-2 41 0,-3 1 40 0,3-4 43 0,-1 2 40 0</inkml:trace>
  <inkml:trace contextRef="#ctx0" brushRef="#br0" timeOffset="1780">1401 25 37 0,'4'-10'180'15,"0"4"10"-15,-1-1 2 0,1 5 5 0,-1 2 0 0,-1 0 2 16,1 2 7-16,-3 3 6 0,3-1 9 0,-2 5-13 0,3-1-26 0,-1 0-35 16,2 2-39-16,-1 3-24 0,2 0-17 0,-2 0-6 0,3 1-4 15,-2 1-1-15,2-3-3 0,-3 0-3 0,3 1-4 0,-2 0-9 16,2-5-11-16,-3 3-17 0,3-3-22 0,-2 1-24 0,-1-3-26 0,-1-2-29 16,1 2-32-16,-4 1-40 0,0-7-44 0,0 4-21 0,-4 1-11 15,1 0-5-15,-3 1-3 0,-4-1 0 0,2 2 0 0,-7-3 11 16,4 4 12-16,-5-1 20 0,-2-1 22 0</inkml:trace>
  <inkml:trace contextRef="#ctx0" brushRef="#br0" timeOffset="1955">1149 434 135 0,'-3'8'169'0,"3"-1"3"0,0-3 3 0,0 2 5 0,0 0 7 16,3-2 9-16,-1 3 12 0,0 1 8 0,3 0 10 0,-2 0-32 0,1 0-55 16,0 3-31-16,1-1-23 0,0 0-11 0,0 3-4 0,-1-3-4 15,0 1-2-15,2 0-6 0,0 4-8 0,-3-5-8 0,1 0-15 16,1-2-18-16,0 3-20 0,0-3-22 0,-1-2-22 0,-1 1-19 0,1-1-18 15,-1-4-17-15,-1 0-16 0,0 4-19 0,-2-6-21 0,0 0-24 16,2-6-25-16,-2 4-11 0,3-5-4 0,-3 1 6 0,3 1 10 16,-2-4 17-16,-1 1 15 0,0-1 19 0,0-1 18 0</inkml:trace>
  <inkml:trace contextRef="#ctx0" brushRef="#br0" timeOffset="2220">1260 539 127 0,'3'-6'161'0,"-1"-3"9"0,1 4 10 0,1 1 7 0,-4-3 10 16,3 3 10-16,-2-3 7 0,-1 4 9 0,3-4-12 0,0 4-24 15,-2-5-26-15,-1 1-24 0,5 3-16 0,-2-3-9 0,4-1-8 16,-3 3-4-16,3-1-6 0,5-3-3 0,0 1-6 0,-1 0-6 0,5 0-6 15,1-1-8-15,2-1-6 0,1 2-6 0,4 0-5 0,-1-3-2 16,0 1-5-16,3 2-3 0,-3 0-2 0,6 2-2 0,-5-3-3 16,2 3-2-16,0-1-4 0,-3 3-3 0,4 0 0 0,-4 0 0 15,-3 0 1-15,2 2-1 0,-2-1-1 0,-3 2 0 0,-1 1-1 0,0-2 0 16,-2 2 1-16,1 2 2 0,-4-2 3 0,-2 0 5 0,1 1 6 16,-1 2 6-16,-5-1 4 0,3 2 2 0,-2-2 3 0,-2 0 1 0,-3 2-1 15,4 0-2-15,-4 0-1 0,0 1-3 0,-2 1 0 0,0 1-4 16,-1 1-5-16,-2 1-7 0,1 0-16 0,0 1-20 0,-2 1-24 15,-3 1-27-15,2 0-28 0,0-1-26 0,-2 1-30 0,-1-2-28 0,-2 3-27 16,1-3-22-16,-1 1-27 0,1-1-25 0,-1 1-28 0,-2-4-35 16,-2 1-7-16,1-2 5 0,2 1 13 0,-1-2 21 0,0-1 23 15,1 1 25-15,-2-3 26 0,1 0 28 0,2-2 26 0</inkml:trace>
  <inkml:trace contextRef="#ctx0" brushRef="#br0" timeOffset="2401">1489 476 44 0,'-5'0'156'0,"2"-1"6"16,-1 2 4-16,4-1 3 0,-3 3 8 0,-1-2 6 0,2 3 10 15,-3-1 8-15,3 2 6 0,-5 0-22 0,4 0-39 0,-4 3-30 16,3 1-24-16,-4 1-15 0,3 0-8 0,-3 3-6 0,1-3-3 0,0 2-6 16,0 2-5-16,-1 0-8 0,0-1-8 0,1-1-7 0,2 3-9 15,-2-3-7-15,3 1-4 0,-4-2-10 0,5-1-10 0,-1 1-13 16,0-3-15-16,1 0-16 0,1-1-17 0,0-3-16 0,4 1-12 0,0-4-14 16,-2 1-15-16,4-2-15 0,-1-2-15 0,1 1-20 0,4-6-19 15,-1 1-7-15,2 0 4 0,-2-2 8 0,4-2 14 0,0 1 16 0,0-1 17 16,4-5 14-16</inkml:trace>
  <inkml:trace contextRef="#ctx0" brushRef="#br0" timeOffset="2541">1561 558 50 0,'16'-6'139'0,"-2"-2"12"0,1 3 12 0,-2 1 13 0,1 0 11 0,1 2 14 16,-2 0 10-16,-2-1 9 0,-1 3-11 0,2 3-19 0,-1-1-23 15,-3 0-24-15,0 2-16 0,0-2-12 0,-1 5-10 0,0-4-12 16,-3 2-10-16,4 1-11 0,-4-2-13 0,0 4-13 0,-1-5-12 0,1 4-17 16,-1-3-21-16,-1 1-25 0,-2 0-28 0,0 0-30 0,0-2-34 15,-2 4-39-15,-1-6-30 0,-1 4-30 0,-3-1-14 0,3-2-6 0,-4 0-3 16,-3 2-2-16,2-2 3 0,-2 1 4 0,0-1 14 0,0 0 17 15,-4 0 25-15</inkml:trace>
  <inkml:trace contextRef="#ctx0" brushRef="#br0" timeOffset="2760">1486 613 98 0,'-2'0'143'0,"2"0"7"0,0 0 6 0,0 0 8 0,0 0 13 16,2 0 8-16,-2 4 14 0,0-2 3 0,3 2-2 0,0 0-18 0,-2 1-28 15,2 1-15-15,0 0-5 0,-2 2-1 0,2 0 5 0,-1 3 2 16,-2-1 2-16,2 3-1 0,-2 0-2 0,0 2-5 0,0-1-5 0,0 1-6 15,-2 1-7-15,2 3-8 0,-5 1-7 0,4-1-11 16,-5 1-8-16,2 1-11 0,1 1-9 0,-3 1-6 0,0 0-11 0,0 0-7 16,1 2-8-16,-4-3-10 0,2 2-13 0,0-1-22 0,-1 0-24 0,0-2-25 15,-4 0-28-15,5-2-27 0,-5-1-32 0,4-3-29 0,-2 0-32 16,-2-5-34-16,3 0-39 0,-1-3-26 0,1-3-16 0,-1 0-5 16,3-8 2-16,-2 3 14 0,2-7 20 0,0-2 22 0,0-2 26 0,1-1 28 15,0-4 28-15</inkml:trace>
  <inkml:trace contextRef="#ctx0" brushRef="#br0" timeOffset="3147">1324 856 98 0,'9'-8'152'0,"-2"4"5"16,1-3 7-16,3 1 10 0,-3 2 11 0,4-3 9 0,2 1 9 0,1 2 11 15,1-2-10-15,0 0-20 0,2-2-25 0,1 1-29 0,0-2-12 16,4-1-5-16,0 1-1 0,-1 1 1 0,1 0-5 0,0 0-6 16,-3-1-9-16,5 1-8 0,-5-1-8 0,3 3-7 0,-4 0-8 15,3-1-5-15,-4 6-4 0,0-5-6 0,-4 5-2 0,2 1 0 0,-1 0-3 16,-4 1-1-16,1 1 1 0,-5 3 0 0,2 2 1 0,-2-1 0 15,0 5 0-15,-3-1-2 0,-1 2-2 0,-3 5-2 0,3-2-1 16,-6 4-4-16,3 2-4 0,-3 2-3 0,-1 2-4 0,0 0-5 0,-4 1-1 16,4 1 0-16,-3 0 3 0,4-2 4 0,-1 1 1 0,-1-4 2 15,2 1 2-15,2 0 2 0,1-2 2 0,0-2 5 0,1-4 4 0,2 2 7 16,5-3 12-16,-1-2 13 0,1 1 10 0,4-3 5 0,0 2 4 16,5-3 0-16,0 1 0 0,2-4 1 0,4 0 2 0,-1-2 1 0,1 0 0 15,4-2 1-15,-2-2-3 0,0 0-5 0,-2 0-10 0,3-2-9 16,-3-2-9-16,-2 0-5 0,0-2-2 0,-3 1-3 0,1-1 0 15,-3 1 0-15,-1-4 0 0,-4 2 0 0,4-2-1 0,-7 5 0 0,2-2 1 16,-2-3-1-16,-3 3 2 0,-2 0 1 0,2 2-1 0,-1-2-3 16,-4 2-1-16,3-3-3 0,-6 3-4 0,3-2-4 0,-4-1-8 15,-1 1-7-15,1-3-10 0,-3 1-15 0,0-3-20 0,-5 1-23 16,3 0-49-16,-1-3-59 0,-1 1-63 0,2-1-65 0,-1-1-65 0,-2-1-68 16,4-5-43-16,-3 3-36 0,7 1-13 0,-3 0-4 0,3-4 3 0,4 4 8 15,-3-3 17-15,6 2 19 0,1-1 44 0,0 1 57 0,3 2 60 16</inkml:trace>
  <inkml:trace contextRef="#ctx0" brushRef="#br0" timeOffset="3260">2504 584 62 0,'-4'0'129'0,"1"0"-12"16,-1 0-20-16,-3 0-29 0,2 0-33 0,-2-3-18 0,0 3-8 0,-2-1-5 16,2-3-2-16,-2 1-36 0,2 0-50 0,-3-3-31 0,1 0-18 15,2 0-2-15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9-02T07:22:26.0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591 186 111 0,'3'0'189'0,"-3"0"7"0,0 0 6 15,0 0 3-15,3 5 3 0,-3-3 5 0,-3 2 8 0,3 0 11 16,-3 3 12-16,2 2-17 0,-2-5-31 0,1 9-21 0,-3-3-15 0,0 4 2 15,1 1 6-15,0 1 16 0,-2 3 19 0,0 3 13 0,0 0 14 16,1 3 3-16,-3 1-1 0,-2 2-5 0,3 5-8 0,-5-2-12 16,4 2-17-16,-4 1-18 0,-2 4-17 0,2-1-23 0,-4-1-23 0,0 4-23 15,-1-2-24-15,-2 4-18 0,0-1-16 0,-4 2-9 0,5 0-6 16,-6 2-6-16,1-1-3 0,0 3-3 0,-3-4-4 0,3 1-7 16,3 1-10-16,-3-4-17 0,-2 0-20 0,2-2-24 0,4-2-27 0,2-3-27 15,-2-3-26-15,2-3-28 0,4-4-24 0,3-2-29 0,1-5-25 16,-1-4-26-16,6-4-24 0,-1-4-22 0,5-5-25 0,0 0-11 15,2-8-9-15,1-7 12 0,1-2 20 0,2-4 25 0,-1-2 26 0,7-6 24 16,1 0 26-16,-1-3 27 0,1-2 26 0,1-2 27 0</inkml:trace>
  <inkml:trace contextRef="#ctx0" brushRef="#br0" timeOffset="204">454 855 191 0,'22'-8'216'0,"-4"3"3"0,1 3 7 0,-6 2 3 0,5 6 8 0,-5-2 11 15,-2 4 9-15,4 2 12 0,-4 3 2 0,1 1 0 0,-1 6-40 16,1-2-58-16,-2 4-26 0,1 1-10 0,-2 2 0 0,1 0 3 15,-1 3 4-15,-2-1 2 0,0 1-2 0,1-1-7 0,-3 4-8 16,1-4-10-16,1 1-11 0,-2-2-8 0,2-1-15 0,-3 1-15 0,1-2-13 16,-1-1-10-16,3 0-12 0,-3-4-13 0,2 1-22 0,-1-4-29 15,-4-1-30-15,5-1-32 0,-2-3-31 0,-2-1-31 0,3-1-30 0,-3-4-28 16,1 0-23-16,0-5-22 0,1 0-29 0,-3-5-36 0,2 2-25 16,0-5-17-16,3-3 5 0,0-2 16 0,-5-1 24 0,4-5 26 0,0 0 28 15,0-4 29-15,-1 2 29 0,0-4 27 0</inkml:trace>
  <inkml:trace contextRef="#ctx0" brushRef="#br0" timeOffset="556">1043 229 140 0,'-1'-3'189'0,"-2"2"6"0,0-3 5 0,3 4 3 0,0 0 5 16,0 0 4-16,0 0 3 0,0 0 7 0,0 0-6 0,0 0-13 15,0 0-35-15,0 5-43 0,3 0-25 0,0 1-12 0,-2-1-8 16,5 3-4-16,-1 2-4 0,-4 3-3 0,6 0-3 0,-2 0-3 0,0 4-6 15,1 1-5-15,1 0-7 0,1 1-8 0,-1 0-8 0,0 0-6 16,0 0-10-16,2-1-9 0,-2-2-14 0,0-2-13 0,2 0-18 16,-2-1-16-16,3-2-19 0,-1-3-18 0,0 2-19 0,2-7-18 0,2-3-20 15,-1 0-19-15,-1 0-27 0,1-7-31 0,1 1-18 0,-1-2-10 16,5-3 3-16,-6-2 8 0,4-1 15 0,-2 2 16 0,1-5 17 16,1 1 19-16,-4 1 17 0</inkml:trace>
  <inkml:trace contextRef="#ctx0" brushRef="#br0" timeOffset="906">1481 264 9 0,'6'-8'188'0,"1"2"16"0,-2 2 5 0,-4 0 4 15,-1 1 2-15,0 3 3 0,-1 3 3 0,-7-1 4 0,1 1 6 16,0 4 7-16,-2 2-32 0,-2-1-48 0,-4 4-34 0,-1 3-25 16,-1-1-14-16,1 4-13 0,-3 1-3 0,-1 1-3 0,-2 1-1 15,2 1-4-15,-3 2-2 0,-1 0-6 0,0-2-4 0,1 2-9 0,3 2-10 16,-3-7-9-16,1 3-7 0,2-1-6 0,-5-3-4 0,5 0-3 16,-1 0-2-16,0-1-1 0,0-2 0 0,2-3 1 0,-1 1 1 0,-2-2 0 15,5-2 1-15,-2 0 0 0,0-1 4 0,5 0 6 0,-2-3 5 16,4 0 3-16,1-1 4 0,-1 0 3 0,5-2 3 0,-3-2 2 0,8 2 1 15,2-2 0-15,0 0 1 0,0 0 3 0,0-2 2 0,5-2 6 16,2 2-1-16,0-2-2 0,5-1-1 0,-1 0 0 0,2 0-3 16,5-2-2-16,2 1 0 0,1-1 0 0,0-1 4 0,5 2 3 0,0-2 4 15,-2-1 4-15,7 1 5 0,-3 2 1 0,3-2 3 0,-4 1 5 16,1-2 0-16,1 4 0 0,-2-1-2 0,1-2-1 0,-2-2-2 16,0 3-2-16,0-1-3 0,-3 2-3 0,-3-2-5 0,3 0-9 0,-1-1-8 15,-2 1-10-15,-3 2-16 0,2-2-21 0,-6 0-20 0,-1-2-23 16,2 2-18-16,-4 0-20 0,-1-1-21 0,-2 1-19 0,0 1-22 15,-5-1-21-15,1 0-18 0,0-1-19 0,-3 1-16 0,-3 0-12 0,0 2-5 16,-2-5-1-16,-2 3 2 0,3 0 3 0,-3-3-2 0,-2-1-5 16,-3 2 2-16,1-2 5 0,-1 1 14 0,-1-3 15 0,0-1 19 15,-1-1 17-15,-1 2 16 0,2-7 17 0,-4 3 15 0</inkml:trace>
  <inkml:trace contextRef="#ctx0" brushRef="#br0" timeOffset="1616">1317 0 97 0,'0'-3'165'0,"0"3"4"0,0 0 2 0,0 0 5 0,0 0 3 15,2 1 7-15,-2 5 9 0,0-2 8 0,0 5 12 0,0 0-21 16,0 1-39-16,-2 5-23 0,2-1-13 0,-3 3-3 0,1 4 4 0,2 2 7 16,-3 3 10-16,2 0 7 0,-5 6 9 0,5 2 3 0,-2 3 2 15,0 4-3-15,1 0-5 0,0 3-7 0,0 3-7 0,-4 0-8 16,5 3-9-16,-3-1-8 0,1-1-12 0,0 3-10 0,1-5-12 0,-3-1-11 16,3-1-12-16,-1-1-10 0,2-4-9 0,-2 0-7 0,3-4-6 0,-3-4-6 15,3-3-4-15,0-2-6 0,3-4-7 0,-3-4-11 0,3-3-16 16,-3-2-17-16,1-5-19 0,-1 2-20 0,3-7-16 0,-1 2-21 15,-2-5-18-15,0 0-19 0,0-5-18 0,0 2-17 0,0-7-19 16,0 0-12-16,-2-5-12 0,-1 0 0 0,2-2 3 0,-5-5 11 0,2-1 13 16,2-1 16-16,-5 2 16 0,0-1 19 0,0-2 19 0,-1 1 19 15,1 3 20-15,1 1 21 0,-4 3 22 0,3-1 18 0,0 3 18 0,2 5 17 16,-2 0 15-16,1 2 13 0,-1 3 11 0,1 1 7 0,1 2 6 16,-5 2 4-16,2 2 4 0,0 0 2 0,-3 5 4 0,0-3-2 15,2 4 1-15,-2 2 0 0,-1 2 0 0,1-3-2 0,0 2-1 0,0 2-6 16,2-2-4-16,-2 1-2 0,1-2-7 0,2 1-3 0,3-1-3 15,-1-1-5-15,1-4-4 0,4 3-4 0,1-8-3 0,1 5-3 16,4-2-4-16,1-1-4 0,-1-2-3 0,7-2-1 0,1-1-3 0,0-2-1 16,6 5 2-16,-1-8-1 0,4 5 2 0,-2-4-2 0,4 3 0 15,-1-2-1-15,6 2 0 0,-5-1 1 0,1 2-1 0,-1-2 0 16,5 3 0-16,-6 0 1 0,2 2 1 0,-1 0-1 0,-1 0-1 0,-4 0 0 16,2 0 0-16,-3 2 1 0,-2 0-1 0,2 3 4 0,-7-4-1 15,1 1-1-15,-5 3 0 0,-1 1 0 0,-1-2 0 0,-5 2-1 16,0 2-1-16,-5 0-1 0,0 5-2 0,-3-1-3 0,-2 0-2 0,-3 1-2 15,-2 3 0-15,-1 1 0 0,-3 1-1 0,-2-2-2 0,0 3-3 16,-2 0-1-16,-3-1 1 0,0 3 2 0,-1-5 0 0,-2 4 3 16,-1-1 2-16,2 0 7 0,-2-2 7 0,-2-1 5 0,2-2 7 0,-1 1 6 15,1 1 6-15,1-4 9 0,2-1 8 0,1-1 7 0,1-2 8 16,1 0 6-16,5-2 9 0,3-1 6 0,0-2 5 0,2 0 5 16,5 1 2-16,-1-4-2 0,3 1 0 0,2-1-1 0,5-1-4 0,0 1 0 15,0 0 0-15,5-7-3 0,2 4-3 0,3 1-5 0,-1-2-4 16,5-3-3-16,2 4-2 0,3-4 4 0,2 3 1 0,2-1 8 15,2 0 6-15,1 1 9 0,3-1 10 0,-2 1 4 0,1 2-1 0,2-2 0 16,-1 2-2-16,1 0-2 0,-2 2-2 0,-1-3-5 0,2 1-5 0,-4 0-8 16,-2 1-10-16,3-2-11 0,-3 3-10 0,0-5-14 0,-4 5-15 15,4 0-11-15,-6-3-9 0,2-2-16 0,-3 3-18 0,0-3-24 16,-2 4-26-16,1-2-21 0,-4-4-23 0,-5 4-20 0,4 1-22 0,-2-2-20 16,-4 0-23-16,0-2-15 0,1 1-15 0,-5 1-15 0,2-3-13 15,-2 3-2-15,-2-1 2 0,2-2 9 0,-5-1 11 0,1-1 11 16,0 3 8-16,-7-2 7 0,4 0 4 0,-4 0 7 0,2-4 10 0,0 4 12 15,-4 0 14-15,2-1 17 0,-1 0 15 0,1 4 25 0,-1-3 32 16,3 1 35-16</inkml:trace>
  <inkml:trace contextRef="#ctx0" brushRef="#br0" timeOffset="1779">1403 1086 12 0,'-10'-1'48'0,"1"-1"27"16,2 2 29-16,-3 2 21 0,4-1 17 0,-1 4 14 0,-3 1 6 0,3 0 10 15,1 2 6-15,-1 1-3 0,-3 1-10 0,4 3-14 0,-4-1-13 16,1 3-12-16,-2 0-8 0,0 2-5 0,0 1-4 0,-1 2-2 16,-2-1-1-16,1 2-2 0,-2 0-2 0,0 2-3 0,-3-1-6 0,2 3-5 15,-2-3-9-15,-1 1-8 0,3 0-10 0,-3-1-9 0,0 2-10 16,0-3-7-16,4 0-9 0,-1-3-10 0,-2 2-16 0,5-4-16 0,-4-2-15 15,5 0-18-15,1-4-20 0,2-1-19 0,-1-3-22 0,6 0-18 16,-3-4-19-16,5 0-20 0,-2-4-22 0,4 2-27 0,0-6-27 16,0-2-11-16,4-1 1 0,-2-3 7 0,5-1 11 0,3-5 14 0,1 5 18 15,2-5 20-15,5 2 19 0</inkml:trace>
  <inkml:trace contextRef="#ctx0" brushRef="#br0" timeOffset="1929">1233 1401 169 0,'26'0'203'0,"-2"5"17"0,5 3 13 15,-6 2 13-15,3 5 14 0,-1-1 14 0,-2 2 12 0,2 5 15 16,-2 4 12-16,-3-3-24 0,3 4-50 0,-4 0-31 0,3 0-28 0,-4 1-21 15,-5 1-19-15,5-4-14 0,-2 2-13 0,-2-1-12 0,-2-3-14 16,-1-3-16-16,1 0-13 0,-4-1-23 0,2-4-26 0,-1-2-30 16,-5-1-30-16,4-2-32 0,-4-3-36 0,2-1-37 0,-5 0-39 0,-1-5-48 15,0 0-52-15,0 0-26 0,-4-5-12 0,0-3-5 0,-1-2-4 16,-2-3 8-16,-5 0 12 0,2-4 18 0,2-3 22 0,-7-1 27 16,1-2 31-16</inkml:trace>
  <inkml:trace contextRef="#ctx0" brushRef="#br0" timeOffset="3160">2013 669 87 0,'3'4'167'0,"-3"-1"6"0,0 1 2 0,1 0 4 0,-1 0 1 0,0-2 7 16,3 2 6-16,-3 1 8 0,0 1 7 0,0 0-23 0,0 2-43 0,0 0-27 16,-3 3-21-16,3 1-13 0,0-1-5 0,-1 5-2 0,-2-3-2 15,0 2 1-15,2 0-1 0,-2-1-2 0,1 3-5 0,-3-2-5 16,3-2-6-16,-1 0-8 0,2-3-5 0,-2-2-6 0,0 2-5 0,2-3-4 15,1-1-4-15,0-2-2 0,0 1-3 0,0-5-2 0,0 0-3 16,0 0-1-16,0 0-3 0,4 0-1 0,0-3-4 0,1 1 0 16,2-2-2-16,0 0-1 0,3 0-1 0,-1-5-3 0,2 3-2 0,4-2-3 15,-2 1-2-15,4-3-3 0,-4 2-3 0,6-1-1 0,3 1-5 16,-2-1 0-16,2 0-1 0,-2 4-1 0,3-2 1 0,3 1 0 16,-3-2 0-16,3 4 4 0,-3-3 2 0,0 1 2 0,0 2 4 0,2-2 2 15,-2 2 2-15,-3-3 3 0,-1 6 2 0,-3-4 1 0,1 3 1 16,-5 0 2-16,-3 0 0 0,-2 2-2 0,-3 0 0 0,0 2 2 0,-4 2 2 15,-4 2-2-15,-3 1-1 0,-2 3-1 0,-2 0-1 0,-5 5-1 16,-3-1 1-16,-3 7-1 0,-1-3-1 0,-4 4 1 0,-4 1 0 16,-3 4 2-16,-2-1 5 0,-1 3 4 0,0 1 5 0,-5 0 10 15,0 4 11-15,0-4 17 0,0 3 15 0,0-1 19 0,0-1 16 0,2-1 13 16,2 0 8-16,4-5 7 0,3-1 2 0,7-3-1 0,-1 0-3 0,5-7-6 16,4-1-11-16,6-3-10 0,1-2-14 0,4-5-14 0,5 2-20 15,2-5-16-15,6 0-17 0,0-2-11 0,7-2-10 0,1 0-5 16,5-4-4-16,3 1-1 0,2-2-1 0,4-1 2 0,0 2 1 0,2-3 3 15,3 0 0-15,2 3 3 0,1 0 1 0,-1-1 2 0,1 4-1 16,-2-4 0-16,2 3 0 0,-4 2 2 0,4-3 0 0,-3 3 1 16,-2-1 0-16,0 2 1 0,-3-2 0 0,-2 3 0 0,-1-3 2 0,-4 4-1 15,3-1 0-15,-4 1 0 0,-5 1-1 0,1-4 1 0,-7 4 0 16,1 0 1-16,-3-3-1 0,1 3 2 0,-9 3 0 0,5 1 1 16,-5-3 1-16,-1 2-1 0,0 2 0 0,-1 2 0 0,-5-1 1 0,0 2 1 15,-1 5 0-15,-4-2 0 0,-1 3-1 0,-2 0-1 0,-2 2 0 16,-2 5-1-16,5-3-2 0,-5 1-3 0,0 0-5 0,2 0-13 15,0 0-15-15,1-3-19 0,0 0-24 0,1-3-20 0,2 0-23 0,3-5-24 16,-2-1-26-16,1-3-23 0,3-4-26 0,1-2-21 0,-2-2-26 16,1-7-28-16,3 1-33 0,-2-6-6 0,2-2 8 0,2-6 14 15,-1-2 18-15,1-3 21 0,0-2 23 0,-1-6 22 0,2-2 28 0,-5-3 23 16</inkml:trace>
  <inkml:trace contextRef="#ctx0" brushRef="#br0" timeOffset="3328">2263 501 50 0,'1'-23'200'0,"4"5"9"0,1 4 6 0,-5 3 2 15,-1 3 1-15,6 4-1 0,-6 8 1 0,1-1 1 0,-1 3-1 16,-1 5 0-16,1 4-44 0,0 1-66 0,-6 3-42 0,6 6-30 0,-1 1-16 16,-2 3-10-16,0 0-3 0,-2 5-2 0,4-1-1 0,-5 2-1 0,6 2 1 15,-4-1-2-15,2-1-2 0,2 4-3 0,0-4-15 0,0 0-17 16,0-1-25-16,0-3-24 0,0-1-37 0,2-4-44 0,2-2-24 16,-1 0-18-16,1-8-6 0,1-2-5 0,1-3 0 0,1-5-2 15,1-4 2-15,1-2 3 0,1-5 14 0,2 0 20 0</inkml:trace>
  <inkml:trace contextRef="#ctx0" brushRef="#br0" timeOffset="4334">2710 579 75 0,'-5'2'197'0,"2"0"7"0,2 1 5 0,1-2 1 0,0 3 3 16,1 0 1-16,2-1 3 0,0-1 2 0,3-2 1 0,1 2 0 15,3-1-40-15,-1 2-59 0,2 2-35 0,4-4-24 0,-1 3-9 16,5-1-6-16,-3-2-1 0,3 4-2 0,0-3-1 0,1-2-1 0,1 2-2 16,-2-1-3-16,2-1-3 0,-3 0-5 0,1-1-5 0,0-1-6 15,0 2-11-15,-6-2-11 0,4-3-13 0,-1 1-11 0,-2-1-12 16,-2 0-10-16,-1-1-9 0,1 0-9 0,-5-1-7 0,2 1-7 0,-2 0-5 16,0-1-6-16,-2 1-1 0,-2 0-2 0,1 1 3 0,-3 0 6 15,-1 0 9-15,0 0 8 0,0 4 12 0,-1-2 9 0,-3 3 13 16,1-4 9-16,-2 1 12 0,1 3 9 0,-3 0 13 0,1 3 13 0,0 1 9 15,0-3 10-15,1 2 9 0,-3 2 6 0,3 2 9 0,-1-4 4 16,0 6 6-16,0-1 4 0,1 1 5 0,-1 1 4 0,0 3 3 16,5 1 1-16,-5 1 2 0,0 2 1 0,0 4-2 0,5 2 2 0,-4 3 2 15,-2 0 1-15,3 4 3 0,-3 1 3 0,1 3-1 0,0 2-1 16,0 1-1-16,2 0-4 0,-3 2-4 0,0 0-5 0,1 1-7 0,0 0-8 16,0-4-6-16,-1 3-8 0,3-4-9 0,-4-4-9 0,3-2-6 15,3 1-9-15,-2-6-7 0,1-3-6 0,0 0-10 0,3-7-13 16,-1 0-16-16,1-3-19 0,0-5-18 0,-3 0-19 0,1-2-21 0,2-4-22 15,0-2-18-15,-6 0-15 0,5-4-12 0,-2-2-12 0,-4-1-8 16,3-3-7-16,-4-3 3 0,1-1 4 0,1 0 11 0,-4-3 11 16,-1-1 17-16,-4 1 19 0,4-4 21 0,-2 4 21 0,1-2 21 15,-5 0 18-15,5 3 18 0,1-1 17 0,-1-1 12 0,3 3 13 0,-1 0 11 16,3 5 12-16,0 0 10 0,3-1 11 0,2 3 7 0,2 6 8 0,0-3 7 16,0 2 6-16,2 1 6 0,2 4 4 0,2-2 2 0,1 2 2 15,-1 0-1-15,1 2-1 0,4-2-3 0,1 2-3 0,0 0-2 16,2 0-4-16,0-2-5 0,-1 3-7 0,5-2-6 0,1 1-7 0,-4 2-6 15,1-4-9-15,0 0-7 0,2 0-5 0,-2 0-7 0,-1 0-4 16,0-4-7-16,-1 2-4 0,-1 2-8 0,-1 0-7 0,-2 0-6 16,-1 2-1-16,2 2-3 0,-4-1-1 0,1 2-2 0,-4 1-1 0,2 0-1 15,-2 4-1-15,-2 1 1 0,-2 2 1 0,0 1 1 0,-2 0 2 16,-2 3 3-16,-2 3 3 0,-1 1 5 0,-2-2 3 0,0 1 3 16,-1 4 3-16,-1-1 3 0,-1 0 6 0,4-3 4 0,-7 3 5 0,5 0 2 15,-2-5 2-15,1 1 0 0,4-3 2 0,1 1 0 0,-1-3 1 16,2-3-2-16,-1-1 0 0,5-1 0 0,-2-4-2 0,3 0-3 15,3-5-6-15,-3 0-3 0,1 0-4 0,5-6-7 0,0 1-7 0,1-3-7 16,3-5-8-16,-1 0-9 0,1-3-6 0,2 0-5 0,-1-3-4 16,1 0-2-16,-1-2 1 0,4 2-1 0,-4-1-1 0,2 1 1 15,2 0 0-15,-1 3 3 0,-2-2 6 0,-1 3 5 0,1 2 9 0,0 3 8 16,-4 0 6-16,2 1 9 0,-2 3 8 0,-3 2 6 0,1 3 8 16,-2-2 8-16,-2 6 10 0,4-2 7 0,-6 3 7 0,0 0 8 15,0 3 7-15,0 1 8 0,-6 0 9 0,4 0 7 0,0 3 7 0,-3-2-1 16,2 1-1-16,-1-1-3 0,0 1-8 0,1-2-6 0,1 0-9 15,-2-3-7-15,4 1-7 0,-3-1-9 0,0-3-7 0,3-2-8 16,0 0-11-16,6-2-7 0,-2-1-8 0,-2-2-6 0,5-3-8 0,-3 0-8 16,4-2-10-16,2-3-8 0,-3-1-7 0,-1-2-8 0,1 0-6 15,3-3-3-15,-3-5-5 0,-1 2 0 0,1-1-3 0,1-2-3 0,-4-5 1 16,6 3 2-16,-6-2 5 0,4 0 6 0,-1-4 10 0,-1 2 7 16,4 0 10-16,-2 1 6 0,4-1 6 0,-2 2 5 0,2 0 4 0,2 5 7 15,-1-2 9-15,-1 2 8 0,5 4 10 0,-4 1 6 0,4 4 6 16,-4 2 4-16,5 2 4 0,-5 3 6 0,4 4 2 0,-4 2 5 15,1 4 6-15,1 2 4 0,-4 2 4 0,1 4 3 0,0 1 6 16,-1 4-1-16,-2 2 3 0,1 0 3 0,-3 1 8 0,-1 3 3 0,1 3 0 16,-3-3 0-16,2 0-5 0,-4-1-4 0,2 3-3 0,-1-2-5 15,-3-1-4-15,0 1-12 0,0-3-12 0,0-1-26 0,-3 0-36 0,-1-2-40 16,2-1-44-16,-4-1-46 0,2-1-43 0,-3 1-42 0,-2-3-41 16,-1 1-37-16,-1-3-36 0,-1 2-20 0,-1-1-8 0,-2-3-3 15,1 1 1-15,1-1 17 0,-4 1 26 0,4-6 31 0,-2 2 31 0,1-1 40 16</inkml:trace>
  <inkml:trace contextRef="#ctx0" brushRef="#br0" timeOffset="4509">3367 1097 133 0,'-3'8'192'15,"2"1"9"-15,-7 1 1 0,4 4 5 0,-3-1 2 0,0 1 8 16,-2 4 7-16,2-1 7 0,-5-1 7 0,2 3-27 0,-1 0-42 0,-1 1-42 16,0-1-36-16,-2-1-20 0,5 0-14 0,-2 1-4 0,-1-3-4 15,2 0-3-15,1-1-4 0,2-2-14 0,0-3-21 0,3-2-25 16,1 0-26-16,3-3-26 0,0-3-27 0,0-2-20 0,5-2-21 0,0-3-18 15,2-1-19-15,2-3-26 0,1 1-25 0,1-4-14 0,2 0-4 16,-1-1 4-16,5 0 11 0,-4-2 15 0,5 1 20 0,-2 2 30 16,-1-3 34-16,1 4 47 0</inkml:trace>
  <inkml:trace contextRef="#ctx0" brushRef="#br0" timeOffset="4686">3379 1274 12 0,'14'-7'59'0,"-1"2"43"15,1 2 42-15,-3 6 30 0,0 1 23 0,-5 0 19 0,1 3 17 16,3 4 18-16,-5 2 17 0,-1-3 11 0,0 4 8 0,2 3-7 0,-2 0-17 16,1 3-14-16,-1-1-13 0,3-1-11 0,-2 0-7 0,2 1-11 15,0-1-12-15,0 1-11 0,2-1-12 0,1-2-12 0,-3-3-16 16,5 0-16-16,-1 0-21 0,-2-5-18 0,3-3-21 0,2 3-14 0,1-8-12 15,-4 0-11-15,2-4-12 0,-1-2-17 0,5-2-22 0,-5-2-22 16,1-2-24-16,-2-3-20 0,2 1-22 0,-4-3-17 0,-1-2-19 0,0 0-16 16,2 0-19-16,-9 0-17 0,5-4-19 0,-6 3-16 0,0 0-17 15,-6-1-5-15,5 0-3 0,-4 0-1 0,0 0 2 0,-3 2-9 16,3 3-13-16,-3-1 3 0,-2 1 9 0,6 0 13 0,-3 5 17 0,5-4 17 16,-3 7 19-16,3 0 20 0,-1 0 21 0</inkml:trace>
  <inkml:trace contextRef="#ctx0" brushRef="#br0" timeOffset="4993">4045 863 12 0,'-2'-3'172'0,"-4"3"9"0,6 0 5 15,0 0 1-15,0 0 3 0,0 0 3 0,6-2 4 0,-6 2 7 0,2 0 6 16,1 2 6-16,-2-2-27 0,5 3-41 0,-5 2-26 0,5 0-14 16,-2 3-4-16,-2 1 3 0,1-1 4 0,0 4 8 0,-2 1 4 15,2-1 6-15,-2 5 0 0,-1-1-4 0,0 0-6 0,0 3-10 0,0-1-10 16,-4 1-9-16,3 0-13 0,-2 0-8 0,0 0-11 0,-2-1-10 16,4 0-9-16,-5-2-10 0,5-1-19 0,-5 1-24 0,2-5-25 15,2 0-26-15,-4-3-26 0,5 1-30 0,-2-4-30 0,2 0-29 0,-5-1-28 16,4-2-31-16,2-2-32 0,0 0-32 0,-2-4-16 0,0 0-8 15,-4-3 6-15,6-3 16 0,0 0 18 0,0-1 22 0,0-1 25 0,6-4 29 16,-4-2 27-16</inkml:trace>
  <inkml:trace contextRef="#ctx0" brushRef="#br0" timeOffset="5756">4131 692 10 0,'5'-12'195'0,"-1"-1"17"0,-1 2 8 0,1 3 3 0,-1 1 5 15,2 3 3-15,-3-3 8 0,3 4 7 0,-1 1 9 16,0-1 9-16,2 1-28 0,0-2-49 0,0 4-32 0,0-2-25 0,1 0-15 15,0 1-6-15,0-2-3 0,2 1-1 0,-2 2 0 0,5-3-3 16,-2 2-8-16,1-1-5 0,1 0-10 0,2-1-9 0,-2 3-11 16,1 0-11-16,-2-1-8 0,4 1-11 0,-1-3-9 0,-2 3-7 0,-1 0-5 15,4 3-5-15,-6-3 0 0,2 1 0 0,-2 2 0 0,4-1 2 16,-7 1 2-16,1 2 3 0,0-1 2 0,0 3 5 0,1-1 6 0,-7-1 6 16,5 3 9-16,-5 0 9 0,2 1 14 0,-1 1 15 0,-2 1 12 15,2 3 13-15,-2-1 8 0,0 3 6 0,0-1 3 0,-2 2 1 0,2 4-1 16,-2 0-1-16,-2 2-5 0,-2 1-6 0,5 2-8 0,-4 2-9 15,-2 1-13-15,1 3-15 0,0-1-14 0,1 3-11 0,-1-4-10 16,0 5-9-16,-1 0-3 0,2-4-5 0,-2 3-1 0,6-3-2 0,-4-1-1 16,0-1-1-16,3-1-1 0,-2-2 0 0,-2-2-1 0,5-3 0 15,1 0 0-15,-3-5-1 0,0-1-2 0,1 0-2 0,0-5-9 16,2-1-10-16,0-3-22 0,-2-3-31 0,2-1-34 0,-3 3-38 0,3-5-33 16,-3-7-31-16,2 4-25 0,-2-3-23 0,-1-3-17 0,-1-1-18 15,0-3-7-15,-1-1-7 0,0-1 1 0,-3-4 2 0,1-2 18 16,-2 2 26-16,-2-1 34 0,0-4 36 0,-2 2 33 0,2-2 31 0,-1 1 26 15,-1 0 26-15,2 0 22 0,-2 3 22 0,0-3 15 0,2 0 18 16,0 7 16-16,1 0 15 0,4-2 14 0,-2 3 14 0,5 3 10 16,-4 2 11-16,4 2 8 0,-2-1 7 0,5 3 4 0,-2 1 0 0,1 3-1 15,2-2-5-15,0 4-6 0,0 0-8 0,0 0-8 0,2-2-9 16,2 0-8-16,-1 2-10 0,0 0-10 0,1 0-7 0,4 2-9 0,-1-2-8 16,-3 2-4-16,3 1-3 0,2-2-1 0,-2 1-1 0,1 3 1 15,-1-1-1-15,-1 0 1 0,1 3 1 0,-1-3 1 0,-2 4 2 16,0 0 4-16,-1 2 6 0,1 0 5 0,-2 2 2 0,-2 1 4 15,0-1 3-15,0 1 4 0,-2 1 4 0,2-1 1 0,-4-1 2 0,1 1 1 16,-1 0 0-16,1 0-1 0,-1-3-1 0,-1-1-2 0,2 0-7 16,1-1-4-16,-3-3-3 0,5 1-4 0,-1-1-3 0,1-2-4 15,0 0-4-15,0-3-4 0,0 2-4 0,1-2-1 0,4 0-3 0,0 0-3 16,3-2-3-16,-4-3-8 0,3 1-9 0,2-2-12 0,-1-1-12 16,3 2-13-16,-3-4-16 0,4 3-12 0,1-4-10 0,-2-1-11 0,1 3-9 15,-1-3-9-15,2-2-9 0,-1 3-7 0,0-1-9 0,1 1-2 16,0 0-2-16,-2-1 7 0,1-2 6 0,-1 3 11 0,-1-1 13 0,2 3 11 15,-3-3 13-15,2 1 9 0,-1 2 11 0,-1 0 11 0,1-1 11 16,-3 1 14-16,2-1 15 0,-2 1 17 0,2 2 20 0,-3-1 14 16,-1 2 13-16,3-3 13 0,-3 3 8 0,1 1 10 0,0-2 5 0,0 3 6 15,0 0 8-15,-1 1 6 0,3 0 5 0,-1 2 5 0,0-2 0 16,2 2-5-16,-2-2-4 0,3 2-9 0,2-2-6 0,-4 2-9 16,4-2-8-16,-1 0-7 0,1 2-6 0,2-5-8 0,1 1-6 0,-4 3-10 15,4-4-9-15,1 1-16 0,-5 0-18 0,4-3-15 0,-4 4-15 16,2-4-17-16,-1 1-13 0,2 0-16 0,1-1-14 0,-4 1-17 15,1-3-18-15,-3 0-26 0,2 1-29 0,-1 0-11 0,-1-2-5 0,1 1 4 16,-3-1 10-16,-1 0 11 0,1 0 12 0,-2-1 15 0,0 0 14 16</inkml:trace>
  <inkml:trace contextRef="#ctx0" brushRef="#br0" timeOffset="6116">4821 416 147 0,'0'0'160'0,"0"1"4"0,0 3 8 16,-2 3 7-16,2 0 11 0,0 1 10 0,0 3 16 0,0 1 13 15,0 0-9-15,0 3-23 0,0 1-21 0,-3 3-14 0,3 1-4 16,-3-1 4-16,3 4 12 0,0-1 15 0,-1 4 15 0,1 1 17 0,0 2 7 16,0 2 6-16,0 4-4 0,0 0-7 0,0 0-8 0,0 6-10 15,0-2-11-15,-3 3-12 0,3 0-15 0,-1 2-16 0,-2 1-20 16,0-2-18-16,1 1-23 0,-3-2-22 0,3 0-19 0,-1-2-16 0,2 2-11 16,-5-4-8-16,5-1-5 0,-2-3-3 0,1 0-1 0,-1-5-3 15,1 0-2-15,2-3 2 0,-2-5-2 0,2 0-2 0,-3-3-4 0,3-5-6 16,-1 0-12-16,1-5-16 0,-6-2-24 0,5-2-27 0,-2-1-26 15,-2-3-23-15,1-3-18 0,-3-1-16 0,-1-5-8 0,0 1-6 16,-2-4-4-16,-2-3-2 0,1-2 1 0,-4-1 5 0,4-1 11 0,-2-2 14 16,-2-2 25-16,4 0 27 0,-4 1 25 0,4-3 26 0,-1 4 18 15,3 1 13-15,-1 0 11 0,3 4 6 0,0-2 4 0,2 4 3 0,4 1 2 16,-2 4 4-16,3-2 1 0,0 3-1 0,3 0 2 0,1 0 0 16,1 3-2-16,-1-1 0 0,6 1-1 0,-3-2-1 0,5 1-7 15,-1 4-12-15,1-4-21 0,0 1-24 0,3-3-28 0,0 2-34 0,4 0-44 16,-1-2-46-16,0 0-26 0,3-1-12 0,0-1-7 0,3-1-1 15,-1-2-2-15,2 3 1 0,0-3 6 0,-1 0 13 0,2 0 20 16,2 1 23-16</inkml:trace>
  <inkml:trace contextRef="#ctx0" brushRef="#br0" timeOffset="6353">5204 688 83 0,'-6'-6'229'0,"1"0"20"0,1 2 8 0,1 1 4 0,3-1 4 16,0 4-1-16,0 0 1 0,3-1 0 0,1-2 2 0,1 3-2 0,2 0-45 15,0 0-67-15,3 0-49 0,-1 0-39 0,3 3-27 0,2-2-18 0,-1 3-10 16,1-1-3-16,2 1-4 0,-1 2-3 0,-1 0-9 0,-1-2-12 16,2 3-18-16,-1-1-24 0,-5-3-24 0,2 5-25 0,1-3-26 15,-5-1-27-15,0 3-34 0,-2-4-34 0,-2 4-17 0,-2-3-10 16,-1 1-2-16,0 2-2 0,-4-1 9 0,2-2 12 0,-3 2 17 0,-1 1 24 15,-1-1 24-15</inkml:trace>
  <inkml:trace contextRef="#ctx0" brushRef="#br0" timeOffset="6528">5257 892 20 0,'-4'8'193'0,"-2"0"16"0,2 0 8 16,1 1 4-16,-2 1 11 0,4 0 9 0,-2 0 13 0,0 6 14 16,2-3 14-16,-2 1 20 0,1 3-31 0,-1 0-51 0,1 0-38 0,0 2-30 15,2-1-18-15,-4 1-12 0,4 0-9 0,-3 0-2 0,0-1-10 16,3-2-10-16,-1-2-12 0,1 2-15 0,0-4-26 0,1 0-32 0,-1-2-31 15,0 0-30-15,3-2-32 0,-3-1-29 0,3-3-32 0,-2 0-31 16,2-3-35-16,-3-1-38 0,0 0-30 0,2-5-24 0,0 2-14 16,1-5-4-16,2-1 5 0,-4-1 13 0,2-1 19 0,0-3 23 0,-2-1 26 15,4 0 26-15,0-1 33 0</inkml:trace>
  <inkml:trace contextRef="#ctx0" brushRef="#br0" timeOffset="6922">5546 417 156 0,'1'-8'195'0,"7"2"9"0,-4 2 2 0,3-3 3 0,0 5 3 16,-2 2 3-16,5-2 5 0,-3 0 5 0,-1 0 5 0,4 0-31 15,-1 0-47-15,2 2-35 0,1-3-31 0,2 3-14 0,1-1-12 0,-2 1-3 16,4 0-3-16,-1 1-1 0,0-1-2 0,3 0-2 0,-1 3-2 16,1-3-5-16,3 2-1 0,-5-2-4 0,2 2-2 0,3 2-4 15,-4-2-4-15,1 0-2 0,0 2-2 0,-2 1 1 0,1-3-1 0,-5 2 0 16,4 0 0-16,-4 2 3 0,4-2 0 0,-5 5 3 0,1-3-1 15,-1 1 2-15,1 1 2 0,-5 1 5 0,4 1 4 0,-2 1 5 16,-4 1 8-16,4 1 11 0,-6 2 13 0,3-1 14 0,1 5 14 0,-7 0 13 16,5 2 14-16,-2-1 8 0,-4 4 9 0,2-1 4 0,-2 4 1 15,0 1 0-15,-2 1-4 0,-2-2-7 0,1 4-6 0,-1 0-11 16,-2 3-12-16,0 0-14 0,-1-1-14 0,-3 3-14 0,4 0-13 0,-1-1-11 16,-3 1-9-16,1 0-7 0,-1-1-5 0,3-1-3 0,1-1-4 0,-4 1-1 15,2-2-3-15,3-3 0 0,-3 0-1 0,-2-2-2 0,3-1-3 16,3-3-1-16,-3-2-4 0,2-3-2 0,-2-2-1 0,3 0-7 15,-1-3-9-15,1-2-10 0,-2-1-14 0,0-4-28 0,1-2-35 16,0 0-42-16,-2-4-42 0,3 0-35 0,-4-2-33 0,1-2-27 0,-1-2-28 16,-3-1-26-16,0-3-22 0,-1-1-24 0,1 0-22 0,-2-5-16 15,1-1-13-15,-5 0 18 0,1-3 28 0,0-1 37 0,-1-1 41 0,-2-7 35 16,2 2 32-16,-2-3 29 0,-3 1 27 0</inkml:trace>
  <inkml:trace contextRef="#ctx0" brushRef="#br0" timeOffset="7286">5475 795 151 0,'-1'0'175'15,"-2"0"3"-15,1 6 3 0,2 3 4 0,0 1 4 0,-5 4 11 16,5 3 10-16,-2 3 12 0,2 1 12 0,-6 3-29 0,2 2-47 0,3 0-26 16,-5 0-15-16,4 1-6 0,-5-2 0 0,4 4 1 0,-1-7-1 15,1 1-3-15,-1-2-4 0,2-5-11 0,2-1-8 0,-3 1-13 16,3-6-12-16,3-1-13 0,-3-4-12 0,2-1-15 0,2-1-15 0,2-3-17 16,-2-3-14-16,3 2-13 0,1-7-15 0,-3-1-10 0,8-1-10 15,-4-3-9-15,3-1-7 0,-4-6-2 0,7 1-3 0,-1-1-1 16,-2-4 4-16,2 2 1 0,-2-2 8 0,1 1 9 0,1 0 7 0,1 2 13 15,-2-2 10-15,-2 4 13 0,7-2 12 0,-7 4 12 0,2 0 12 16,-1 0 10-16,2 5 10 0,-4 2 8 0,2-1 6 0,-3 3 8 16,1 1 5-16,-5 1 5 0,1 4 6 0,0 0 3 0,1 2 5 0,-1 2 3 15,-2 0 4-15,1 4 0 0,-1 3 3 0,-1-1 0 0,-2 4 3 16,2 3 1-16,0 3 1 0,-3 0 4 0,0 5 3 0,0 0 3 16,0 3 0-16,-3 0-1 0,0 4-3 0,2-3-4 0,-2 0-5 0,2 2-6 15,-5-5-5-15,4-1-7 0,-2 0-10 0,1-2-8 0,0-2-7 16,2-3-7-16,-2-1-11 0,0-2-10 0,2-2-10 0,-2 0-16 0,1-1-19 15,-1-5-22-15,0 3-21 0,2-5-26 0,-3 2-26 0,-2-5-26 16,4 0-25-16,-2 0-23 0,-3-3-24 0,1-1-22 0,0-5-22 16,1 4-25-16,-1-5-27 0,-1-1-5 0,1-2 8 0,0 0 18 0,0-1 20 15,0-3 23-15,1-2 25 0,0 0 25 0,1-2 26 0,0 2 23 16</inkml:trace>
  <inkml:trace contextRef="#ctx0" brushRef="#br0" timeOffset="7530">5630 976 66 0,'0'-6'161'0,"0"1"13"15,0 0 7-15,0 0 6 0,0 5 5 0,0 0 6 0,0 0 4 16,0 0 3-16,0 0-13 0,1 0-17 0,5 0-34 0,-2 5-35 15,-2 0-25-15,4-2-19 0,-5 2-14 0,5 2-9 0,-2-3-9 0,-2 4-5 16,1-2-5-16,-1 3-5 0,-2-1-4 0,5 1-4 0,-5-1-1 16,0 0-2-16,0 2 0 0,-3-1-1 0,1-3 1 0,0 4 1 0,-1-2 2 15,1 0 3-15,-1-2 4 0,-1 2 3 0,0-2 5 0,1-2 3 16,-2 5 6-16,3-3 4 0,-3-1 4 0,2 1 4 0,2-1 3 16,-4-2 1-16,3 2 2 0,-1-2-1 0,3 2-2 0,-2-3 0 0,2-2-4 15,2 1-3-15,-2 3-5 0,3-3-3 0,1-1-7 0,0 2-4 16,2-2-6-16,-2 0-6 0,4 0-8 0,-1 0-9 0,-1 0-11 15,4 0-15-15,-3-2-15 0,-1 2-18 0,1 0-18 0,3-1-19 0,-3-3-16 16,-1 4-21-16,1-1-19 0,-1 1-21 0,0-2-26 0,0 2-28 16,-2-1-9-16,-3-3-2 0,5 1 7 0,-1-2 10 0,-1 2 15 15,0-2 15-15,2-1 19 0,0-3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347E9-8367-4B7F-8749-4F690DD1B47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33055-F5CF-422D-9E69-2AD299E8F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9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254" y="6415873"/>
            <a:ext cx="2472271" cy="365125"/>
          </a:xfrm>
        </p:spPr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A61B019-0DD5-4931-9B58-90F9A03D74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4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Dr Daniel Lun    June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61B019-0DD5-4931-9B58-90F9A03D7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7.xml"/><Relationship Id="rId17" Type="http://schemas.openxmlformats.org/officeDocument/2006/relationships/image" Target="../media/image36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32.png"/><Relationship Id="rId14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42.png"/><Relationship Id="rId4" Type="http://schemas.openxmlformats.org/officeDocument/2006/relationships/customXml" Target="../ink/ink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34.xml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customXml" Target="../ink/ink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49.png"/><Relationship Id="rId4" Type="http://schemas.openxmlformats.org/officeDocument/2006/relationships/customXml" Target="../ink/ink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54.png"/><Relationship Id="rId4" Type="http://schemas.openxmlformats.org/officeDocument/2006/relationships/customXml" Target="../ink/ink43.xml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1E6619-7722-0952-C2B4-45CA4A076F6F}"/>
              </a:ext>
            </a:extLst>
          </p:cNvPr>
          <p:cNvSpPr txBox="1"/>
          <p:nvPr/>
        </p:nvSpPr>
        <p:spPr>
          <a:xfrm>
            <a:off x="624692" y="1327868"/>
            <a:ext cx="104056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Unit I</a:t>
            </a:r>
          </a:p>
          <a:p>
            <a:endParaRPr lang="en-US" dirty="0"/>
          </a:p>
          <a:p>
            <a:r>
              <a:rPr lang="en-US" sz="4800" dirty="0"/>
              <a:t>Engineering ethics – A focus of attention </a:t>
            </a:r>
            <a:endParaRPr lang="en-H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B4767-7D0F-0F51-1CF7-10A57FF9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</a:p>
        </p:txBody>
      </p:sp>
    </p:spTree>
    <p:extLst>
      <p:ext uri="{BB962C8B-B14F-4D97-AF65-F5344CB8AC3E}">
        <p14:creationId xmlns:p14="http://schemas.microsoft.com/office/powerpoint/2010/main" val="35176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case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Accidents in </a:t>
            </a:r>
            <a:r>
              <a:rPr lang="en-US" sz="2400" dirty="0">
                <a:solidFill>
                  <a:srgbClr val="FF0000"/>
                </a:solidFill>
              </a:rPr>
              <a:t>nuclear plants </a:t>
            </a:r>
            <a:r>
              <a:rPr lang="en-US" sz="2400" dirty="0"/>
              <a:t>can lead to severe damage to the city and the people around and need to be </a:t>
            </a:r>
            <a:r>
              <a:rPr lang="en-US" sz="2400" dirty="0">
                <a:solidFill>
                  <a:srgbClr val="FF0000"/>
                </a:solidFill>
              </a:rPr>
              <a:t>designed following extremely high safety standards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so, </a:t>
            </a:r>
            <a:r>
              <a:rPr lang="en-US" sz="2400" dirty="0">
                <a:solidFill>
                  <a:srgbClr val="FF0000"/>
                </a:solidFill>
              </a:rPr>
              <a:t>should we consider a once in a thousand years accident when making a design?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building the plant at 3 m height has already met the expectation of the city (i.e., free from any legal responsibilities), why do we still need to consider a situation nobody expects?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worst-case scenarios should be used when making a design, should we limit the speed of all cars on the road to less than 20 km/h, since obviously more people die due to car accidents than NPP accidents?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you, as the boss, reject the proposal, would it be considered as violating engineering ethics?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Would it also be an ethical problem if an engineer overdesigns a system and leads to wastage in resources?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34BBB52-B08A-4505-9D1D-C1529C1CF602}"/>
                  </a:ext>
                </a:extLst>
              </p14:cNvPr>
              <p14:cNvContentPartPr/>
              <p14:nvPr/>
            </p14:nvContentPartPr>
            <p14:xfrm>
              <a:off x="5784753" y="1363470"/>
              <a:ext cx="2042280" cy="842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34BBB52-B08A-4505-9D1D-C1529C1CF6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5753" y="1354470"/>
                <a:ext cx="205992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3A062F4-65A5-4EC1-8107-46BC88518909}"/>
                  </a:ext>
                </a:extLst>
              </p14:cNvPr>
              <p14:cNvContentPartPr/>
              <p14:nvPr/>
            </p14:nvContentPartPr>
            <p14:xfrm>
              <a:off x="2575713" y="2836950"/>
              <a:ext cx="1299600" cy="105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3A062F4-65A5-4EC1-8107-46BC885189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6713" y="2827950"/>
                <a:ext cx="1317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AB77B88-E4C7-4936-87D2-065412B6F1D7}"/>
                  </a:ext>
                </a:extLst>
              </p14:cNvPr>
              <p14:cNvContentPartPr/>
              <p14:nvPr/>
            </p14:nvContentPartPr>
            <p14:xfrm>
              <a:off x="11611713" y="2369670"/>
              <a:ext cx="220680" cy="3002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AB77B88-E4C7-4936-87D2-065412B6F1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02713" y="2360670"/>
                <a:ext cx="238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DE3CB22-8FD8-41AB-B0AA-02270D85DA41}"/>
                  </a:ext>
                </a:extLst>
              </p14:cNvPr>
              <p14:cNvContentPartPr/>
              <p14:nvPr/>
            </p14:nvContentPartPr>
            <p14:xfrm>
              <a:off x="11648793" y="2817870"/>
              <a:ext cx="18000" cy="81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DE3CB22-8FD8-41AB-B0AA-02270D85DA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39793" y="2808870"/>
                <a:ext cx="356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41DD523-B4D2-4516-A558-A92CACB1BA80}"/>
                  </a:ext>
                </a:extLst>
              </p14:cNvPr>
              <p14:cNvContentPartPr/>
              <p14:nvPr/>
            </p14:nvContentPartPr>
            <p14:xfrm>
              <a:off x="166593" y="3871230"/>
              <a:ext cx="743760" cy="5144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41DD523-B4D2-4516-A558-A92CACB1BA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593" y="3862230"/>
                <a:ext cx="7614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19A6152-2A31-49CD-BD07-DDB80973D0CF}"/>
                  </a:ext>
                </a:extLst>
              </p14:cNvPr>
              <p14:cNvContentPartPr/>
              <p14:nvPr/>
            </p14:nvContentPartPr>
            <p14:xfrm>
              <a:off x="51033" y="4749990"/>
              <a:ext cx="1060920" cy="4946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19A6152-2A31-49CD-BD07-DDB80973D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33" y="4740990"/>
                <a:ext cx="10785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24BBC32E-24FC-44C3-9ECD-2EF9250273E8}"/>
                  </a:ext>
                </a:extLst>
              </p14:cNvPr>
              <p14:cNvContentPartPr/>
              <p14:nvPr/>
            </p14:nvContentPartPr>
            <p14:xfrm>
              <a:off x="7220433" y="5764470"/>
              <a:ext cx="1547280" cy="10152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24BBC32E-24FC-44C3-9ECD-2EF9250273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1433" y="5755470"/>
                <a:ext cx="1564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3D95ED4C-FB05-403F-9D1C-31E26E9DB21E}"/>
                  </a:ext>
                </a:extLst>
              </p14:cNvPr>
              <p14:cNvContentPartPr/>
              <p14:nvPr/>
            </p14:nvContentPartPr>
            <p14:xfrm>
              <a:off x="4412793" y="5622270"/>
              <a:ext cx="1790640" cy="5533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3D95ED4C-FB05-403F-9D1C-31E26E9DB2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3793" y="5613270"/>
                <a:ext cx="1808280" cy="5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5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case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6330913" cy="4330756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1968, Tohoku Electric Power prepared the construction plan for the </a:t>
            </a:r>
            <a:r>
              <a:rPr lang="en-US" sz="2400" dirty="0" err="1"/>
              <a:t>Onagawa</a:t>
            </a:r>
            <a:r>
              <a:rPr lang="en-US" sz="2400" dirty="0"/>
              <a:t> nuclear power plant (NPP)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 member of the construction committee, Mr. Hirai </a:t>
            </a:r>
            <a:r>
              <a:rPr lang="en-US" sz="2400" dirty="0" err="1"/>
              <a:t>Yanosuke</a:t>
            </a:r>
            <a:r>
              <a:rPr lang="en-US" sz="2400" dirty="0"/>
              <a:t> (</a:t>
            </a:r>
            <a:r>
              <a:rPr lang="zh-TW" altLang="en-US" sz="2400" dirty="0"/>
              <a:t>平井 弥之助</a:t>
            </a:r>
            <a:r>
              <a:rPr lang="en-US" sz="2400" dirty="0"/>
              <a:t>) insisted on building the plant 15 m above sea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 made reference to an earthquake in the area in 869 AD of magnitude 8.7 or more that generated waves at a similar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 concluded that the generally expected height of waves of 3 m in the </a:t>
            </a:r>
            <a:r>
              <a:rPr lang="en-US" sz="2400" dirty="0" err="1"/>
              <a:t>Onagawa</a:t>
            </a:r>
            <a:r>
              <a:rPr lang="en-US" sz="2400" dirty="0"/>
              <a:t> region was severely underestimated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people at that time did not think there was such a need to build NPP at that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the proposal would increase the construction cost and delay the completion date, the proposal was finally approved due to the persistence of Mr. Hirai </a:t>
            </a:r>
            <a:r>
              <a:rPr lang="en-US" sz="2400" dirty="0" err="1"/>
              <a:t>Yanosuke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 descr="https://upload.wikimedia.org/wikipedia/commons/thumb/e/e3/Onagawa_Nuclear_Power_Station_in_2012.png/220px-Onagawa_Nuclear_Power_Station_in_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67" y="3688631"/>
            <a:ext cx="3318125" cy="220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29236" y="5939408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Onagawa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Nuclear Power Station in 2012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23774" y="2801534"/>
            <a:ext cx="154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Hirai </a:t>
            </a:r>
            <a:r>
              <a:rPr lang="en-US" dirty="0" err="1"/>
              <a:t>Yanosuke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1764" y="6411047"/>
            <a:ext cx="612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Picture source: Wikipedia https://en.wikipedia.org/wiki/Yanosuke_Hirai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pic>
        <p:nvPicPr>
          <p:cNvPr id="2050" name="Picture 2" descr="https://upload.wikimedia.org/wikipedia/commons/thumb/f/f4/Yanosuke_hirai.png/200px-Yanosuke_hira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581" y="1940112"/>
            <a:ext cx="1468193" cy="20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434B530-F921-4B90-81D9-242FA6800E3E}"/>
                  </a:ext>
                </a:extLst>
              </p14:cNvPr>
              <p14:cNvContentPartPr/>
              <p14:nvPr/>
            </p14:nvContentPartPr>
            <p14:xfrm>
              <a:off x="3706113" y="2424750"/>
              <a:ext cx="2095920" cy="414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434B530-F921-4B90-81D9-242FA6800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7113" y="2415750"/>
                <a:ext cx="211356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32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case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6330913" cy="4330756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effort paid off during the Tohoku earthquake and tsunami in March 2011 (magnitude 9.0)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that event, nearby Fukushima Daiichi NPP experienced a meltdown of three of the plant’s six nuclear reactors due to the tsunami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contrast, all three reactors of the </a:t>
            </a:r>
            <a:r>
              <a:rPr lang="en-US" sz="2400" dirty="0" err="1"/>
              <a:t>Onagawa</a:t>
            </a:r>
            <a:r>
              <a:rPr lang="en-US" sz="2400" dirty="0"/>
              <a:t> NPP which was closer to the epicenter of the earthquake and endured a stronger quake and the same tsunami level — survived virtually intact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Waves of 13.78 m high (12.78 m of wave height and 1 m of land subsidence) attacked the NPP but did not reach it by 1 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25" y="1635033"/>
            <a:ext cx="4332643" cy="3431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7" y="4392485"/>
            <a:ext cx="2727492" cy="1540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86175" y="5932804"/>
            <a:ext cx="462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Fukushima Daiichi NPP accident in March 2011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9898" y="6401420"/>
            <a:ext cx="6272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Source of picture: BBC https://www.bbc.com/news/world-asia-56252695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78452" y="3414764"/>
            <a:ext cx="1754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From Google maps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3EF69D92-5313-443D-B57A-8985ABC3E8D1}"/>
                  </a:ext>
                </a:extLst>
              </p14:cNvPr>
              <p14:cNvContentPartPr/>
              <p14:nvPr/>
            </p14:nvContentPartPr>
            <p14:xfrm>
              <a:off x="5106873" y="838230"/>
              <a:ext cx="1559520" cy="11044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3EF69D92-5313-443D-B57A-8985ABC3E8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7873" y="829230"/>
                <a:ext cx="157716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DF14DC1-EDF4-498D-852D-3E33964DCBB2}"/>
                  </a:ext>
                </a:extLst>
              </p14:cNvPr>
              <p14:cNvContentPartPr/>
              <p14:nvPr/>
            </p14:nvContentPartPr>
            <p14:xfrm>
              <a:off x="5882673" y="3495030"/>
              <a:ext cx="627480" cy="4359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DF14DC1-EDF4-498D-852D-3E33964DCB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3673" y="3486030"/>
                <a:ext cx="64512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76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 and </a:t>
            </a:r>
            <a:br>
              <a:rPr lang="en-US" dirty="0"/>
            </a:br>
            <a:r>
              <a:rPr lang="en-US" dirty="0"/>
              <a:t>Engineering Ethics?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D60439-46E6-9A53-C581-ED951BA65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6793" y="1877539"/>
                <a:ext cx="10058400" cy="479276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6700" dirty="0">
                    <a:solidFill>
                      <a:srgbClr val="FF0000"/>
                    </a:solidFill>
                  </a:rPr>
                  <a:t>Science and Engineering Ethics </a:t>
                </a:r>
              </a:p>
              <a:p>
                <a:pPr marL="0" indent="0">
                  <a:buNone/>
                </a:pPr>
                <a:r>
                  <a:rPr lang="en-US" sz="6700" dirty="0">
                    <a:solidFill>
                      <a:srgbClr val="FF000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67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67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6700" dirty="0">
                    <a:solidFill>
                      <a:srgbClr val="FF0000"/>
                    </a:solidFill>
                  </a:rPr>
                  <a:t>				Rules for scientists and engineers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346075" indent="-3460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200" dirty="0">
                    <a:solidFill>
                      <a:schemeClr val="tx1"/>
                    </a:solidFill>
                  </a:rPr>
                  <a:t>Because, sometimes, the “Do” and Don’t” can change according to the situation</a:t>
                </a:r>
              </a:p>
              <a:p>
                <a:pPr marL="638683" lvl="1" indent="-3460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200" dirty="0">
                    <a:solidFill>
                      <a:schemeClr val="tx1"/>
                    </a:solidFill>
                  </a:rPr>
                  <a:t>E.g., the ethical considerations of designing a nuclear power plant are different from those of designing a car</a:t>
                </a:r>
              </a:p>
              <a:p>
                <a:pPr marL="346075" indent="-3460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4200" dirty="0">
                    <a:solidFill>
                      <a:schemeClr val="tx1"/>
                    </a:solidFill>
                  </a:rPr>
                  <a:t>Besides, scientists and professional engineers have responsibilities far more than just following rules and regulations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D60439-46E6-9A53-C581-ED951BA65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793" y="1877539"/>
                <a:ext cx="10058400" cy="4792768"/>
              </a:xfrm>
              <a:blipFill>
                <a:blip r:embed="rId2"/>
                <a:stretch>
                  <a:fillRect l="-2424" r="-103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38FD832-AF6D-4058-B6A7-2C15AE0BD5CE}"/>
                  </a:ext>
                </a:extLst>
              </p14:cNvPr>
              <p14:cNvContentPartPr/>
              <p14:nvPr/>
            </p14:nvContentPartPr>
            <p14:xfrm>
              <a:off x="8011713" y="2412870"/>
              <a:ext cx="1126080" cy="7588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38FD832-AF6D-4058-B6A7-2C15AE0BD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2713" y="2403870"/>
                <a:ext cx="11437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00702F1-83B8-464F-80AC-5C1DCC0DE7E5}"/>
                  </a:ext>
                </a:extLst>
              </p14:cNvPr>
              <p14:cNvContentPartPr/>
              <p14:nvPr/>
            </p14:nvContentPartPr>
            <p14:xfrm>
              <a:off x="4437993" y="4519230"/>
              <a:ext cx="5230800" cy="99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00702F1-83B8-464F-80AC-5C1DCC0DE7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8993" y="4510230"/>
                <a:ext cx="5248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400DF9E-5F21-4523-B9DE-EB1A742C1EAA}"/>
                  </a:ext>
                </a:extLst>
              </p14:cNvPr>
              <p14:cNvContentPartPr/>
              <p14:nvPr/>
            </p14:nvContentPartPr>
            <p14:xfrm>
              <a:off x="6893193" y="5722710"/>
              <a:ext cx="2362680" cy="309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400DF9E-5F21-4523-B9DE-EB1A742C1E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4193" y="5713710"/>
                <a:ext cx="2380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A0697B0-913B-4E26-B8C7-E35B6BCD82DD}"/>
                  </a:ext>
                </a:extLst>
              </p14:cNvPr>
              <p14:cNvContentPartPr/>
              <p14:nvPr/>
            </p14:nvContentPartPr>
            <p14:xfrm>
              <a:off x="2585073" y="6145350"/>
              <a:ext cx="1776240" cy="123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A0697B0-913B-4E26-B8C7-E35B6BCD82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76073" y="6136350"/>
                <a:ext cx="17938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80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Ethics and </a:t>
            </a:r>
            <a:br>
              <a:rPr lang="en-US" dirty="0"/>
            </a:br>
            <a:r>
              <a:rPr lang="en-US" dirty="0"/>
              <a:t>Aspirational Ethics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186377"/>
          </a:xfrm>
        </p:spPr>
        <p:txBody>
          <a:bodyPr>
            <a:normAutofit fontScale="70000" lnSpcReduction="20000"/>
          </a:bodyPr>
          <a:lstStyle/>
          <a:p>
            <a:pPr marL="346075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Science and engineering ethics contain two parts:</a:t>
            </a:r>
          </a:p>
          <a:p>
            <a:pPr marL="638683" lvl="1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Preventive ethics: </a:t>
            </a:r>
            <a:r>
              <a:rPr lang="en-US" sz="4000" dirty="0">
                <a:solidFill>
                  <a:schemeClr val="tx1"/>
                </a:solidFill>
              </a:rPr>
              <a:t>stated in rules and is considered mandatory for all members of a profession</a:t>
            </a:r>
          </a:p>
          <a:p>
            <a:pPr marL="1030288" lvl="2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About following the rules and guidelines for preventing harm to the stakeholders and/or public</a:t>
            </a:r>
          </a:p>
          <a:p>
            <a:pPr marL="638683" lvl="1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Aspirational ethics: </a:t>
            </a:r>
            <a:r>
              <a:rPr lang="en-US" sz="4000" dirty="0">
                <a:solidFill>
                  <a:schemeClr val="tx1"/>
                </a:solidFill>
              </a:rPr>
              <a:t>allows the professional more discretion in determining what it involves and when and how it is implemented </a:t>
            </a:r>
          </a:p>
          <a:p>
            <a:pPr marL="1030288" lvl="2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More about making right decisions for the betterment of mankind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49F654E-71EA-4589-9C6A-7655AD24FC9F}"/>
                  </a:ext>
                </a:extLst>
              </p14:cNvPr>
              <p14:cNvContentPartPr/>
              <p14:nvPr/>
            </p14:nvContentPartPr>
            <p14:xfrm>
              <a:off x="1537473" y="1158990"/>
              <a:ext cx="2600640" cy="35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49F654E-71EA-4589-9C6A-7655AD24F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473" y="1149990"/>
                <a:ext cx="2618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A6EFC9A-559D-4A23-86CD-E04FF5A80682}"/>
                  </a:ext>
                </a:extLst>
              </p14:cNvPr>
              <p14:cNvContentPartPr/>
              <p14:nvPr/>
            </p14:nvContentPartPr>
            <p14:xfrm>
              <a:off x="1421913" y="1632390"/>
              <a:ext cx="3292560" cy="315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A6EFC9A-559D-4A23-86CD-E04FF5A80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2913" y="1623390"/>
                <a:ext cx="33102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DFE28A4-6F3D-43A5-B51A-06C6817020E9}"/>
                  </a:ext>
                </a:extLst>
              </p14:cNvPr>
              <p14:cNvContentPartPr/>
              <p14:nvPr/>
            </p14:nvContentPartPr>
            <p14:xfrm>
              <a:off x="9772833" y="4633710"/>
              <a:ext cx="813960" cy="6156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DFE28A4-6F3D-43A5-B51A-06C6817020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3833" y="4624710"/>
                <a:ext cx="831600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0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Preventive Ethics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696516"/>
          </a:xfrm>
        </p:spPr>
        <p:txBody>
          <a:bodyPr>
            <a:normAutofit fontScale="55000" lnSpcReduction="20000"/>
          </a:bodyPr>
          <a:lstStyle/>
          <a:p>
            <a:pPr marL="346075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FF0000"/>
                </a:solidFill>
              </a:rPr>
              <a:t>Ethical guidelines </a:t>
            </a:r>
            <a:r>
              <a:rPr lang="en-US" sz="4200" dirty="0">
                <a:solidFill>
                  <a:schemeClr val="tx1"/>
                </a:solidFill>
              </a:rPr>
              <a:t>– to prevent specific types of professional misconduct</a:t>
            </a:r>
          </a:p>
          <a:p>
            <a:pPr marL="346075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Most professional organizations‘ codes of ethics </a:t>
            </a:r>
            <a:r>
              <a:rPr lang="en-US" sz="4400" dirty="0">
                <a:solidFill>
                  <a:schemeClr val="tx1"/>
                </a:solidFill>
              </a:rPr>
              <a:t>are devoted to this type of regulation. For instance,</a:t>
            </a:r>
          </a:p>
          <a:p>
            <a:pPr marL="741363" indent="-346075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Hippocratic oath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3400" dirty="0">
                <a:solidFill>
                  <a:schemeClr val="tx1"/>
                </a:solidFill>
              </a:rPr>
              <a:t>Oath of medical doctors, the first known professional ethics code</a:t>
            </a:r>
          </a:p>
          <a:p>
            <a:pPr marL="741363" indent="-346075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Codes of Ethics of IEEE: </a:t>
            </a:r>
            <a:r>
              <a:rPr lang="en-US" sz="3400" i="1" dirty="0">
                <a:solidFill>
                  <a:prstClr val="black"/>
                </a:solidFill>
                <a:cs typeface="Times New Roman" pitchFamily="18" charset="0"/>
              </a:rPr>
              <a:t>http://www.ieee.org/portal/pages/iportals/aboutus/ethics/code.html </a:t>
            </a:r>
          </a:p>
          <a:p>
            <a:pPr marL="346075" lvl="0" indent="-346075">
              <a:lnSpc>
                <a:spcPct val="120000"/>
              </a:lnSpc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</a:rPr>
              <a:t>Preventive ethics are designed </a:t>
            </a:r>
            <a:r>
              <a:rPr lang="en-US" sz="4200" dirty="0">
                <a:solidFill>
                  <a:srgbClr val="FF0000"/>
                </a:solidFill>
              </a:rPr>
              <a:t>to protect the public from harm</a:t>
            </a:r>
            <a:r>
              <a:rPr lang="en-US" sz="4200" dirty="0">
                <a:solidFill>
                  <a:srgbClr val="000000"/>
                </a:solidFill>
              </a:rPr>
              <a:t>, either from technology itself or from the misconduct or lack of responsibility on the part of engineers themselves</a:t>
            </a:r>
            <a:endParaRPr lang="en-US" sz="3000" i="1" dirty="0">
              <a:solidFill>
                <a:prstClr val="black"/>
              </a:solidFill>
              <a:cs typeface="Times New Roman" pitchFamily="18" charset="0"/>
            </a:endParaRPr>
          </a:p>
          <a:p>
            <a:pPr marL="346075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The provisions of preventive ethics are</a:t>
            </a:r>
            <a:r>
              <a:rPr lang="en-US" sz="4000" dirty="0">
                <a:solidFill>
                  <a:srgbClr val="FF0000"/>
                </a:solidFill>
              </a:rPr>
              <a:t> mandatory, or even legally mandatory</a:t>
            </a:r>
          </a:p>
          <a:p>
            <a:pPr marL="346075" indent="-346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Independent of the ideals or values of individual professionals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6968927-D3EB-47D5-A272-3B9638436B15}"/>
                  </a:ext>
                </a:extLst>
              </p14:cNvPr>
              <p14:cNvContentPartPr/>
              <p14:nvPr/>
            </p14:nvContentPartPr>
            <p14:xfrm>
              <a:off x="225273" y="2019750"/>
              <a:ext cx="645480" cy="6570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6968927-D3EB-47D5-A272-3B9638436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73" y="2010750"/>
                <a:ext cx="663120" cy="674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5B4F027-9399-4C9C-AEE5-67871A69F3CE}"/>
              </a:ext>
            </a:extLst>
          </p:cNvPr>
          <p:cNvSpPr txBox="1"/>
          <p:nvPr/>
        </p:nvSpPr>
        <p:spPr>
          <a:xfrm>
            <a:off x="4498019" y="29828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希波克拉底誓言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9DEED31-0FB0-4A84-990E-3DBB9F386B9E}"/>
                  </a:ext>
                </a:extLst>
              </p14:cNvPr>
              <p14:cNvContentPartPr/>
              <p14:nvPr/>
            </p14:nvContentPartPr>
            <p14:xfrm>
              <a:off x="2974233" y="5218710"/>
              <a:ext cx="1106280" cy="3160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9DEED31-0FB0-4A84-990E-3DBB9F386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5233" y="5209710"/>
                <a:ext cx="112392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52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Aspirational Ethics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773518"/>
          </a:xfrm>
        </p:spPr>
        <p:txBody>
          <a:bodyPr>
            <a:normAutofit fontScale="55000" lnSpcReduction="20000"/>
          </a:bodyPr>
          <a:lstStyle/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Professional ethics in its highest sense should involve something more than preventing harm to the public but also promoting social good</a:t>
            </a: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The social good of engineering is the promotion of the welfare and well-being of mankind</a:t>
            </a: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Clearly stated in professional organizations’ documents:</a:t>
            </a:r>
          </a:p>
          <a:p>
            <a:pPr marL="638683" lvl="1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Institute of Electrical and Electronic Engineers (IEEE) – “…members of the IEEE recognize the importance of our technologies in affecting </a:t>
            </a:r>
            <a:r>
              <a:rPr lang="en-US" sz="3600" dirty="0">
                <a:solidFill>
                  <a:srgbClr val="FF0000"/>
                </a:solidFill>
              </a:rPr>
              <a:t>the quality of life </a:t>
            </a:r>
            <a:r>
              <a:rPr lang="en-US" sz="3600" dirty="0">
                <a:solidFill>
                  <a:schemeClr val="tx1"/>
                </a:solidFill>
              </a:rPr>
              <a:t>throughout the world …”</a:t>
            </a:r>
          </a:p>
          <a:p>
            <a:pPr marL="638683" lvl="1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American Society of Mechanical Engineers (ASME) – “… using their knowledge and skill for the </a:t>
            </a:r>
            <a:r>
              <a:rPr lang="en-US" sz="3600" dirty="0">
                <a:solidFill>
                  <a:srgbClr val="FF0000"/>
                </a:solidFill>
              </a:rPr>
              <a:t>enhancement of human welfare </a:t>
            </a:r>
            <a:r>
              <a:rPr lang="en-US" sz="3600" dirty="0">
                <a:solidFill>
                  <a:schemeClr val="tx1"/>
                </a:solidFill>
              </a:rPr>
              <a:t>…”</a:t>
            </a: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tx1"/>
                </a:solidFill>
              </a:rPr>
              <a:t>As there are no rules carved in stone on how to promote the welfare of mankind, engineers always need to exercise their judgment in their action</a:t>
            </a: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FF0000"/>
                </a:solidFill>
              </a:rPr>
              <a:t>Aspirational ethics – What kind of decision should we make and how should we act to promote the welfare of mankind?</a:t>
            </a:r>
          </a:p>
          <a:p>
            <a:pPr marL="638683" lvl="1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tx1"/>
              </a:solidFill>
            </a:endParaRPr>
          </a:p>
          <a:p>
            <a:pPr marL="346075" indent="-346075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C937EDF-629F-4C7A-B982-AB9921B18E36}"/>
                  </a:ext>
                </a:extLst>
              </p14:cNvPr>
              <p14:cNvContentPartPr/>
              <p14:nvPr/>
            </p14:nvContentPartPr>
            <p14:xfrm>
              <a:off x="9189273" y="2292630"/>
              <a:ext cx="1199880" cy="47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C937EDF-629F-4C7A-B982-AB9921B18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273" y="2283630"/>
                <a:ext cx="1217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73857C6-BA10-4265-9B13-56F54AD6E9F0}"/>
                  </a:ext>
                </a:extLst>
              </p14:cNvPr>
              <p14:cNvContentPartPr/>
              <p14:nvPr/>
            </p14:nvContentPartPr>
            <p14:xfrm>
              <a:off x="1864353" y="2520870"/>
              <a:ext cx="1584360" cy="550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73857C6-BA10-4265-9B13-56F54AD6E9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5353" y="2511870"/>
                <a:ext cx="160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114A9BA-9703-4B08-B200-F05A4FA15104}"/>
                  </a:ext>
                </a:extLst>
              </p14:cNvPr>
              <p14:cNvContentPartPr/>
              <p14:nvPr/>
            </p14:nvContentPartPr>
            <p14:xfrm>
              <a:off x="6080673" y="2458230"/>
              <a:ext cx="2572560" cy="1807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114A9BA-9703-4B08-B200-F05A4FA151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1673" y="2449230"/>
                <a:ext cx="2590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3CE7E6E-0B77-4965-88CA-21E7A85ED21C}"/>
                  </a:ext>
                </a:extLst>
              </p14:cNvPr>
              <p14:cNvContentPartPr/>
              <p14:nvPr/>
            </p14:nvContentPartPr>
            <p14:xfrm>
              <a:off x="3573273" y="5594550"/>
              <a:ext cx="1534320" cy="96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3CE7E6E-0B77-4965-88CA-21E7A85ED2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4273" y="5585550"/>
                <a:ext cx="155196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08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decision?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17</a:t>
            </a:fld>
            <a:endParaRPr lang="en-US"/>
          </a:p>
        </p:txBody>
      </p:sp>
      <p:pic>
        <p:nvPicPr>
          <p:cNvPr id="4102" name="Picture 6" descr="Premium Vector | Scale icon in flat style weight balance vector  illustration on isolated background equilibrium comparison sign business 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83" y="2163444"/>
            <a:ext cx="3521276" cy="35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7739" y="5534527"/>
            <a:ext cx="362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welfare of mankind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2773218"/>
            <a:ext cx="314104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Social Contribution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Advancement of expertise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Organizational development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Loyalty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Facts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Environment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33887" y="2753968"/>
            <a:ext cx="33624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Schedule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Information transparency</a:t>
            </a:r>
            <a:r>
              <a:rPr lang="en-US" dirty="0">
                <a:solidFill>
                  <a:srgbClr val="005693"/>
                </a:solidFill>
                <a:latin typeface="Wingdings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Compliance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Integrity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Cost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Technological innovation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6294" y="2002054"/>
            <a:ext cx="921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Engineers need to seek the </a:t>
            </a:r>
            <a:r>
              <a:rPr lang="en-US" sz="2000" dirty="0">
                <a:solidFill>
                  <a:srgbClr val="FF0000"/>
                </a:solidFill>
              </a:rPr>
              <a:t>right balance between many values</a:t>
            </a:r>
            <a:r>
              <a:rPr lang="en-US" sz="2000" dirty="0"/>
              <a:t> when making decisions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0B99DBE-C68D-4C2E-AAD4-BEFB9F43D4CF}"/>
                  </a:ext>
                </a:extLst>
              </p14:cNvPr>
              <p14:cNvContentPartPr/>
              <p14:nvPr/>
            </p14:nvContentPartPr>
            <p14:xfrm>
              <a:off x="5202993" y="2436270"/>
              <a:ext cx="971280" cy="26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0B99DBE-C68D-4C2E-AAD4-BEFB9F43D4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3993" y="2427270"/>
                <a:ext cx="9889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66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decision?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making ethical decisions, enlarge your frame of reference and relativize your thoughts in terms of: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Time, place, and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make references to the decisions made by other </a:t>
            </a:r>
            <a:r>
              <a:rPr lang="en-US" sz="2400" dirty="0">
                <a:solidFill>
                  <a:srgbClr val="FF0000"/>
                </a:solidFill>
              </a:rPr>
              <a:t>people</a:t>
            </a:r>
            <a:r>
              <a:rPr lang="en-US" sz="2400" dirty="0"/>
              <a:t> at other </a:t>
            </a:r>
            <a:r>
              <a:rPr lang="en-US" sz="2400" dirty="0">
                <a:solidFill>
                  <a:srgbClr val="FF0000"/>
                </a:solidFill>
              </a:rPr>
              <a:t>places</a:t>
            </a:r>
            <a:r>
              <a:rPr lang="en-US" sz="2400" dirty="0"/>
              <a:t> at different </a:t>
            </a:r>
            <a:r>
              <a:rPr lang="en-US" sz="2400" dirty="0">
                <a:solidFill>
                  <a:srgbClr val="FF0000"/>
                </a:solidFill>
              </a:rPr>
              <a:t>times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Would the boss of an NPP company be more willing to build an NPP at a higher height if he learns the story of the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Onagawa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So, study through </a:t>
            </a:r>
            <a:r>
              <a:rPr lang="en-US" sz="2400" dirty="0">
                <a:solidFill>
                  <a:srgbClr val="FF0000"/>
                </a:solidFill>
              </a:rPr>
              <a:t>case studies </a:t>
            </a:r>
            <a:r>
              <a:rPr lang="en-US" sz="2400" dirty="0"/>
              <a:t>is extremely important for learning Science and Engineering ethics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which is exactly the approach of this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11A6DE1-9268-4EBE-AAF1-E0320737453C}"/>
                  </a:ext>
                </a:extLst>
              </p14:cNvPr>
              <p14:cNvContentPartPr/>
              <p14:nvPr/>
            </p14:nvContentPartPr>
            <p14:xfrm>
              <a:off x="5618073" y="5292870"/>
              <a:ext cx="1972440" cy="170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11A6DE1-9268-4EBE-AAF1-E03207374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9073" y="5283870"/>
                <a:ext cx="199008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10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ethical studies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Discussions on ethics can be conducted at 3 different levels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56438"/>
              </p:ext>
            </p:extLst>
          </p:nvPr>
        </p:nvGraphicFramePr>
        <p:xfrm>
          <a:off x="1579611" y="2615843"/>
          <a:ext cx="8863799" cy="285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971">
                  <a:extLst>
                    <a:ext uri="{9D8B030D-6E8A-4147-A177-3AD203B41FA5}">
                      <a16:colId xmlns:a16="http://schemas.microsoft.com/office/drawing/2014/main" val="65316340"/>
                    </a:ext>
                  </a:extLst>
                </a:gridCol>
                <a:gridCol w="7741828">
                  <a:extLst>
                    <a:ext uri="{9D8B030D-6E8A-4147-A177-3AD203B41FA5}">
                      <a16:colId xmlns:a16="http://schemas.microsoft.com/office/drawing/2014/main" val="1579078100"/>
                    </a:ext>
                  </a:extLst>
                </a:gridCol>
              </a:tblGrid>
              <a:tr h="511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62278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Relationship between science/technology and society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1678"/>
                  </a:ext>
                </a:extLst>
              </a:tr>
              <a:tr h="13177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Meso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Organizational and institutional issues relating to science/</a:t>
                      </a:r>
                    </a:p>
                    <a:p>
                      <a:pPr algn="ctr"/>
                      <a:r>
                        <a:rPr lang="en-US" sz="2400" dirty="0"/>
                        <a:t>engineering practice and to scientists/engineers and</a:t>
                      </a:r>
                    </a:p>
                    <a:p>
                      <a:pPr algn="ctr"/>
                      <a:r>
                        <a:rPr lang="en-US" sz="24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82421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Behavior of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Individuals (i.e., scientists and engineers)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885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6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 and </a:t>
            </a:r>
            <a:br>
              <a:rPr lang="en-US" dirty="0"/>
            </a:br>
            <a:r>
              <a:rPr lang="en-US" dirty="0"/>
              <a:t>Engineering Ethics?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43762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ß"/>
            </a:pPr>
            <a:r>
              <a:rPr lang="en-US" sz="3200" dirty="0">
                <a:solidFill>
                  <a:prstClr val="black"/>
                </a:solidFill>
              </a:rPr>
              <a:t>By definition (from </a:t>
            </a:r>
            <a:r>
              <a:rPr lang="en-US" sz="3200" i="1" dirty="0">
                <a:solidFill>
                  <a:prstClr val="black"/>
                </a:solidFill>
                <a:cs typeface="Times New Roman" pitchFamily="18" charset="0"/>
              </a:rPr>
              <a:t>Oxford Dictionary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Þ"/>
            </a:pPr>
            <a:r>
              <a:rPr lang="en-US" sz="2800" dirty="0">
                <a:solidFill>
                  <a:srgbClr val="FF0000"/>
                </a:solidFill>
              </a:rPr>
              <a:t>Ethic</a:t>
            </a:r>
            <a:r>
              <a:rPr lang="en-US" sz="2800" dirty="0">
                <a:solidFill>
                  <a:prstClr val="black"/>
                </a:solidFill>
              </a:rPr>
              <a:t> – System of moral principles, rule of conduct.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Þ"/>
            </a:pPr>
            <a:r>
              <a:rPr lang="en-US" sz="2800" dirty="0">
                <a:solidFill>
                  <a:srgbClr val="FF0000"/>
                </a:solidFill>
              </a:rPr>
              <a:t>Ethics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i="1" dirty="0">
                <a:solidFill>
                  <a:prstClr val="black"/>
                </a:solidFill>
              </a:rPr>
              <a:t>(used with a sing. verb)</a:t>
            </a:r>
            <a:r>
              <a:rPr lang="en-US" sz="2800" dirty="0">
                <a:solidFill>
                  <a:prstClr val="black"/>
                </a:solidFill>
              </a:rPr>
              <a:t> – Science of morals.				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ß"/>
            </a:pPr>
            <a:r>
              <a:rPr lang="en-US" sz="3200" dirty="0">
                <a:solidFill>
                  <a:prstClr val="black"/>
                </a:solidFill>
              </a:rPr>
              <a:t>Study in ethics can be found in different contexts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Þ"/>
            </a:pPr>
            <a:r>
              <a:rPr lang="en-US" sz="2800" dirty="0">
                <a:solidFill>
                  <a:srgbClr val="FF0000"/>
                </a:solidFill>
              </a:rPr>
              <a:t>Engineering ethics</a:t>
            </a:r>
            <a:r>
              <a:rPr lang="en-US" sz="2800" dirty="0">
                <a:solidFill>
                  <a:prstClr val="black"/>
                </a:solidFill>
              </a:rPr>
              <a:t> – the study of right conducts for engineering development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Þ"/>
            </a:pPr>
            <a:r>
              <a:rPr lang="en-US" sz="2800" dirty="0">
                <a:solidFill>
                  <a:prstClr val="black"/>
                </a:solidFill>
              </a:rPr>
              <a:t>Animal ethics – the study of human concerns for animals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F2F2F"/>
              </a:buClr>
              <a:buSzPct val="50000"/>
              <a:buFont typeface="Wingdings 2"/>
              <a:buChar char="Þ"/>
            </a:pPr>
            <a:r>
              <a:rPr lang="en-US" sz="2800" dirty="0">
                <a:solidFill>
                  <a:srgbClr val="FF0000"/>
                </a:solidFill>
              </a:rPr>
              <a:t>Research ethics </a:t>
            </a:r>
            <a:r>
              <a:rPr lang="en-US" sz="2800" dirty="0">
                <a:solidFill>
                  <a:prstClr val="black"/>
                </a:solidFill>
              </a:rPr>
              <a:t>– the study of the ethic for planning, conduct, and reporting of research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1913D-2595-A9DF-A347-7D2DAB76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896B7A2-346E-4643-A385-5B51976F85A9}"/>
                  </a:ext>
                </a:extLst>
              </p14:cNvPr>
              <p14:cNvContentPartPr/>
              <p14:nvPr/>
            </p14:nvContentPartPr>
            <p14:xfrm>
              <a:off x="9006393" y="1120110"/>
              <a:ext cx="75600" cy="95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896B7A2-346E-4643-A385-5B51976F8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7393" y="1111110"/>
                <a:ext cx="93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6F6AF78-8C86-40B8-928D-F3CE21778B13}"/>
                  </a:ext>
                </a:extLst>
              </p14:cNvPr>
              <p14:cNvContentPartPr/>
              <p14:nvPr/>
            </p14:nvContentPartPr>
            <p14:xfrm>
              <a:off x="7091913" y="748590"/>
              <a:ext cx="1613520" cy="6807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6F6AF78-8C86-40B8-928D-F3CE21778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2913" y="739590"/>
                <a:ext cx="16311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45C7EF6-628C-43F5-BC7D-8E574236295F}"/>
                  </a:ext>
                </a:extLst>
              </p14:cNvPr>
              <p14:cNvContentPartPr/>
              <p14:nvPr/>
            </p14:nvContentPartPr>
            <p14:xfrm>
              <a:off x="6299553" y="3251670"/>
              <a:ext cx="1558080" cy="1940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45C7EF6-628C-43F5-BC7D-8E57423629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0553" y="3242670"/>
                <a:ext cx="1575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05A7D62-4343-4760-9DAA-23BBCFDC402D}"/>
                  </a:ext>
                </a:extLst>
              </p14:cNvPr>
              <p14:cNvContentPartPr/>
              <p14:nvPr/>
            </p14:nvContentPartPr>
            <p14:xfrm>
              <a:off x="6331953" y="3930270"/>
              <a:ext cx="2617920" cy="1587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05A7D62-4343-4760-9DAA-23BBCFDC40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2953" y="3921270"/>
                <a:ext cx="2635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3668FFD1-61D1-42E9-8675-E8564C274BEB}"/>
                  </a:ext>
                </a:extLst>
              </p14:cNvPr>
              <p14:cNvContentPartPr/>
              <p14:nvPr/>
            </p14:nvContentPartPr>
            <p14:xfrm>
              <a:off x="9482313" y="3512670"/>
              <a:ext cx="1416240" cy="5619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3668FFD1-61D1-42E9-8675-E8564C274B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73313" y="3503670"/>
                <a:ext cx="14338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9F65D12-D800-4BD4-BF3D-1EDA4B1EBF97}"/>
                  </a:ext>
                </a:extLst>
              </p14:cNvPr>
              <p14:cNvContentPartPr/>
              <p14:nvPr/>
            </p14:nvContentPartPr>
            <p14:xfrm>
              <a:off x="436593" y="4190550"/>
              <a:ext cx="680760" cy="4766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9F65D12-D800-4BD4-BF3D-1EDA4B1EBF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593" y="4181550"/>
                <a:ext cx="698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598FA65-1EC4-4C6C-8474-059E3F49AFC4}"/>
                  </a:ext>
                </a:extLst>
              </p14:cNvPr>
              <p14:cNvContentPartPr/>
              <p14:nvPr/>
            </p14:nvContentPartPr>
            <p14:xfrm>
              <a:off x="369633" y="4893270"/>
              <a:ext cx="709920" cy="3733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598FA65-1EC4-4C6C-8474-059E3F49AF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633" y="4884270"/>
                <a:ext cx="727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09D092D9-A073-42C2-A7AF-7F44867C78DD}"/>
                  </a:ext>
                </a:extLst>
              </p14:cNvPr>
              <p14:cNvContentPartPr/>
              <p14:nvPr/>
            </p14:nvContentPartPr>
            <p14:xfrm>
              <a:off x="475473" y="5375670"/>
              <a:ext cx="901800" cy="46332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09D092D9-A073-42C2-A7AF-7F44867C78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473" y="5366670"/>
                <a:ext cx="919440" cy="4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06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ethical studies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Discussions on ethics can be conducted at 3 different levels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14307"/>
              </p:ext>
            </p:extLst>
          </p:nvPr>
        </p:nvGraphicFramePr>
        <p:xfrm>
          <a:off x="1097280" y="2459255"/>
          <a:ext cx="982739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4">
                  <a:extLst>
                    <a:ext uri="{9D8B030D-6E8A-4147-A177-3AD203B41FA5}">
                      <a16:colId xmlns:a16="http://schemas.microsoft.com/office/drawing/2014/main" val="65316340"/>
                    </a:ext>
                  </a:extLst>
                </a:gridCol>
                <a:gridCol w="8420630">
                  <a:extLst>
                    <a:ext uri="{9D8B030D-6E8A-4147-A177-3AD203B41FA5}">
                      <a16:colId xmlns:a16="http://schemas.microsoft.com/office/drawing/2014/main" val="157907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 &amp; </a:t>
                      </a:r>
                      <a:r>
                        <a:rPr lang="en-US" sz="2000" dirty="0" err="1"/>
                        <a:t>Meso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/>
                        <a:t>Week 2: Ethics – The core value of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/>
                        <a:t>Week 3 and 4: Making ethical decisions in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0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/>
                        <a:t>Week 5 and 6: Research ethics and misconduct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7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 &amp; </a:t>
                      </a:r>
                      <a:r>
                        <a:rPr lang="en-US" sz="2000" dirty="0" err="1"/>
                        <a:t>Meso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indent="0" algn="l"/>
                      <a:r>
                        <a:rPr lang="en-US" sz="2000" dirty="0"/>
                        <a:t>Week 7 and 8</a:t>
                      </a:r>
                      <a:r>
                        <a:rPr lang="en-US" sz="2000" baseline="0" dirty="0"/>
                        <a:t>: Responsible conduct of research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 &amp; </a:t>
                      </a:r>
                      <a:r>
                        <a:rPr lang="en-US" sz="2000" dirty="0" err="1"/>
                        <a:t>Meso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indent="0" algn="l"/>
                      <a:r>
                        <a:rPr lang="en-US" sz="2000" dirty="0"/>
                        <a:t>Week </a:t>
                      </a:r>
                      <a:r>
                        <a:rPr lang="en-US" sz="2000" baseline="0" dirty="0"/>
                        <a:t>9: </a:t>
                      </a:r>
                      <a:r>
                        <a:rPr lang="en-US" sz="2000" dirty="0"/>
                        <a:t>Rights and responsibilities regarding intellectual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3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19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Week</a:t>
                      </a:r>
                      <a:r>
                        <a:rPr lang="en-US" sz="2000" baseline="0" dirty="0"/>
                        <a:t> 10, 11, and 12: </a:t>
                      </a:r>
                      <a:r>
                        <a:rPr lang="en-HK" sz="2000" dirty="0"/>
                        <a:t>Cyber ethics; e</a:t>
                      </a:r>
                      <a:r>
                        <a:rPr lang="en-US" sz="2000" dirty="0" err="1"/>
                        <a:t>thical</a:t>
                      </a:r>
                      <a:r>
                        <a:rPr lang="en-US" sz="2000" dirty="0"/>
                        <a:t> use of Generative AI</a:t>
                      </a:r>
                      <a:endParaRPr lang="en-H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528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6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8"/>
            <a:ext cx="10286896" cy="458101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rapid development of science and technology has led to many side effects that can adversely affect the survival of the human race 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Scientists and engineers should think twice about the decisions they make – science and engineering ethics have become a focus of attention nowadays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Science and engineering ethics is more than just 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Preventive ethics is about following rules and guidelines for preventing harm to the stakeholders and/or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Aspirational ethics is about making the right choice to promote the welfare of mankind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Scientists and engineers should make references to the decisions made by other people at other places at different times when formulating their own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Discussion on science and engineering ethics can be conducted at micro, </a:t>
            </a:r>
            <a:r>
              <a:rPr lang="en-US" sz="2400" dirty="0" err="1"/>
              <a:t>meso</a:t>
            </a:r>
            <a:r>
              <a:rPr lang="en-US" sz="2400" dirty="0"/>
              <a:t>, and macro levels 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4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73" y="274253"/>
            <a:ext cx="10058400" cy="1450757"/>
          </a:xfrm>
        </p:spPr>
        <p:txBody>
          <a:bodyPr/>
          <a:lstStyle/>
          <a:p>
            <a:r>
              <a:rPr lang="en-US" dirty="0"/>
              <a:t>Why Science and Engineering </a:t>
            </a:r>
            <a:br>
              <a:rPr lang="en-US" dirty="0"/>
            </a:br>
            <a:r>
              <a:rPr lang="en-US" dirty="0"/>
              <a:t>Ethics is a focus of attention now?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3</a:t>
            </a:fld>
            <a:endParaRPr lang="en-US"/>
          </a:p>
        </p:txBody>
      </p:sp>
      <p:pic>
        <p:nvPicPr>
          <p:cNvPr id="5122" name="Picture 2" descr="https://pressbooks.uiowa.edu/app/uploads/sites/50/2019/06/stopwatch-798x102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5"/>
          <a:stretch/>
        </p:blipFill>
        <p:spPr bwMode="auto">
          <a:xfrm>
            <a:off x="1001027" y="1838425"/>
            <a:ext cx="4107997" cy="435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54467" y="646505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rgbClr val="373D3F"/>
                </a:solidFill>
                <a:latin typeface="Lora"/>
              </a:rPr>
              <a:t>“</a:t>
            </a:r>
            <a:r>
              <a:rPr lang="en-US" sz="1200" i="1" u="sng" dirty="0">
                <a:latin typeface="Lora"/>
              </a:rPr>
              <a:t>History of Earth in a Day</a:t>
            </a:r>
            <a:r>
              <a:rPr lang="en-US" sz="1200" i="1" dirty="0">
                <a:solidFill>
                  <a:srgbClr val="373D3F"/>
                </a:solidFill>
                <a:latin typeface="Lora"/>
              </a:rPr>
              <a:t>” by </a:t>
            </a:r>
            <a:r>
              <a:rPr lang="en-US" sz="1200" i="1" u="sng" dirty="0">
                <a:latin typeface="Lora"/>
              </a:rPr>
              <a:t>CK-12</a:t>
            </a:r>
            <a:r>
              <a:rPr lang="en-US" sz="1200" i="1" dirty="0">
                <a:solidFill>
                  <a:srgbClr val="373D3F"/>
                </a:solidFill>
                <a:latin typeface="Lora"/>
              </a:rPr>
              <a:t> is licensed under </a:t>
            </a:r>
            <a:r>
              <a:rPr lang="en-US" sz="1200" i="1" u="sng" dirty="0">
                <a:latin typeface="Lora"/>
              </a:rPr>
              <a:t>CC BY-NC 3.0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780675" y="2107932"/>
            <a:ext cx="1251284" cy="61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0589" y="2040557"/>
            <a:ext cx="72614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482725" algn="l"/>
              </a:tabLst>
            </a:pPr>
            <a:r>
              <a:rPr lang="en-US" sz="2000" dirty="0"/>
              <a:t>11:59:40 PM: 	First human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11:59:59 PM: 	Born of modern science (Eras of Galileo and Newton) 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Industrial revolution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Era of information technology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Nuclear technology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Nano-technology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Quantum technology</a:t>
            </a:r>
          </a:p>
          <a:p>
            <a:pPr>
              <a:tabLst>
                <a:tab pos="1482725" algn="l"/>
              </a:tabLst>
            </a:pPr>
            <a:r>
              <a:rPr lang="en-US" sz="2000" dirty="0"/>
              <a:t>		: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7012" y="4600875"/>
            <a:ext cx="714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modern technologies we know were developed in the last second!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planet earth is in an era of </a:t>
            </a:r>
            <a:r>
              <a:rPr lang="en-US" sz="2400" dirty="0">
                <a:solidFill>
                  <a:srgbClr val="FF0000"/>
                </a:solidFill>
              </a:rPr>
              <a:t>science and technology explosion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86" y="1905802"/>
            <a:ext cx="1453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Earth’s history projected on a 24-hour day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A9A89D3-4F84-44FC-9DED-FA94657208FD}"/>
                  </a:ext>
                </a:extLst>
              </p14:cNvPr>
              <p14:cNvContentPartPr/>
              <p14:nvPr/>
            </p14:nvContentPartPr>
            <p14:xfrm>
              <a:off x="9245433" y="3686910"/>
              <a:ext cx="2214000" cy="6771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A9A89D3-4F84-44FC-9DED-FA9465720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6433" y="3677910"/>
                <a:ext cx="223164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0CF602B2-BF8C-40E9-8460-77967EFB50E0}"/>
                  </a:ext>
                </a:extLst>
              </p14:cNvPr>
              <p14:cNvContentPartPr/>
              <p14:nvPr/>
            </p14:nvContentPartPr>
            <p14:xfrm>
              <a:off x="9338673" y="775950"/>
              <a:ext cx="1320480" cy="4881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0CF602B2-BF8C-40E9-8460-77967EFB50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9673" y="766950"/>
                <a:ext cx="133812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943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such rapid growth in science and technology promotes the well-being of mankind, it also leads to a severe consumption to the resource of our planet earth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2781220"/>
            <a:ext cx="7404635" cy="3329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9241" y="6427113"/>
            <a:ext cx="7337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C4C4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Source: State of World Population, data from the Ministry of Economy, Trade and</a:t>
            </a:r>
          </a:p>
          <a:p>
            <a:r>
              <a:rPr lang="en-US" sz="1100" dirty="0">
                <a:solidFill>
                  <a:srgbClr val="4C4C4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Industry (Ministry of International Trade and Industry) and others.</a:t>
            </a:r>
            <a:endParaRPr lang="en-US" sz="11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0D3CB9-2F45-9951-E699-0CC2C9ED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73" y="274253"/>
            <a:ext cx="10058400" cy="1450757"/>
          </a:xfrm>
        </p:spPr>
        <p:txBody>
          <a:bodyPr/>
          <a:lstStyle/>
          <a:p>
            <a:r>
              <a:rPr lang="en-US" dirty="0"/>
              <a:t>Why Science and Engineering </a:t>
            </a:r>
            <a:br>
              <a:rPr lang="en-US" dirty="0"/>
            </a:br>
            <a:r>
              <a:rPr lang="en-US" dirty="0"/>
              <a:t>Ethics is a focus of attention now?</a:t>
            </a:r>
            <a:endParaRPr lang="en-H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3597A91-B1A8-4854-AC1F-6D83A9A0DEEF}"/>
                  </a:ext>
                </a:extLst>
              </p14:cNvPr>
              <p14:cNvContentPartPr/>
              <p14:nvPr/>
            </p14:nvContentPartPr>
            <p14:xfrm>
              <a:off x="4879713" y="2570306"/>
              <a:ext cx="1803960" cy="461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3597A91-B1A8-4854-AC1F-6D83A9A0D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713" y="2561306"/>
                <a:ext cx="1821600" cy="4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5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introduces damages to the planet earth day after day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9241" y="6427113"/>
            <a:ext cx="73376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C4C4C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Source: https://timescavengers.blog/climate-change/co2-past-present-future/</a:t>
            </a:r>
            <a:endParaRPr lang="en-US" sz="1100" dirty="0"/>
          </a:p>
        </p:txBody>
      </p:sp>
      <p:pic>
        <p:nvPicPr>
          <p:cNvPr id="6146" name="Picture 2" descr="https://i0.wp.com/timescavengers.blog/wp-content/uploads/2017/06/1000-2000_co2temp-01.jpg?resize=636%2C42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37" y="2438083"/>
            <a:ext cx="5561831" cy="374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AD6797-3409-DB34-E779-88DB79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73" y="274253"/>
            <a:ext cx="10058400" cy="1450757"/>
          </a:xfrm>
        </p:spPr>
        <p:txBody>
          <a:bodyPr/>
          <a:lstStyle/>
          <a:p>
            <a:r>
              <a:rPr lang="en-US" dirty="0"/>
              <a:t>Why Science and Engineering </a:t>
            </a:r>
            <a:br>
              <a:rPr lang="en-US" dirty="0"/>
            </a:br>
            <a:r>
              <a:rPr lang="en-US" dirty="0"/>
              <a:t>Ethics is a focus of attention now?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563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167" y="2079058"/>
            <a:ext cx="10286896" cy="1992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turning point of human history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6 August 1945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4740" y="6394023"/>
            <a:ext cx="7337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Picture sources: https://www.linkedin.com/pulse/14-project-management-insights-from-oppenheimers-manhattan-kumar/</a:t>
            </a:r>
          </a:p>
          <a:p>
            <a:r>
              <a:rPr lang="en-US" sz="1100" dirty="0"/>
              <a:t>		https://en.wikipedia.org/wiki/Atomic_bombings_of_Hiroshima_and_Nagasaki#cite_note-133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3FCD7D-43B1-E16F-C9EC-0FAD2288746B}"/>
              </a:ext>
            </a:extLst>
          </p:cNvPr>
          <p:cNvGrpSpPr/>
          <p:nvPr/>
        </p:nvGrpSpPr>
        <p:grpSpPr>
          <a:xfrm>
            <a:off x="1019206" y="2254684"/>
            <a:ext cx="10844761" cy="3912278"/>
            <a:chOff x="1069310" y="2313663"/>
            <a:chExt cx="10844761" cy="3912278"/>
          </a:xfrm>
        </p:grpSpPr>
        <p:grpSp>
          <p:nvGrpSpPr>
            <p:cNvPr id="6" name="Group 5"/>
            <p:cNvGrpSpPr/>
            <p:nvPr/>
          </p:nvGrpSpPr>
          <p:grpSpPr>
            <a:xfrm>
              <a:off x="1069310" y="4148489"/>
              <a:ext cx="10257908" cy="2077452"/>
              <a:chOff x="1069310" y="4148489"/>
              <a:chExt cx="10257908" cy="2077452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5D60439-46E6-9A53-C581-ED951BA65C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310" y="4233513"/>
                <a:ext cx="5687624" cy="199242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6075" indent="-346075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U.S. detonated the first nuclear bomb over Hiroshima on 6 August 1945</a:t>
                </a:r>
              </a:p>
              <a:p>
                <a:pPr marL="346075" indent="-346075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first time that the science and technologies developed by human beings can be used to obliterate mankind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7170" name="Picture 2" descr="Quora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2157" y="4148489"/>
                <a:ext cx="3635061" cy="204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Another view of the mushroom cloud forming, from further away.">
              <a:extLst>
                <a:ext uri="{FF2B5EF4-FFF2-40B4-BE49-F238E27FC236}">
                  <a16:creationId xmlns:a16="http://schemas.microsoft.com/office/drawing/2014/main" id="{4BB4E334-F1B6-60B5-8ED1-8FB543766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7884" y="2313663"/>
              <a:ext cx="1766187" cy="24830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CF5688E-D902-4793-EAAE-C3AED632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73" y="274253"/>
            <a:ext cx="10058400" cy="1450757"/>
          </a:xfrm>
        </p:spPr>
        <p:txBody>
          <a:bodyPr/>
          <a:lstStyle/>
          <a:p>
            <a:r>
              <a:rPr lang="en-US" dirty="0"/>
              <a:t>Why Science and Engineering </a:t>
            </a:r>
            <a:br>
              <a:rPr lang="en-US" dirty="0"/>
            </a:br>
            <a:r>
              <a:rPr lang="en-US" dirty="0"/>
              <a:t>Ethics is a focus of attention now?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69407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7177936" cy="433075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Current science and technology are just like a race car, and scientists and engineers are its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the past 400 years, scientists and engineers only pushed the gas pedal to make the car run as fast as possible – some may even not turn the steering wheel!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has never been so urgent to ask scientists and engineers to step on the brake a bit and ask ourselves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Are we doing the right thing?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Have we made the right choice?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Science and Engineering Ethics is a focus of attention nowadays, also the reason why we have this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504" y="3311091"/>
            <a:ext cx="4894496" cy="197317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9941D9-AF18-F7C1-6FF8-ADC0F9D2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73" y="274253"/>
            <a:ext cx="10058400" cy="1450757"/>
          </a:xfrm>
        </p:spPr>
        <p:txBody>
          <a:bodyPr/>
          <a:lstStyle/>
          <a:p>
            <a:r>
              <a:rPr lang="en-US" dirty="0"/>
              <a:t>Why Science and Engineering </a:t>
            </a:r>
            <a:br>
              <a:rPr lang="en-US" dirty="0"/>
            </a:br>
            <a:r>
              <a:rPr lang="en-US" dirty="0"/>
              <a:t>Ethics is a focus of attention now?</a:t>
            </a:r>
            <a:endParaRPr lang="en-H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7DDF40-AFF4-4EBB-99BB-736E5363D5E7}"/>
                  </a:ext>
                </a:extLst>
              </p14:cNvPr>
              <p14:cNvContentPartPr/>
              <p14:nvPr/>
            </p14:nvContentPartPr>
            <p14:xfrm>
              <a:off x="6431313" y="1592430"/>
              <a:ext cx="1947600" cy="8748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7DDF40-AFF4-4EBB-99BB-736E5363D5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313" y="1583430"/>
                <a:ext cx="196524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B70479A-920C-4DCC-889C-2DDD9D74A6DB}"/>
                  </a:ext>
                </a:extLst>
              </p14:cNvPr>
              <p14:cNvContentPartPr/>
              <p14:nvPr/>
            </p14:nvContentPartPr>
            <p14:xfrm>
              <a:off x="1420833" y="3248070"/>
              <a:ext cx="792000" cy="1227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B70479A-920C-4DCC-889C-2DDD9D74A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833" y="3239070"/>
                <a:ext cx="809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13E5906-F201-42BF-9DA6-42531335ED04}"/>
                  </a:ext>
                </a:extLst>
              </p14:cNvPr>
              <p14:cNvContentPartPr/>
              <p14:nvPr/>
            </p14:nvContentPartPr>
            <p14:xfrm>
              <a:off x="7178673" y="2964390"/>
              <a:ext cx="608040" cy="133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13E5906-F201-42BF-9DA6-42531335ED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9673" y="2955390"/>
                <a:ext cx="625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35AD001-DD6C-4FB0-89BB-A73B033DAED2}"/>
                  </a:ext>
                </a:extLst>
              </p14:cNvPr>
              <p14:cNvContentPartPr/>
              <p14:nvPr/>
            </p14:nvContentPartPr>
            <p14:xfrm>
              <a:off x="3021753" y="4326990"/>
              <a:ext cx="2161080" cy="493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35AD001-DD6C-4FB0-89BB-A73B033DAE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2753" y="4317990"/>
                <a:ext cx="21787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FD355FA-D72F-4121-992E-BF1E60B0AA4A}"/>
                  </a:ext>
                </a:extLst>
              </p14:cNvPr>
              <p14:cNvContentPartPr/>
              <p14:nvPr/>
            </p14:nvContentPartPr>
            <p14:xfrm>
              <a:off x="4035153" y="4049430"/>
              <a:ext cx="772920" cy="320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FD355FA-D72F-4121-992E-BF1E60B0AA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26153" y="4040430"/>
                <a:ext cx="79056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20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Science and </a:t>
            </a:r>
            <a:br>
              <a:rPr lang="en-US" dirty="0"/>
            </a:br>
            <a:r>
              <a:rPr lang="en-US" dirty="0"/>
              <a:t>Engineering Ethics?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3" y="1877539"/>
            <a:ext cx="10058400" cy="44376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Science and Engineering Ethics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					=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			   Rules for scientists and engineers???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1D5AA-6DC2-6A3D-6DA3-B685969D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62-4250-4502-9E67-BB99D92E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…</a:t>
            </a: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60439-46E6-9A53-C581-ED951BA6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92" y="1877539"/>
            <a:ext cx="10286896" cy="433075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Assume that you are the boss of a nuclear plant development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Your company is asked to build a nuclear plant on the seashore of a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city has the </a:t>
            </a:r>
            <a:r>
              <a:rPr lang="en-US" sz="2400" dirty="0">
                <a:solidFill>
                  <a:srgbClr val="FF0000"/>
                </a:solidFill>
              </a:rPr>
              <a:t>regulation</a:t>
            </a:r>
            <a:r>
              <a:rPr lang="en-US" sz="2400" dirty="0"/>
              <a:t> that nuclear plants should be built </a:t>
            </a:r>
            <a:r>
              <a:rPr lang="en-US" sz="2400" dirty="0">
                <a:solidFill>
                  <a:srgbClr val="FF0000"/>
                </a:solidFill>
              </a:rPr>
              <a:t>at least 3 meters above sea level </a:t>
            </a:r>
            <a:r>
              <a:rPr lang="en-US" sz="2400" dirty="0"/>
              <a:t>to avoid being swamped by the waves caused by tsunamis, which happens occasionally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day, the chief designer of the nuclear plant comes to you and says that he wants to build the nuclear plant </a:t>
            </a:r>
            <a:r>
              <a:rPr lang="en-US" sz="2400" dirty="0">
                <a:solidFill>
                  <a:srgbClr val="FF0000"/>
                </a:solidFill>
              </a:rPr>
              <a:t>15 m above sea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 found that in that area there was a tsunami </a:t>
            </a:r>
            <a:r>
              <a:rPr lang="en-US" sz="2400" dirty="0">
                <a:solidFill>
                  <a:srgbClr val="FF0000"/>
                </a:solidFill>
              </a:rPr>
              <a:t>1000 years ago </a:t>
            </a:r>
            <a:r>
              <a:rPr lang="en-US" sz="2400" dirty="0"/>
              <a:t>that caused waves </a:t>
            </a:r>
            <a:r>
              <a:rPr lang="en-US" sz="2400" dirty="0">
                <a:solidFill>
                  <a:srgbClr val="FF0000"/>
                </a:solidFill>
              </a:rPr>
              <a:t>14 m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such a design will </a:t>
            </a:r>
            <a:r>
              <a:rPr lang="en-US" sz="2400" dirty="0">
                <a:solidFill>
                  <a:srgbClr val="FF0000"/>
                </a:solidFill>
              </a:rPr>
              <a:t>significantly increase the cost </a:t>
            </a:r>
            <a:r>
              <a:rPr lang="en-US" sz="2400" dirty="0"/>
              <a:t>of the nuclear plant and </a:t>
            </a:r>
            <a:r>
              <a:rPr lang="en-US" sz="2400" dirty="0">
                <a:solidFill>
                  <a:srgbClr val="FF0000"/>
                </a:solidFill>
              </a:rPr>
              <a:t>delay the construction work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Will you approve his proposal?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527F-E57E-417E-98AA-87B6C36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019-0DD5-4931-9B58-90F9A03D7415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Dr Daniel Lun    June 2024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5B78C4D-2103-4A97-99D1-7450F2B62A25}"/>
                  </a:ext>
                </a:extLst>
              </p14:cNvPr>
              <p14:cNvContentPartPr/>
              <p14:nvPr/>
            </p14:nvContentPartPr>
            <p14:xfrm>
              <a:off x="4148553" y="2135670"/>
              <a:ext cx="3547800" cy="222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5B78C4D-2103-4A97-99D1-7450F2B62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553" y="2126670"/>
                <a:ext cx="3565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C25E903-41D7-424E-8B98-C49321F7E110}"/>
                  </a:ext>
                </a:extLst>
              </p14:cNvPr>
              <p14:cNvContentPartPr/>
              <p14:nvPr/>
            </p14:nvContentPartPr>
            <p14:xfrm>
              <a:off x="4370313" y="2604390"/>
              <a:ext cx="767520" cy="1022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C25E903-41D7-424E-8B98-C49321F7E1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1313" y="2595390"/>
                <a:ext cx="785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C737473F-48E3-4101-86BC-5BB60FE2CC78}"/>
                  </a:ext>
                </a:extLst>
              </p14:cNvPr>
              <p14:cNvContentPartPr/>
              <p14:nvPr/>
            </p14:nvContentPartPr>
            <p14:xfrm>
              <a:off x="4240713" y="4091910"/>
              <a:ext cx="1634760" cy="540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C737473F-48E3-4101-86BC-5BB60FE2C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713" y="4082910"/>
                <a:ext cx="1652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F7FA17E-E97D-4356-A60C-9416B47B0CAE}"/>
                  </a:ext>
                </a:extLst>
              </p14:cNvPr>
              <p14:cNvContentPartPr/>
              <p14:nvPr/>
            </p14:nvContentPartPr>
            <p14:xfrm>
              <a:off x="6140073" y="5253630"/>
              <a:ext cx="1684800" cy="82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F7FA17E-E97D-4356-A60C-9416B47B0C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1073" y="5244630"/>
                <a:ext cx="1702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7882FEA-9D13-463D-8F6D-5490A44F5403}"/>
                  </a:ext>
                </a:extLst>
              </p14:cNvPr>
              <p14:cNvContentPartPr/>
              <p14:nvPr/>
            </p14:nvContentPartPr>
            <p14:xfrm>
              <a:off x="5382633" y="5558910"/>
              <a:ext cx="2532600" cy="5619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7882FEA-9D13-463D-8F6D-5490A44F54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3633" y="5549910"/>
                <a:ext cx="255024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028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45152</TotalTime>
  <Words>2123</Words>
  <Application>Microsoft Office PowerPoint</Application>
  <PresentationFormat>宽屏</PresentationFormat>
  <Paragraphs>216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Meiryo</vt:lpstr>
      <vt:lpstr>Wingdings-Regular</vt:lpstr>
      <vt:lpstr>Arial</vt:lpstr>
      <vt:lpstr>Calibri</vt:lpstr>
      <vt:lpstr>Calibri Light</vt:lpstr>
      <vt:lpstr>Cambria Math</vt:lpstr>
      <vt:lpstr>Lora</vt:lpstr>
      <vt:lpstr>Tahoma</vt:lpstr>
      <vt:lpstr>Wingdings 2</vt:lpstr>
      <vt:lpstr>Retrospect</vt:lpstr>
      <vt:lpstr>PowerPoint 演示文稿</vt:lpstr>
      <vt:lpstr>What is Science and  Engineering Ethics?</vt:lpstr>
      <vt:lpstr>Why Science and Engineering  Ethics is a focus of attention now?</vt:lpstr>
      <vt:lpstr>Why Science and Engineering  Ethics is a focus of attention now?</vt:lpstr>
      <vt:lpstr>Why Science and Engineering  Ethics is a focus of attention now?</vt:lpstr>
      <vt:lpstr>Why Science and Engineering  Ethics is a focus of attention now?</vt:lpstr>
      <vt:lpstr>Why Science and Engineering  Ethics is a focus of attention now?</vt:lpstr>
      <vt:lpstr>What is Science and  Engineering Ethics?</vt:lpstr>
      <vt:lpstr>A case …</vt:lpstr>
      <vt:lpstr>Analysis of the case</vt:lpstr>
      <vt:lpstr>The real case</vt:lpstr>
      <vt:lpstr>The real case</vt:lpstr>
      <vt:lpstr>What is Science and  Engineering Ethics?</vt:lpstr>
      <vt:lpstr>Preventive Ethics and  Aspirational Ethics</vt:lpstr>
      <vt:lpstr>Preventive Ethics</vt:lpstr>
      <vt:lpstr>Aspirational Ethics</vt:lpstr>
      <vt:lpstr>How to make decision?</vt:lpstr>
      <vt:lpstr>How to make decision?</vt:lpstr>
      <vt:lpstr>Three levels of ethical studies</vt:lpstr>
      <vt:lpstr>Three levels of ethical studies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of EIE</dc:title>
  <dc:creator>Lun, Pak Kong [EIE]</dc:creator>
  <cp:lastModifiedBy>夏 james</cp:lastModifiedBy>
  <cp:revision>456</cp:revision>
  <dcterms:created xsi:type="dcterms:W3CDTF">2017-01-25T02:50:45Z</dcterms:created>
  <dcterms:modified xsi:type="dcterms:W3CDTF">2025-09-02T07:38:32Z</dcterms:modified>
</cp:coreProperties>
</file>