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8480-6991-46F3-A638-301870BC4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D8038-7E66-406F-820B-524FC4A5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75683-91A0-4F05-A208-EA51BC63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EEDA-0804-4576-888F-E63C31FD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A292-64E1-4419-89DE-7294E74C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0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9877-DD85-405A-B146-0BE30818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8FA6-13B4-4DF7-881B-FA21EBEE0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F8FB-0BBE-4276-895B-16E536D0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EE37-6367-4A80-A7C1-C207EC58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F545-5E6C-45F8-8440-7B9870BB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46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CFEE2-3D1C-482E-ABC4-4A44F558C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C831B-2696-426E-89B1-598EB113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C272-0476-4949-90B8-FAE12F15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7B99-F9A4-4980-A216-7875E460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67CC-4458-4113-80A2-B5A16CB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35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6EB2-DC59-4275-8C72-2C779A78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546F-B661-4E81-8351-06EC3CB7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25E2-FA10-4C4E-B481-23B1AF05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C8EB-E196-401E-92ED-5CCDEE10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4442-583F-42F6-834D-CB167951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09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DC0A-136F-4C9F-BDC9-3FBE78EB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84884-6FAD-4736-B3CB-9156C5E9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D40F-9BB7-4CDA-8276-E9EF999A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F43A-DDE1-4185-9837-BA9C3E07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18DE-6BEC-472E-AAA0-CDFCE3C5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35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3A90-24EB-45E3-AF5E-CD6E20D3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907E-0851-4B57-B52C-7CD042858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A8A45-06F8-41DE-B024-301B84C6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D024-57B2-4FA2-A153-0C8707D7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76CF-9E22-4E29-94E4-33C00499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770D-01D0-4501-AF42-BB74BA66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5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B68F-DEE0-4733-8CDB-1CBCFEF4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5B3B-50EE-4A86-A32A-23DE437C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13DC2-FB5C-4A74-A5A3-0AB55A25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4ADB4-DE26-4EBF-8CFF-447412027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F3A95-125C-4B8D-A311-4A1BBCA5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60AA9-AF3D-4B0A-8337-AF5700B2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8A7EE-784E-4FC1-912F-8F292138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B5974-9C0D-4933-B530-CB2F203F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4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72E5-17C2-423E-8B13-8DA1AC2C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4EA0E-7EA6-4995-BF48-DEECD177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9EBAE-5C99-4AE6-A550-95958A1F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9B0DC-7BD5-4793-AA9B-D70C0A7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34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29D92-3ADA-47EE-98EF-85CC74B0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F54D7-C8A5-4607-A39D-81F9FAA9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13457-FB1D-4A58-A9B5-7DE67071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8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386C-C13B-4E4C-B409-A52A58AA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F9B3-FF12-44E9-A3DD-879AB0BE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7983D-1815-48C6-8611-B4D286E0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D0688-5CCF-44F8-B4D1-73E6C18D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37774-2EE4-4DAA-A5C5-EAE937B2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018E-AE1B-47BB-8B35-E4AAF5E5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29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1DFA-170B-453A-87F4-C07C2795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A09BC-EC79-467C-A1B8-FB00B1B2A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A287D-091A-48D8-8E40-652B1661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95349-AE57-4855-8539-34587943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37FA-0E6F-4529-AAA0-410D365B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B39F0-1BA2-4200-81E0-6BF56A4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96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D617F-E693-4555-B627-9D53D6E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296E9-6433-40F1-9434-C4000976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9B61-03EB-4412-AE56-BEACC4C4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D232-A3D5-4733-BEA3-6AFF874998B7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BC92-4DBD-4A2D-B4B6-D4ED49259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920C-AFC6-4E01-BCE1-BD56C21CD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4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owerbi-clustering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ithub.com/pycaret/powerbi-anomaly-detection" TargetMode="External"/><Relationship Id="rId5" Type="http://schemas.openxmlformats.org/officeDocument/2006/relationships/hyperlink" Target="https://github.com/pycaret/pycaret-deployment-powerbi" TargetMode="External"/><Relationship Id="rId4" Type="http://schemas.openxmlformats.org/officeDocument/2006/relationships/hyperlink" Target="https://www.linkedin.com/in/profile-moe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downloads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caret.org/instal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caret.org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hyperlink" Target="https://towardsdatascience.com/machine-learning-in-power-bi-using-pycaret-34307f09394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to-implement-clustering-in-power-bi-using-pycaret-4b5e34b1405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sql-using-pycaret-87aff377d90c" TargetMode="External"/><Relationship Id="rId2" Type="http://schemas.openxmlformats.org/officeDocument/2006/relationships/hyperlink" Target="https://towardsdatascience.com/machine-learning-in-tableau-with-pycaret-166ffac9b22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D067-06DA-4AB9-B3F1-6163B2B8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458"/>
            <a:ext cx="9144000" cy="754571"/>
          </a:xfrm>
        </p:spPr>
        <p:txBody>
          <a:bodyPr>
            <a:normAutofit fontScale="90000"/>
          </a:bodyPr>
          <a:lstStyle/>
          <a:p>
            <a:r>
              <a:rPr lang="en-CA" sz="5400" dirty="0"/>
              <a:t>PyCaret Integration with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E5272-A37A-4B86-B203-70AD1B08A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7029"/>
            <a:ext cx="9144000" cy="608013"/>
          </a:xfrm>
        </p:spPr>
        <p:txBody>
          <a:bodyPr>
            <a:normAutofit/>
          </a:bodyPr>
          <a:lstStyle/>
          <a:p>
            <a:r>
              <a:rPr lang="en-CA" sz="3600" dirty="0"/>
              <a:t>May 30, 2020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45CE2A-D59F-431D-8B44-BCE4E919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88" y="404260"/>
            <a:ext cx="7590824" cy="38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8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5004-D835-4C2A-9131-1B433472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1"/>
            <a:ext cx="11002818" cy="1010669"/>
          </a:xfrm>
        </p:spPr>
        <p:txBody>
          <a:bodyPr>
            <a:normAutofit fontScale="90000"/>
          </a:bodyPr>
          <a:lstStyle/>
          <a:p>
            <a:r>
              <a:rPr lang="en-CA" b="1" u="sng" dirty="0"/>
              <a:t>Demo # 2 – Dept of Education – State of Delaware,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D77D2-03D9-4009-9C23-D93A3F57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98" y="1454926"/>
            <a:ext cx="6707666" cy="1078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062EF-9831-4543-B0A5-38286554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98" y="2857882"/>
            <a:ext cx="10312965" cy="28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3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5004-D835-4C2A-9131-1B433472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1"/>
            <a:ext cx="11002818" cy="1010669"/>
          </a:xfrm>
        </p:spPr>
        <p:txBody>
          <a:bodyPr>
            <a:normAutofit fontScale="90000"/>
          </a:bodyPr>
          <a:lstStyle/>
          <a:p>
            <a:r>
              <a:rPr lang="en-CA" b="1" u="sng" dirty="0"/>
              <a:t>Demo # 3 – WHO Global Health Expenditure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773DC-BF74-4AF4-9D47-48EC4940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2" y="3210997"/>
            <a:ext cx="8915400" cy="353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75515-C27B-40FB-B6D0-0C2B6A2F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0675"/>
            <a:ext cx="644707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7306-598C-421F-9766-F97CB7FD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/>
              <a:t>Key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4699-31F4-4AD9-A34E-1CA4F0F3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53"/>
            <a:ext cx="10515600" cy="1603375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r>
              <a:rPr lang="en-CA" dirty="0">
                <a:hlinkClick r:id="rId3"/>
              </a:rPr>
              <a:t>https://www.github.com/pycaret/pycaret</a:t>
            </a:r>
            <a:endParaRPr lang="en-CA" dirty="0"/>
          </a:p>
          <a:p>
            <a:r>
              <a:rPr lang="en-CA" dirty="0">
                <a:hlinkClick r:id="rId4"/>
              </a:rPr>
              <a:t>https://www.linkedin.com/in/profile-moez/</a:t>
            </a:r>
            <a:endParaRPr lang="en-CA" dirty="0"/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300FB4-327C-4D0A-A036-81CAD1A5C02A}"/>
              </a:ext>
            </a:extLst>
          </p:cNvPr>
          <p:cNvSpPr txBox="1">
            <a:spLocks/>
          </p:cNvSpPr>
          <p:nvPr/>
        </p:nvSpPr>
        <p:spPr>
          <a:xfrm>
            <a:off x="838200" y="3429424"/>
            <a:ext cx="10515600" cy="78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u="sng" dirty="0"/>
              <a:t>Repo’s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CC81F-D392-4876-B9D2-C4D8DCA6275C}"/>
              </a:ext>
            </a:extLst>
          </p:cNvPr>
          <p:cNvSpPr txBox="1">
            <a:spLocks/>
          </p:cNvSpPr>
          <p:nvPr/>
        </p:nvSpPr>
        <p:spPr>
          <a:xfrm>
            <a:off x="838200" y="423293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hlinkClick r:id="rId5"/>
              </a:rPr>
              <a:t>https://github.com/pycaret/pycaret-deployment-powerbi</a:t>
            </a:r>
            <a:endParaRPr lang="en-CA" dirty="0"/>
          </a:p>
          <a:p>
            <a:r>
              <a:rPr lang="en-CA" dirty="0">
                <a:hlinkClick r:id="rId6"/>
              </a:rPr>
              <a:t>https://www.github.com/pycaret/powerbi-anomaly-detection</a:t>
            </a:r>
            <a:endParaRPr lang="en-CA" dirty="0"/>
          </a:p>
          <a:p>
            <a:r>
              <a:rPr lang="en-CA" dirty="0">
                <a:hlinkClick r:id="rId7"/>
              </a:rPr>
              <a:t>https://www.github.com/pycaret/powerbi-clustering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91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907-E7E5-4245-BB14-274085ED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/>
              <a:t>What do you need to follow along?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3D66-CA44-4EDA-BCEC-87E1912C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892"/>
            <a:ext cx="10515600" cy="4237824"/>
          </a:xfrm>
        </p:spPr>
        <p:txBody>
          <a:bodyPr/>
          <a:lstStyle/>
          <a:p>
            <a:r>
              <a:rPr lang="en-CA" dirty="0"/>
              <a:t>Anaconda Distribution with Python 3.6 or greater. </a:t>
            </a:r>
          </a:p>
          <a:p>
            <a:pPr marL="0" indent="0">
              <a:buNone/>
            </a:pPr>
            <a:r>
              <a:rPr lang="en-CA" sz="2000" dirty="0"/>
              <a:t>Download: </a:t>
            </a:r>
            <a:r>
              <a:rPr lang="en-CA" sz="2000" dirty="0">
                <a:hlinkClick r:id="rId2"/>
              </a:rPr>
              <a:t>https://www.anaconda.com/products/individual</a:t>
            </a:r>
            <a:endParaRPr lang="en-CA" sz="2000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Power BI Desktop (I am using May 2020 release)</a:t>
            </a:r>
          </a:p>
          <a:p>
            <a:pPr marL="0" indent="0">
              <a:buNone/>
            </a:pPr>
            <a:r>
              <a:rPr lang="en-CA" sz="2000" dirty="0"/>
              <a:t>Download </a:t>
            </a:r>
            <a:r>
              <a:rPr lang="en-CA" sz="2000" dirty="0">
                <a:hlinkClick r:id="rId3"/>
              </a:rPr>
              <a:t>https://powerbi.microsoft.com/en-us/downloads/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PyCaret</a:t>
            </a:r>
          </a:p>
          <a:p>
            <a:pPr marL="0" indent="0">
              <a:buNone/>
            </a:pPr>
            <a:r>
              <a:rPr lang="en-CA" sz="2000" dirty="0"/>
              <a:t>Install </a:t>
            </a:r>
            <a:r>
              <a:rPr lang="en-CA" sz="2000" dirty="0">
                <a:hlinkClick r:id="rId4"/>
              </a:rPr>
              <a:t>https://www.pycaret.org/install</a:t>
            </a:r>
            <a:endParaRPr lang="en-CA" sz="20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4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3E58-324C-47B2-8D4A-2F91A570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74003"/>
            <a:ext cx="10515600" cy="931015"/>
          </a:xfrm>
        </p:spPr>
        <p:txBody>
          <a:bodyPr/>
          <a:lstStyle/>
          <a:p>
            <a:r>
              <a:rPr lang="en-CA" b="1" u="sng" dirty="0"/>
              <a:t>Create Environment and Install PyCaret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FCF-661E-4CF1-B5B5-B0B7D0F8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3784737"/>
            <a:ext cx="10515600" cy="748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https://www.pycaret.org/install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6BE2BC-B2C5-44F9-9CF9-4946F36673CB}"/>
              </a:ext>
            </a:extLst>
          </p:cNvPr>
          <p:cNvSpPr txBox="1">
            <a:spLocks/>
          </p:cNvSpPr>
          <p:nvPr/>
        </p:nvSpPr>
        <p:spPr>
          <a:xfrm>
            <a:off x="696157" y="1660755"/>
            <a:ext cx="10515600" cy="176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200" dirty="0"/>
              <a:t>conda create –name </a:t>
            </a:r>
            <a:r>
              <a:rPr lang="en-CA" sz="3200" dirty="0">
                <a:solidFill>
                  <a:srgbClr val="FF0000"/>
                </a:solidFill>
              </a:rPr>
              <a:t>powerbi</a:t>
            </a:r>
            <a:r>
              <a:rPr lang="en-CA" sz="3200" dirty="0"/>
              <a:t> python=3.7</a:t>
            </a:r>
          </a:p>
          <a:p>
            <a:pPr marL="0" indent="0">
              <a:buNone/>
            </a:pPr>
            <a:r>
              <a:rPr lang="en-CA" sz="3200" dirty="0"/>
              <a:t>conda activate </a:t>
            </a:r>
            <a:r>
              <a:rPr lang="en-CA" sz="3200" dirty="0">
                <a:solidFill>
                  <a:srgbClr val="FF0000"/>
                </a:solidFill>
              </a:rPr>
              <a:t>powerbi</a:t>
            </a:r>
          </a:p>
          <a:p>
            <a:pPr marL="0" indent="0">
              <a:buNone/>
            </a:pPr>
            <a:r>
              <a:rPr lang="en-CA" sz="3200" dirty="0"/>
              <a:t>pip install pycaret</a:t>
            </a:r>
          </a:p>
          <a:p>
            <a:pPr marL="0" indent="0">
              <a:buNone/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1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6C1E-44A3-498F-8517-E5C194CB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7"/>
            <a:ext cx="10515600" cy="886625"/>
          </a:xfrm>
        </p:spPr>
        <p:txBody>
          <a:bodyPr/>
          <a:lstStyle/>
          <a:p>
            <a:r>
              <a:rPr lang="en-CA" b="1" u="sng" dirty="0"/>
              <a:t>How to? theoretically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BF5E-5EC5-42EA-9A8F-4358DE45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0"/>
            <a:ext cx="10515600" cy="4882720"/>
          </a:xfrm>
        </p:spPr>
        <p:txBody>
          <a:bodyPr>
            <a:normAutofit/>
          </a:bodyPr>
          <a:lstStyle/>
          <a:p>
            <a:r>
              <a:rPr lang="en-CA" dirty="0"/>
              <a:t>Power BI and almost any other tool out there gives ability to execute Python / R scripts.</a:t>
            </a:r>
          </a:p>
          <a:p>
            <a:endParaRPr lang="en-CA" dirty="0"/>
          </a:p>
          <a:p>
            <a:r>
              <a:rPr lang="en-CA" dirty="0"/>
              <a:t>PyCaret has magic functions that supports execution of ML package into these tools.</a:t>
            </a:r>
          </a:p>
          <a:p>
            <a:endParaRPr lang="en-CA" dirty="0"/>
          </a:p>
          <a:p>
            <a:r>
              <a:rPr lang="en-CA" dirty="0"/>
              <a:t>Ideally, it is best to implement in ETL pipeline such as Power Query, Alteryx, KNIME, Informatica, SQL Server etc.</a:t>
            </a:r>
          </a:p>
          <a:p>
            <a:endParaRPr lang="en-CA" dirty="0"/>
          </a:p>
          <a:p>
            <a:r>
              <a:rPr lang="en-CA" dirty="0"/>
              <a:t>Use for batch processing.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57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6C1E-44A3-498F-8517-E5C194CB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07"/>
            <a:ext cx="10515600" cy="886625"/>
          </a:xfrm>
        </p:spPr>
        <p:txBody>
          <a:bodyPr/>
          <a:lstStyle/>
          <a:p>
            <a:r>
              <a:rPr lang="en-CA" b="1" u="sng" dirty="0"/>
              <a:t>Read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BF5E-5EC5-42EA-9A8F-4358DE45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105"/>
            <a:ext cx="10515600" cy="482391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Machine Learning in Power BI using PyCaret</a:t>
            </a:r>
            <a:br>
              <a:rPr lang="en-CA" dirty="0"/>
            </a:br>
            <a:r>
              <a:rPr lang="en-CA" sz="2100" dirty="0">
                <a:hlinkClick r:id="rId2"/>
              </a:rPr>
              <a:t>https://towardsdatascience.com/machine-learning-in-power-bi-using-pycaret-34307f09394a</a:t>
            </a:r>
            <a:endParaRPr lang="en-CA" sz="3300" dirty="0"/>
          </a:p>
          <a:p>
            <a:endParaRPr lang="en-CA" dirty="0"/>
          </a:p>
          <a:p>
            <a:r>
              <a:rPr lang="en-CA" dirty="0"/>
              <a:t>Build your first Anomaly Detector in Power BI using PyCaret </a:t>
            </a:r>
            <a:r>
              <a:rPr lang="en-CA" sz="2200" dirty="0">
                <a:hlinkClick r:id="rId3"/>
              </a:rPr>
              <a:t>https://towardsdatascience.com/build-your-first-anomaly-detector-in-power-bi-using-pycaret-2b41b363244e</a:t>
            </a:r>
            <a:endParaRPr lang="en-CA" sz="2200" dirty="0"/>
          </a:p>
          <a:p>
            <a:endParaRPr lang="en-CA" dirty="0"/>
          </a:p>
          <a:p>
            <a:r>
              <a:rPr lang="en-CA" dirty="0"/>
              <a:t>How to implement Clustering in Power BI using PyCaret</a:t>
            </a:r>
            <a:br>
              <a:rPr lang="en-CA" dirty="0"/>
            </a:br>
            <a:r>
              <a:rPr lang="en-CA" sz="2200" dirty="0">
                <a:hlinkClick r:id="rId4"/>
              </a:rPr>
              <a:t>https://towardsdatascience.com/how-to-implement-clustering-in-power-bi-using-pycaret-4b5e34b1405b</a:t>
            </a:r>
            <a:endParaRPr lang="en-CA" sz="2200" dirty="0"/>
          </a:p>
          <a:p>
            <a:endParaRPr lang="en-CA" dirty="0"/>
          </a:p>
          <a:p>
            <a:r>
              <a:rPr lang="en-CA" dirty="0"/>
              <a:t>Machine Learning in Power BI using PyCaret</a:t>
            </a:r>
            <a:br>
              <a:rPr lang="en-CA" dirty="0"/>
            </a:br>
            <a:r>
              <a:rPr lang="en-CA" sz="2200" dirty="0">
                <a:hlinkClick r:id="rId2"/>
              </a:rPr>
              <a:t>https://towardsdatascience.com/machine-learning-in-power-bi-using-pycaret-34307f09394a</a:t>
            </a:r>
            <a:endParaRPr lang="en-CA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988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6C1E-44A3-498F-8517-E5C194CB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07"/>
            <a:ext cx="10515600" cy="886625"/>
          </a:xfrm>
        </p:spPr>
        <p:txBody>
          <a:bodyPr/>
          <a:lstStyle/>
          <a:p>
            <a:r>
              <a:rPr lang="en-CA" b="1" u="sng" dirty="0"/>
              <a:t>Read more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BF5E-5EC5-42EA-9A8F-4358DE45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105"/>
            <a:ext cx="10515600" cy="4823916"/>
          </a:xfrm>
        </p:spPr>
        <p:txBody>
          <a:bodyPr>
            <a:normAutofit/>
          </a:bodyPr>
          <a:lstStyle/>
          <a:p>
            <a:r>
              <a:rPr lang="en-CA" dirty="0"/>
              <a:t>Machine Learning in Tableau with PyCaret</a:t>
            </a:r>
            <a:br>
              <a:rPr lang="en-CA" dirty="0"/>
            </a:br>
            <a:r>
              <a:rPr lang="en-CA" sz="2000" dirty="0">
                <a:hlinkClick r:id="rId2"/>
              </a:rPr>
              <a:t>https://towardsdatascience.com/machine-learning-in-tableau-with-pycaret-166ffac9b22e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Machine Learning in SQL using PyCaret </a:t>
            </a:r>
            <a:br>
              <a:rPr lang="en-CA" dirty="0"/>
            </a:br>
            <a:r>
              <a:rPr lang="en-CA" sz="2000" dirty="0">
                <a:hlinkClick r:id="rId3"/>
              </a:rPr>
              <a:t>https://towardsdatascience.com/machine-learning-in-sql-using-pycaret-87aff377d90c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224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5004-D835-4C2A-9131-1B433472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CA" b="1" u="sng" dirty="0"/>
              <a:t>Demo # 1 – ABC Insurance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2BBCA-8D57-4976-BF3D-4D5B6BD0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84" y="1615212"/>
            <a:ext cx="8225539" cy="40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55EA-155C-4F64-918E-3540D8FA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857"/>
          </a:xfrm>
        </p:spPr>
        <p:txBody>
          <a:bodyPr/>
          <a:lstStyle/>
          <a:p>
            <a:r>
              <a:rPr lang="en-CA" b="1" u="sng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83337-0BFF-41D1-85C1-BC732B4DE327}"/>
              </a:ext>
            </a:extLst>
          </p:cNvPr>
          <p:cNvSpPr txBox="1"/>
          <p:nvPr/>
        </p:nvSpPr>
        <p:spPr>
          <a:xfrm>
            <a:off x="3271443" y="2489123"/>
            <a:ext cx="18311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 Training IDE/Notebook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ED950-A13D-4229-B61E-D88C348DEE2E}"/>
              </a:ext>
            </a:extLst>
          </p:cNvPr>
          <p:cNvSpPr txBox="1"/>
          <p:nvPr/>
        </p:nvSpPr>
        <p:spPr>
          <a:xfrm>
            <a:off x="5832008" y="2489123"/>
            <a:ext cx="18311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Save Pipeline for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88F12-393A-4EC9-BA11-B9425F46FB13}"/>
              </a:ext>
            </a:extLst>
          </p:cNvPr>
          <p:cNvSpPr txBox="1"/>
          <p:nvPr/>
        </p:nvSpPr>
        <p:spPr>
          <a:xfrm>
            <a:off x="838200" y="2489125"/>
            <a:ext cx="18311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Training</a:t>
            </a:r>
          </a:p>
          <a:p>
            <a:pPr algn="ctr"/>
            <a:r>
              <a:rPr lang="en-CA" dirty="0"/>
              <a:t>Dataset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757AEC-8CEE-4794-9BF8-526AC2B03202}"/>
              </a:ext>
            </a:extLst>
          </p:cNvPr>
          <p:cNvSpPr/>
          <p:nvPr/>
        </p:nvSpPr>
        <p:spPr>
          <a:xfrm>
            <a:off x="2801923" y="2743200"/>
            <a:ext cx="335560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EF8BC3F-2900-40C1-B629-EC5CC09979BB}"/>
              </a:ext>
            </a:extLst>
          </p:cNvPr>
          <p:cNvSpPr/>
          <p:nvPr/>
        </p:nvSpPr>
        <p:spPr>
          <a:xfrm>
            <a:off x="5299500" y="2720009"/>
            <a:ext cx="335560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7541FF6-4E89-4E82-A35A-4C8681B726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2226" y="3020290"/>
            <a:ext cx="1474487" cy="1073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70B70B-E48F-4102-BB15-4D04142E0A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95093" y="1564462"/>
            <a:ext cx="1468753" cy="1073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268FB26-6894-4796-BC35-81139FA0A21C}"/>
              </a:ext>
            </a:extLst>
          </p:cNvPr>
          <p:cNvSpPr/>
          <p:nvPr/>
        </p:nvSpPr>
        <p:spPr>
          <a:xfrm>
            <a:off x="7868626" y="2720009"/>
            <a:ext cx="335560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FEB3DB-0065-46C2-8624-E2B8C0ECC2AC}"/>
              </a:ext>
            </a:extLst>
          </p:cNvPr>
          <p:cNvSpPr txBox="1"/>
          <p:nvPr/>
        </p:nvSpPr>
        <p:spPr>
          <a:xfrm>
            <a:off x="8490358" y="536359"/>
            <a:ext cx="183110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Batch </a:t>
            </a:r>
          </a:p>
          <a:p>
            <a:pPr algn="ctr"/>
            <a:r>
              <a:rPr lang="en-CA" dirty="0"/>
              <a:t>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83F6F-199C-4873-8EBA-2F4AEE3A8135}"/>
              </a:ext>
            </a:extLst>
          </p:cNvPr>
          <p:cNvSpPr txBox="1"/>
          <p:nvPr/>
        </p:nvSpPr>
        <p:spPr>
          <a:xfrm>
            <a:off x="8550811" y="4478722"/>
            <a:ext cx="18311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Real time Predictions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EEC0157-4F92-4A75-ABF8-22DDAF696697}"/>
              </a:ext>
            </a:extLst>
          </p:cNvPr>
          <p:cNvSpPr/>
          <p:nvPr/>
        </p:nvSpPr>
        <p:spPr>
          <a:xfrm>
            <a:off x="7150929" y="542887"/>
            <a:ext cx="512188" cy="6463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AB1C232-ACAE-4FB3-8FD7-4BFB490B6F6F}"/>
              </a:ext>
            </a:extLst>
          </p:cNvPr>
          <p:cNvSpPr/>
          <p:nvPr/>
        </p:nvSpPr>
        <p:spPr>
          <a:xfrm>
            <a:off x="8011503" y="773773"/>
            <a:ext cx="335560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58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PyCaret Integration with Power BI</vt:lpstr>
      <vt:lpstr>Key Links</vt:lpstr>
      <vt:lpstr>What do you need to follow along?</vt:lpstr>
      <vt:lpstr>Create Environment and Install PyCaret</vt:lpstr>
      <vt:lpstr>How to? theoretically</vt:lpstr>
      <vt:lpstr>Read more</vt:lpstr>
      <vt:lpstr>Read more (cont.)</vt:lpstr>
      <vt:lpstr>Demo # 1 – ABC Insurance Company</vt:lpstr>
      <vt:lpstr>Workflow</vt:lpstr>
      <vt:lpstr>Demo # 2 – Dept of Education – State of Delaware, US</vt:lpstr>
      <vt:lpstr>Demo # 3 – WHO Global Health Expenditure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PyCaret Integration with Power BI</dc:title>
  <dc:creator>Moez Sajwani</dc:creator>
  <cp:lastModifiedBy>Moez Sajwani</cp:lastModifiedBy>
  <cp:revision>6</cp:revision>
  <dcterms:created xsi:type="dcterms:W3CDTF">2020-05-30T13:20:32Z</dcterms:created>
  <dcterms:modified xsi:type="dcterms:W3CDTF">2020-05-30T14:56:52Z</dcterms:modified>
</cp:coreProperties>
</file>