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6" r:id="rId7"/>
    <p:sldId id="263" r:id="rId8"/>
    <p:sldId id="265" r:id="rId9"/>
    <p:sldId id="264" r:id="rId10"/>
    <p:sldId id="268" r:id="rId11"/>
    <p:sldId id="267" r:id="rId1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B58C-EC94-4CF2-9401-35765F5A0CF8}" type="datetimeFigureOut">
              <a:rPr lang="es-GT" smtClean="0"/>
              <a:t>27/02/2014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3308-AA6E-4631-AC4B-C654F1BC55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140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B58C-EC94-4CF2-9401-35765F5A0CF8}" type="datetimeFigureOut">
              <a:rPr lang="es-GT" smtClean="0"/>
              <a:t>27/02/2014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3308-AA6E-4631-AC4B-C654F1BC55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4217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B58C-EC94-4CF2-9401-35765F5A0CF8}" type="datetimeFigureOut">
              <a:rPr lang="es-GT" smtClean="0"/>
              <a:t>27/02/2014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3308-AA6E-4631-AC4B-C654F1BC55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8022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B58C-EC94-4CF2-9401-35765F5A0CF8}" type="datetimeFigureOut">
              <a:rPr lang="es-GT" smtClean="0"/>
              <a:t>27/02/2014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3308-AA6E-4631-AC4B-C654F1BC55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5193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B58C-EC94-4CF2-9401-35765F5A0CF8}" type="datetimeFigureOut">
              <a:rPr lang="es-GT" smtClean="0"/>
              <a:t>27/02/2014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3308-AA6E-4631-AC4B-C654F1BC55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1828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B58C-EC94-4CF2-9401-35765F5A0CF8}" type="datetimeFigureOut">
              <a:rPr lang="es-GT" smtClean="0"/>
              <a:t>27/02/2014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3308-AA6E-4631-AC4B-C654F1BC55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2702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B58C-EC94-4CF2-9401-35765F5A0CF8}" type="datetimeFigureOut">
              <a:rPr lang="es-GT" smtClean="0"/>
              <a:t>27/02/2014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3308-AA6E-4631-AC4B-C654F1BC55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5165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B58C-EC94-4CF2-9401-35765F5A0CF8}" type="datetimeFigureOut">
              <a:rPr lang="es-GT" smtClean="0"/>
              <a:t>27/02/2014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3308-AA6E-4631-AC4B-C654F1BC55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4928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B58C-EC94-4CF2-9401-35765F5A0CF8}" type="datetimeFigureOut">
              <a:rPr lang="es-GT" smtClean="0"/>
              <a:t>27/02/2014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3308-AA6E-4631-AC4B-C654F1BC55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3484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B58C-EC94-4CF2-9401-35765F5A0CF8}" type="datetimeFigureOut">
              <a:rPr lang="es-GT" smtClean="0"/>
              <a:t>27/02/2014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3308-AA6E-4631-AC4B-C654F1BC55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3823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B58C-EC94-4CF2-9401-35765F5A0CF8}" type="datetimeFigureOut">
              <a:rPr lang="es-GT" smtClean="0"/>
              <a:t>27/02/2014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3308-AA6E-4631-AC4B-C654F1BC55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2181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B58C-EC94-4CF2-9401-35765F5A0CF8}" type="datetimeFigureOut">
              <a:rPr lang="es-GT" smtClean="0"/>
              <a:t>27/02/2014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83308-AA6E-4631-AC4B-C654F1BC55B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4447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14919" y="5018714"/>
            <a:ext cx="9144000" cy="1655762"/>
          </a:xfrm>
        </p:spPr>
        <p:txBody>
          <a:bodyPr/>
          <a:lstStyle/>
          <a:p>
            <a:r>
              <a:rPr lang="es-GT" dirty="0" smtClean="0">
                <a:latin typeface="Berlin Sans FB" panose="020E0602020502020306" pitchFamily="34" charset="0"/>
              </a:rPr>
              <a:t>Mauricio Javier Carías Ramos    0901-10-352</a:t>
            </a:r>
            <a:endParaRPr lang="es-GT" dirty="0">
              <a:latin typeface="Berlin Sans FB" panose="020E0602020502020306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83" y="560305"/>
            <a:ext cx="6155231" cy="3704033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103031" y="115909"/>
            <a:ext cx="25758" cy="6571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2046040" y="115909"/>
            <a:ext cx="25758" cy="6571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03031" y="103029"/>
            <a:ext cx="119558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03031" y="6729207"/>
            <a:ext cx="119558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00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54" y="144883"/>
            <a:ext cx="3060440" cy="1841681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103031" y="115909"/>
            <a:ext cx="25758" cy="6571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2046040" y="115909"/>
            <a:ext cx="25758" cy="6571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03031" y="103029"/>
            <a:ext cx="119558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03031" y="6729207"/>
            <a:ext cx="119558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11" name="Marcador de contenido 10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87" y="700058"/>
            <a:ext cx="7540467" cy="56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54" y="144883"/>
            <a:ext cx="3060440" cy="1841681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103031" y="115909"/>
            <a:ext cx="25758" cy="6571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2046040" y="115909"/>
            <a:ext cx="25758" cy="6571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03031" y="103029"/>
            <a:ext cx="119558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03031" y="6729207"/>
            <a:ext cx="119558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508" cy="1325563"/>
          </a:xfrm>
        </p:spPr>
        <p:txBody>
          <a:bodyPr>
            <a:normAutofit/>
          </a:bodyPr>
          <a:lstStyle/>
          <a:p>
            <a:pPr algn="ctr"/>
            <a:r>
              <a:rPr lang="es-GT" sz="5400" dirty="0" smtClean="0">
                <a:latin typeface="Berlin Sans FB" panose="020E0602020502020306" pitchFamily="34" charset="0"/>
              </a:rPr>
              <a:t>Viabilidad Ambiental</a:t>
            </a:r>
            <a:endParaRPr lang="es-GT" sz="5400" dirty="0">
              <a:latin typeface="Berlin Sans FB" panose="020E0602020502020306" pitchFamily="34" charset="0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838200" y="1952783"/>
            <a:ext cx="10515600" cy="4351338"/>
          </a:xfrm>
        </p:spPr>
        <p:txBody>
          <a:bodyPr>
            <a:normAutofit/>
          </a:bodyPr>
          <a:lstStyle/>
          <a:p>
            <a:pPr algn="just"/>
            <a:endParaRPr lang="es-GT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54" y="144883"/>
            <a:ext cx="3060440" cy="1841681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103031" y="115909"/>
            <a:ext cx="25758" cy="6571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2046040" y="115909"/>
            <a:ext cx="25758" cy="6571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03031" y="103029"/>
            <a:ext cx="119558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03031" y="6729207"/>
            <a:ext cx="119558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508" cy="1325563"/>
          </a:xfrm>
        </p:spPr>
        <p:txBody>
          <a:bodyPr>
            <a:normAutofit/>
          </a:bodyPr>
          <a:lstStyle/>
          <a:p>
            <a:pPr algn="ctr"/>
            <a:r>
              <a:rPr lang="es-GT" sz="5400" dirty="0" smtClean="0">
                <a:latin typeface="Berlin Sans FB" panose="020E0602020502020306" pitchFamily="34" charset="0"/>
              </a:rPr>
              <a:t>¿Quiénes somos?</a:t>
            </a:r>
            <a:endParaRPr lang="es-GT" sz="5400" dirty="0">
              <a:latin typeface="Berlin Sans FB" panose="020E0602020502020306" pitchFamily="34" charset="0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838200" y="1952783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s-GT" dirty="0" smtClean="0">
                <a:latin typeface="Berlin Sans FB" panose="020E0602020502020306" pitchFamily="34" charset="0"/>
              </a:rPr>
              <a:t>Somos una empresa ofreciendo soluciones tecnológicas, innovadoras, adaptables </a:t>
            </a:r>
            <a:r>
              <a:rPr lang="es-ES" dirty="0" smtClean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las necesidades de nuestros clientes, fomentando su desarrollo y crecimiento, mediante un equipo de profesionales en tecnologías de información altamente competitivo.</a:t>
            </a:r>
          </a:p>
          <a:p>
            <a:pPr algn="just"/>
            <a:endParaRPr lang="es-ES" dirty="0" smtClean="0">
              <a:effectLst/>
              <a:latin typeface="Berlin Sans FB" panose="020E06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ES" dirty="0" smtClean="0">
                <a:latin typeface="Berlin Sans FB" panose="020E0602020502020306" pitchFamily="34" charset="0"/>
                <a:cs typeface="Times New Roman" panose="02020603050405020304" pitchFamily="18" charset="0"/>
              </a:rPr>
              <a:t>Una empresa dedicada altamente al desarrollo de software, de igual manera seguir construyendo nuestro futuro y su futuro.</a:t>
            </a:r>
          </a:p>
          <a:p>
            <a:pPr marL="0" indent="0">
              <a:buNone/>
            </a:pPr>
            <a:endParaRPr lang="es-ES" dirty="0">
              <a:latin typeface="Berlin Sans FB" panose="020E0602020502020306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dirty="0" smtClean="0">
                <a:latin typeface="Berlin Sans FB" panose="020E0602020502020306" pitchFamily="34" charset="0"/>
                <a:cs typeface="Times New Roman" panose="02020603050405020304" pitchFamily="18" charset="0"/>
              </a:rPr>
              <a:t>“Pero seamos realistas, el éxito esta en la inteligencia no en la suerte. Por lo mismo un buen sistema hace un buen negocio.”</a:t>
            </a:r>
            <a:endParaRPr lang="es-GT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54" y="144883"/>
            <a:ext cx="3060440" cy="1841681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103031" y="115909"/>
            <a:ext cx="25758" cy="6571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2046040" y="115909"/>
            <a:ext cx="25758" cy="6571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03031" y="103029"/>
            <a:ext cx="119558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03031" y="6729207"/>
            <a:ext cx="119558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508" cy="1325563"/>
          </a:xfrm>
        </p:spPr>
        <p:txBody>
          <a:bodyPr>
            <a:normAutofit/>
          </a:bodyPr>
          <a:lstStyle/>
          <a:p>
            <a:pPr algn="ctr"/>
            <a:r>
              <a:rPr lang="es-GT" sz="5400" dirty="0" smtClean="0">
                <a:latin typeface="Berlin Sans FB" panose="020E0602020502020306" pitchFamily="34" charset="0"/>
              </a:rPr>
              <a:t>¿Qué nos distingue?</a:t>
            </a:r>
            <a:endParaRPr lang="es-GT" sz="5400" dirty="0">
              <a:latin typeface="Berlin Sans FB" panose="020E0602020502020306" pitchFamily="34" charset="0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1831483" y="2801006"/>
            <a:ext cx="8511862" cy="1704817"/>
          </a:xfrm>
        </p:spPr>
        <p:txBody>
          <a:bodyPr>
            <a:normAutofit/>
          </a:bodyPr>
          <a:lstStyle/>
          <a:p>
            <a:pPr algn="just"/>
            <a:r>
              <a:rPr lang="es-GT" dirty="0" smtClean="0">
                <a:latin typeface="Berlin Sans FB" panose="020E0602020502020306" pitchFamily="34" charset="0"/>
              </a:rPr>
              <a:t>Nuestra Gente</a:t>
            </a:r>
          </a:p>
          <a:p>
            <a:pPr algn="just"/>
            <a:r>
              <a:rPr lang="es-GT" dirty="0" smtClean="0">
                <a:latin typeface="Berlin Sans FB" panose="020E0602020502020306" pitchFamily="34" charset="0"/>
              </a:rPr>
              <a:t>Nuestra Experiencia</a:t>
            </a:r>
          </a:p>
          <a:p>
            <a:pPr algn="just"/>
            <a:r>
              <a:rPr lang="es-GT" dirty="0" smtClean="0">
                <a:latin typeface="Berlin Sans FB" panose="020E0602020502020306" pitchFamily="34" charset="0"/>
              </a:rPr>
              <a:t>Nuestro Compromiso y enfoque de aliado tecnológico.</a:t>
            </a:r>
            <a:endParaRPr lang="es-GT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7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54" y="144883"/>
            <a:ext cx="3060440" cy="1841681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103031" y="115909"/>
            <a:ext cx="25758" cy="6571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2046040" y="115909"/>
            <a:ext cx="25758" cy="6571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03031" y="103029"/>
            <a:ext cx="119558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03031" y="6729207"/>
            <a:ext cx="119558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576598" y="1588618"/>
            <a:ext cx="11021632" cy="4000813"/>
          </a:xfrm>
        </p:spPr>
        <p:txBody>
          <a:bodyPr>
            <a:normAutofit/>
          </a:bodyPr>
          <a:lstStyle/>
          <a:p>
            <a:pPr algn="ctr"/>
            <a:r>
              <a:rPr lang="es-GT" sz="5400" dirty="0" smtClean="0">
                <a:latin typeface="Berlin Sans FB" panose="020E0602020502020306" pitchFamily="34" charset="0"/>
              </a:rPr>
              <a:t>Software Educativo</a:t>
            </a:r>
            <a:endParaRPr lang="es-GT" sz="5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54" y="144883"/>
            <a:ext cx="3060440" cy="1841681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103031" y="115909"/>
            <a:ext cx="25758" cy="6571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2046040" y="115909"/>
            <a:ext cx="25758" cy="6571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03031" y="103029"/>
            <a:ext cx="119558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03031" y="6729207"/>
            <a:ext cx="119558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508" cy="1325563"/>
          </a:xfrm>
        </p:spPr>
        <p:txBody>
          <a:bodyPr>
            <a:normAutofit/>
          </a:bodyPr>
          <a:lstStyle/>
          <a:p>
            <a:pPr algn="ctr"/>
            <a:r>
              <a:rPr lang="es-GT" sz="5400" dirty="0" smtClean="0">
                <a:latin typeface="Berlin Sans FB" panose="020E0602020502020306" pitchFamily="34" charset="0"/>
              </a:rPr>
              <a:t>¿Por qué nuestro software?</a:t>
            </a:r>
            <a:endParaRPr lang="es-GT" sz="5400" dirty="0">
              <a:latin typeface="Berlin Sans FB" panose="020E0602020502020306" pitchFamily="34" charset="0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838200" y="195278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s-GT" dirty="0" smtClean="0">
                <a:latin typeface="Berlin Sans FB" panose="020E0602020502020306" pitchFamily="34" charset="0"/>
              </a:rPr>
              <a:t>Definitivamente un software de alto nivel, de alto emprendimiento, contado con:</a:t>
            </a:r>
          </a:p>
          <a:p>
            <a:pPr lvl="1" algn="just"/>
            <a:r>
              <a:rPr lang="es-GT" dirty="0" smtClean="0">
                <a:latin typeface="Berlin Sans FB" panose="020E0602020502020306" pitchFamily="34" charset="0"/>
              </a:rPr>
              <a:t>Un uso fácil y agradable para el usuario</a:t>
            </a:r>
          </a:p>
          <a:p>
            <a:pPr lvl="1" algn="just"/>
            <a:r>
              <a:rPr lang="es-GT" dirty="0" smtClean="0">
                <a:latin typeface="Berlin Sans FB" panose="020E0602020502020306" pitchFamily="34" charset="0"/>
              </a:rPr>
              <a:t>Útil y completo para la organización y orden de toda la estructura educativa.</a:t>
            </a:r>
          </a:p>
          <a:p>
            <a:pPr lvl="1" algn="just"/>
            <a:r>
              <a:rPr lang="es-GT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AGREGUEN MAS</a:t>
            </a:r>
            <a:endParaRPr lang="es-GT" dirty="0">
              <a:solidFill>
                <a:srgbClr val="FF0000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54" y="144883"/>
            <a:ext cx="3060440" cy="1841681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103031" y="115909"/>
            <a:ext cx="25758" cy="6571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2046040" y="115909"/>
            <a:ext cx="25758" cy="6571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03031" y="103029"/>
            <a:ext cx="119558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03031" y="6729207"/>
            <a:ext cx="119558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576598" y="1588618"/>
            <a:ext cx="11021632" cy="4000813"/>
          </a:xfrm>
        </p:spPr>
        <p:txBody>
          <a:bodyPr>
            <a:normAutofit/>
          </a:bodyPr>
          <a:lstStyle/>
          <a:p>
            <a:pPr algn="ctr"/>
            <a:r>
              <a:rPr lang="es-GT" sz="5400" dirty="0" smtClean="0">
                <a:latin typeface="Berlin Sans FB" panose="020E0602020502020306" pitchFamily="34" charset="0"/>
              </a:rPr>
              <a:t>Viabilidades</a:t>
            </a:r>
            <a:br>
              <a:rPr lang="es-GT" sz="5400" dirty="0" smtClean="0">
                <a:latin typeface="Berlin Sans FB" panose="020E0602020502020306" pitchFamily="34" charset="0"/>
              </a:rPr>
            </a:br>
            <a:r>
              <a:rPr lang="es-GT" sz="2000" dirty="0" smtClean="0">
                <a:latin typeface="Berlin Sans FB" panose="020E0602020502020306" pitchFamily="34" charset="0"/>
              </a:rPr>
              <a:t>Una propuesta viable y fiable es la que queremos darle a conocer de la mejor manera y que comprenda que nuestro trabajo es altamente calificado</a:t>
            </a:r>
            <a:endParaRPr lang="es-GT" sz="5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54" y="144883"/>
            <a:ext cx="3060440" cy="1841681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103031" y="115909"/>
            <a:ext cx="25758" cy="6571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2046040" y="115909"/>
            <a:ext cx="25758" cy="6571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03031" y="103029"/>
            <a:ext cx="119558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03031" y="6729207"/>
            <a:ext cx="119558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508" cy="1325563"/>
          </a:xfrm>
        </p:spPr>
        <p:txBody>
          <a:bodyPr>
            <a:normAutofit/>
          </a:bodyPr>
          <a:lstStyle/>
          <a:p>
            <a:pPr algn="ctr"/>
            <a:r>
              <a:rPr lang="es-GT" sz="5400" dirty="0" smtClean="0">
                <a:latin typeface="Berlin Sans FB" panose="020E0602020502020306" pitchFamily="34" charset="0"/>
              </a:rPr>
              <a:t>Viabilidad Técnica</a:t>
            </a:r>
            <a:endParaRPr lang="es-GT" sz="5400" dirty="0">
              <a:latin typeface="Berlin Sans FB" panose="020E0602020502020306" pitchFamily="34" charset="0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838200" y="195278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s-GT" dirty="0" smtClean="0">
                <a:latin typeface="Berlin Sans FB" panose="020E0602020502020306" pitchFamily="34" charset="0"/>
              </a:rPr>
              <a:t>Cada quien coloca su viabilidad.</a:t>
            </a:r>
            <a:endParaRPr lang="es-GT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54" y="144883"/>
            <a:ext cx="3060440" cy="1841681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103031" y="115909"/>
            <a:ext cx="25758" cy="6571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2046040" y="115909"/>
            <a:ext cx="25758" cy="6571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03031" y="103029"/>
            <a:ext cx="119558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03031" y="6729207"/>
            <a:ext cx="119558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508" cy="1325563"/>
          </a:xfrm>
        </p:spPr>
        <p:txBody>
          <a:bodyPr>
            <a:normAutofit/>
          </a:bodyPr>
          <a:lstStyle/>
          <a:p>
            <a:pPr algn="ctr"/>
            <a:r>
              <a:rPr lang="es-GT" sz="5400" dirty="0" smtClean="0">
                <a:latin typeface="Berlin Sans FB" panose="020E0602020502020306" pitchFamily="34" charset="0"/>
              </a:rPr>
              <a:t>Viabilidad Económica</a:t>
            </a:r>
            <a:endParaRPr lang="es-GT" sz="5400" dirty="0">
              <a:latin typeface="Berlin Sans FB" panose="020E0602020502020306" pitchFamily="34" charset="0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838200" y="195278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s-GT" dirty="0" smtClean="0">
                <a:latin typeface="Berlin Sans FB" panose="020E0602020502020306" pitchFamily="34" charset="0"/>
              </a:rPr>
              <a:t>Colocar las información necesaria</a:t>
            </a:r>
            <a:endParaRPr lang="es-GT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6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54" y="144883"/>
            <a:ext cx="3060440" cy="1841681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103031" y="115909"/>
            <a:ext cx="25758" cy="6571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2046040" y="115909"/>
            <a:ext cx="25758" cy="6571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03031" y="103029"/>
            <a:ext cx="119558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03031" y="6729207"/>
            <a:ext cx="119558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508" cy="1325563"/>
          </a:xfrm>
        </p:spPr>
        <p:txBody>
          <a:bodyPr>
            <a:normAutofit/>
          </a:bodyPr>
          <a:lstStyle/>
          <a:p>
            <a:pPr algn="ctr"/>
            <a:r>
              <a:rPr lang="es-GT" sz="5400" dirty="0" smtClean="0">
                <a:latin typeface="Berlin Sans FB" panose="020E0602020502020306" pitchFamily="34" charset="0"/>
              </a:rPr>
              <a:t>Viabilidad Operativa</a:t>
            </a:r>
            <a:endParaRPr lang="es-GT" sz="5400" dirty="0">
              <a:latin typeface="Berlin Sans FB" panose="020E0602020502020306" pitchFamily="34" charset="0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838200" y="1952783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s-ES" dirty="0" smtClean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de esta área queremos trabajar esencialmente sobre unos puntos importantes sobre nuestro personal en general entre los cuales podemos mencionar:</a:t>
            </a:r>
            <a:endParaRPr lang="es-GT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000" dirty="0" smtClean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manera esencial de llevar a cabo la realización del software a desarrollar</a:t>
            </a:r>
            <a:endParaRPr lang="es-GT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000" dirty="0" smtClean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Experiencias adquiridas o por adquirir</a:t>
            </a:r>
            <a:endParaRPr lang="es-GT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000" dirty="0" smtClean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cualquier circunstancia interna de la empresa tener en cuenta las capacitaciones para los gerentes y para los empleados.</a:t>
            </a:r>
            <a:endParaRPr lang="es-GT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sz="2000" dirty="0" smtClean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Aprendizaje y mejoramiento de cada sistema o proyecto requerido.</a:t>
            </a:r>
            <a:endParaRPr lang="es-GT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GT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243</Words>
  <Application>Microsoft Office PowerPoint</Application>
  <PresentationFormat>Panorámica</PresentationFormat>
  <Paragraphs>29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Berlin Sans FB</vt:lpstr>
      <vt:lpstr>Calibri</vt:lpstr>
      <vt:lpstr>Calibri Light</vt:lpstr>
      <vt:lpstr>Symbol</vt:lpstr>
      <vt:lpstr>Times New Roman</vt:lpstr>
      <vt:lpstr>Tema de Office</vt:lpstr>
      <vt:lpstr>Presentación de PowerPoint</vt:lpstr>
      <vt:lpstr>¿Quiénes somos?</vt:lpstr>
      <vt:lpstr>¿Qué nos distingue?</vt:lpstr>
      <vt:lpstr>Software Educativo</vt:lpstr>
      <vt:lpstr>¿Por qué nuestro software?</vt:lpstr>
      <vt:lpstr>Viabilidades Una propuesta viable y fiable es la que queremos darle a conocer de la mejor manera y que comprenda que nuestro trabajo es altamente calificado</vt:lpstr>
      <vt:lpstr>Viabilidad Técnica</vt:lpstr>
      <vt:lpstr>Viabilidad Económica</vt:lpstr>
      <vt:lpstr>Viabilidad Operativa</vt:lpstr>
      <vt:lpstr>Presentación de PowerPoint</vt:lpstr>
      <vt:lpstr>Viabilidad Ambiental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mjcarias8</dc:creator>
  <cp:lastModifiedBy>mjcarias8</cp:lastModifiedBy>
  <cp:revision>5</cp:revision>
  <dcterms:created xsi:type="dcterms:W3CDTF">2014-02-27T20:07:58Z</dcterms:created>
  <dcterms:modified xsi:type="dcterms:W3CDTF">2014-02-27T20:48:40Z</dcterms:modified>
</cp:coreProperties>
</file>