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 autoAdjust="0"/>
    <p:restoredTop sz="94622" autoAdjust="0"/>
  </p:normalViewPr>
  <p:slideViewPr>
    <p:cSldViewPr>
      <p:cViewPr>
        <p:scale>
          <a:sx n="75" d="100"/>
          <a:sy n="75" d="100"/>
        </p:scale>
        <p:origin x="-1140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22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BE75-6288-4E36-B094-E020DBEA70D8}" type="datetimeFigureOut">
              <a:rPr lang="es-GT" smtClean="0"/>
              <a:t>14/05/2014</a:t>
            </a:fld>
            <a:endParaRPr lang="es-GT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8A675-33A4-41CD-AC01-9C883E9BF006}" type="slidenum">
              <a:rPr lang="es-GT" smtClean="0"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8A675-33A4-41CD-AC01-9C883E9BF006}" type="slidenum">
              <a:rPr lang="es-GT" smtClean="0"/>
              <a:t>2</a:t>
            </a:fld>
            <a:endParaRPr lang="es-G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7C2-8509-4930-A965-E39B90FD5FF8}" type="datetimeFigureOut">
              <a:rPr lang="es-GT" smtClean="0"/>
              <a:pPr/>
              <a:t>14/05/2014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EB4C-47EB-49FB-AAD9-84F4E3C3A924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7C2-8509-4930-A965-E39B90FD5FF8}" type="datetimeFigureOut">
              <a:rPr lang="es-GT" smtClean="0"/>
              <a:pPr/>
              <a:t>14/05/2014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EB4C-47EB-49FB-AAD9-84F4E3C3A924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7C2-8509-4930-A965-E39B90FD5FF8}" type="datetimeFigureOut">
              <a:rPr lang="es-GT" smtClean="0"/>
              <a:pPr/>
              <a:t>14/05/2014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EB4C-47EB-49FB-AAD9-84F4E3C3A924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7C2-8509-4930-A965-E39B90FD5FF8}" type="datetimeFigureOut">
              <a:rPr lang="es-GT" smtClean="0"/>
              <a:pPr/>
              <a:t>14/05/2014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EB4C-47EB-49FB-AAD9-84F4E3C3A924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7C2-8509-4930-A965-E39B90FD5FF8}" type="datetimeFigureOut">
              <a:rPr lang="es-GT" smtClean="0"/>
              <a:pPr/>
              <a:t>14/05/2014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EB4C-47EB-49FB-AAD9-84F4E3C3A924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7C2-8509-4930-A965-E39B90FD5FF8}" type="datetimeFigureOut">
              <a:rPr lang="es-GT" smtClean="0"/>
              <a:pPr/>
              <a:t>14/05/2014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EB4C-47EB-49FB-AAD9-84F4E3C3A924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7C2-8509-4930-A965-E39B90FD5FF8}" type="datetimeFigureOut">
              <a:rPr lang="es-GT" smtClean="0"/>
              <a:pPr/>
              <a:t>14/05/2014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EB4C-47EB-49FB-AAD9-84F4E3C3A924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7C2-8509-4930-A965-E39B90FD5FF8}" type="datetimeFigureOut">
              <a:rPr lang="es-GT" smtClean="0"/>
              <a:pPr/>
              <a:t>14/05/2014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EB4C-47EB-49FB-AAD9-84F4E3C3A924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7C2-8509-4930-A965-E39B90FD5FF8}" type="datetimeFigureOut">
              <a:rPr lang="es-GT" smtClean="0"/>
              <a:pPr/>
              <a:t>14/05/2014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EB4C-47EB-49FB-AAD9-84F4E3C3A924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7C2-8509-4930-A965-E39B90FD5FF8}" type="datetimeFigureOut">
              <a:rPr lang="es-GT" smtClean="0"/>
              <a:pPr/>
              <a:t>14/05/2014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EB4C-47EB-49FB-AAD9-84F4E3C3A924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7C2-8509-4930-A965-E39B90FD5FF8}" type="datetimeFigureOut">
              <a:rPr lang="es-GT" smtClean="0"/>
              <a:pPr/>
              <a:t>14/05/2014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EB4C-47EB-49FB-AAD9-84F4E3C3A924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17C2-8509-4930-A965-E39B90FD5FF8}" type="datetimeFigureOut">
              <a:rPr lang="es-GT" smtClean="0"/>
              <a:pPr/>
              <a:t>14/05/2014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EB4C-47EB-49FB-AAD9-84F4E3C3A924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006" t="9765" r="19969" b="6250"/>
          <a:stretch>
            <a:fillRect/>
          </a:stretch>
        </p:blipFill>
        <p:spPr bwMode="auto">
          <a:xfrm>
            <a:off x="0" y="-1"/>
            <a:ext cx="9144000" cy="685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15701" t="8984" r="2553" b="5078"/>
          <a:stretch>
            <a:fillRect/>
          </a:stretch>
        </p:blipFill>
        <p:spPr bwMode="auto">
          <a:xfrm>
            <a:off x="0" y="-24"/>
            <a:ext cx="9144000" cy="428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16006" t="8789" r="2248" b="26757"/>
          <a:stretch>
            <a:fillRect/>
          </a:stretch>
        </p:blipFill>
        <p:spPr bwMode="auto">
          <a:xfrm>
            <a:off x="38100" y="3929066"/>
            <a:ext cx="91440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</Words>
  <Application>Microsoft Office PowerPoint</Application>
  <PresentationFormat>Presentación en pantalla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</dc:creator>
  <cp:lastModifiedBy>win</cp:lastModifiedBy>
  <cp:revision>6</cp:revision>
  <dcterms:created xsi:type="dcterms:W3CDTF">2014-05-14T23:02:42Z</dcterms:created>
  <dcterms:modified xsi:type="dcterms:W3CDTF">2014-05-15T03:59:28Z</dcterms:modified>
</cp:coreProperties>
</file>