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63" r:id="rId5"/>
    <p:sldId id="259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06" y="-7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7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</a:lvl1pPr>
            <a:lvl2pPr marL="685800" indent="-228600">
              <a:buFont typeface="Wingdings" panose="05000000000000000000" pitchFamily="2" charset="2"/>
              <a:buChar char="§"/>
            </a:lvl2pPr>
            <a:lvl3pPr>
              <a:buFont typeface="Wingdings" panose="05000000000000000000" pitchFamily="2" charset="2"/>
              <a:buChar char="§"/>
            </a:lvl3pPr>
            <a:lvl4pPr marL="1600200" indent="-228600">
              <a:buFont typeface="Wingdings" panose="05000000000000000000" pitchFamily="2" charset="2"/>
              <a:buChar char="§"/>
            </a:lvl4pPr>
            <a:lvl5pPr>
              <a:buFont typeface="Wingdings" panose="05000000000000000000" pitchFamily="2" charset="2"/>
              <a:buChar char="§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0486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ame 7"/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7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8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0" name="Oval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1" name="Oval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2" name="Oval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2" name="Picture 5" descr="Chart, scatter chart  Description automatically generated"/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5328" r="-1" b="15980"/>
          <a:stretch>
            <a:fillRect/>
          </a:stretch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1879035" y="1675432"/>
            <a:ext cx="9144000" cy="238760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  <a:latin typeface="Berlin Sans FB"/>
                <a:cs typeface="Angsana New"/>
              </a:rPr>
              <a:t>Lathraea</a:t>
            </a:r>
            <a:r>
              <a:rPr lang="en-US">
                <a:solidFill>
                  <a:srgbClr val="FFFFFF"/>
                </a:solidFill>
                <a:latin typeface="Berlin Sans FB"/>
                <a:cs typeface="Angsana New"/>
              </a:rPr>
              <a:t> </a:t>
            </a:r>
            <a:r>
              <a:rPr lang="en-US" err="1">
                <a:solidFill>
                  <a:srgbClr val="FFFFFF"/>
                </a:solidFill>
                <a:latin typeface="Berlin Sans FB"/>
                <a:cs typeface="Angsana New"/>
              </a:rPr>
              <a:t>Rhodopea</a:t>
            </a:r>
            <a:endParaRPr lang="en-US">
              <a:solidFill>
                <a:srgbClr val="FFFFFF"/>
              </a:solidFill>
              <a:latin typeface="Berlin Sans F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Заглавие 10486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TEAM</a:t>
            </a:r>
            <a:endParaRPr lang="bg-BG"/>
          </a:p>
        </p:txBody>
      </p:sp>
      <p:sp>
        <p:nvSpPr>
          <p:cNvPr id="1048661" name="Контейнер за съдържание 1048660"/>
          <p:cNvSpPr>
            <a:spLocks noGrp="1"/>
          </p:cNvSpPr>
          <p:nvPr>
            <p:ph idx="1"/>
          </p:nvPr>
        </p:nvSpPr>
        <p:spPr>
          <a:xfrm>
            <a:off x="659747" y="2859694"/>
            <a:ext cx="10515600" cy="3998306"/>
          </a:xfrm>
        </p:spPr>
        <p:txBody>
          <a:bodyPr/>
          <a:lstStyle/>
          <a:p>
            <a:r>
              <a:rPr lang="en-US" dirty="0"/>
              <a:t>Scrum Trainer - </a:t>
            </a:r>
            <a:r>
              <a:rPr lang="en-US" dirty="0" err="1"/>
              <a:t>Vasilen</a:t>
            </a:r>
            <a:r>
              <a:rPr lang="en-US" dirty="0"/>
              <a:t> </a:t>
            </a:r>
            <a:r>
              <a:rPr lang="en-US" dirty="0" err="1"/>
              <a:t>Mihaylov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/>
              <a:t>Front-end Developer - </a:t>
            </a:r>
            <a:r>
              <a:rPr lang="en-US" dirty="0" err="1"/>
              <a:t>Mariq</a:t>
            </a:r>
            <a:r>
              <a:rPr lang="en-US" dirty="0"/>
              <a:t> </a:t>
            </a:r>
            <a:r>
              <a:rPr lang="en-US" dirty="0" err="1"/>
              <a:t>Ilcheva</a:t>
            </a:r>
            <a:endParaRPr lang="bg-BG" dirty="0"/>
          </a:p>
          <a:p>
            <a:r>
              <a:rPr lang="en-US" dirty="0"/>
              <a:t>Front-end Developer - Vesela Dekova</a:t>
            </a:r>
            <a:endParaRPr lang="bg-BG" dirty="0"/>
          </a:p>
          <a:p>
            <a:r>
              <a:rPr lang="en-US" dirty="0" err="1"/>
              <a:t>Back-end</a:t>
            </a:r>
            <a:r>
              <a:rPr lang="en-US" dirty="0"/>
              <a:t> Developer - </a:t>
            </a:r>
            <a:r>
              <a:rPr lang="en-US" dirty="0" err="1"/>
              <a:t>Stoqn</a:t>
            </a:r>
            <a:r>
              <a:rPr lang="en-US" dirty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QA Engineer – </a:t>
            </a:r>
            <a:r>
              <a:rPr lang="en-US" smtClean="0"/>
              <a:t>Polina Petrova</a:t>
            </a:r>
            <a:r>
              <a:rPr lang="en-US" smtClean="0"/>
              <a:t> 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Заглавие 1048662"/>
          <p:cNvSpPr>
            <a:spLocks noGrp="1"/>
          </p:cNvSpPr>
          <p:nvPr>
            <p:ph type="title"/>
          </p:nvPr>
        </p:nvSpPr>
        <p:spPr>
          <a:xfrm>
            <a:off x="2291018" y="3598925"/>
            <a:ext cx="5149456" cy="1591252"/>
          </a:xfrm>
        </p:spPr>
        <p:txBody>
          <a:bodyPr/>
          <a:lstStyle/>
          <a:p>
            <a:pPr algn="l"/>
            <a:r>
              <a:rPr lang="en-US"/>
              <a:t>Realization</a:t>
            </a:r>
            <a:endParaRPr lang="bg-BG"/>
          </a:p>
        </p:txBody>
      </p:sp>
      <p:sp>
        <p:nvSpPr>
          <p:cNvPr id="1048665" name="Текстово поле 1048664"/>
          <p:cNvSpPr txBox="1"/>
          <p:nvPr/>
        </p:nvSpPr>
        <p:spPr>
          <a:xfrm>
            <a:off x="1402734" y="1656869"/>
            <a:ext cx="4693266" cy="624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808080"/>
                </a:solidFill>
              </a:rPr>
              <a:t>Front-end</a:t>
            </a:r>
            <a:endParaRPr lang="bg-BG" sz="2800">
              <a:solidFill>
                <a:srgbClr val="808080"/>
              </a:solidFill>
            </a:endParaRPr>
          </a:p>
        </p:txBody>
      </p:sp>
      <p:sp>
        <p:nvSpPr>
          <p:cNvPr id="1048666" name="Текстово поле 1048665"/>
          <p:cNvSpPr txBox="1"/>
          <p:nvPr/>
        </p:nvSpPr>
        <p:spPr>
          <a:xfrm>
            <a:off x="6924806" y="1656868"/>
            <a:ext cx="4000000" cy="688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808080"/>
                </a:solidFill>
              </a:rPr>
              <a:t>Back-end</a:t>
            </a:r>
            <a:endParaRPr lang="bg-BG" sz="2800">
              <a:solidFill>
                <a:srgbClr val="808080"/>
              </a:solidFill>
            </a:endParaRPr>
          </a:p>
        </p:txBody>
      </p:sp>
      <p:sp>
        <p:nvSpPr>
          <p:cNvPr id="1048667" name="Текстово поле 1048666"/>
          <p:cNvSpPr txBox="1"/>
          <p:nvPr/>
        </p:nvSpPr>
        <p:spPr>
          <a:xfrm rot="17034">
            <a:off x="8927259" y="4693609"/>
            <a:ext cx="1220656" cy="9931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rgbClr val="808080"/>
                </a:solidFill>
              </a:rPr>
              <a:t>QA</a:t>
            </a:r>
            <a:endParaRPr lang="bg-BG" sz="2800" b="1">
              <a:solidFill>
                <a:srgbClr val="8080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Заглавие 10486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Essence of the project</a:t>
            </a:r>
            <a:endParaRPr lang="bg-BG"/>
          </a:p>
        </p:txBody>
      </p:sp>
      <p:pic>
        <p:nvPicPr>
          <p:cNvPr id="2097163" name="Картина 20971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30" y="2006599"/>
            <a:ext cx="7306740" cy="42386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Berlin Sans FB"/>
                <a:cs typeface="Angsana New"/>
              </a:rPr>
              <a:t>Tools we used to create our project</a:t>
            </a:r>
            <a:endParaRPr lang="en-US">
              <a:latin typeface="Berlin Sans FB"/>
            </a:endParaRPr>
          </a:p>
        </p:txBody>
      </p:sp>
      <p:pic>
        <p:nvPicPr>
          <p:cNvPr id="2097158" name="Picture 4" descr="A picture containing text, clipart, gear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87" y="2006197"/>
            <a:ext cx="1937152" cy="1937152"/>
          </a:xfrm>
          <a:prstGeom prst="rect">
            <a:avLst/>
          </a:prstGeom>
        </p:spPr>
      </p:pic>
      <p:pic>
        <p:nvPicPr>
          <p:cNvPr id="2097159" name="Picture 5" descr="Icon  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685" y="4375482"/>
            <a:ext cx="1580867" cy="1554073"/>
          </a:xfrm>
          <a:prstGeom prst="rect">
            <a:avLst/>
          </a:prstGeom>
        </p:spPr>
      </p:pic>
      <p:pic>
        <p:nvPicPr>
          <p:cNvPr id="2097160" name="Picture 6" descr="A picture containing text, clipart  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824" y="4653985"/>
            <a:ext cx="1275570" cy="1275570"/>
          </a:xfrm>
          <a:prstGeom prst="rect">
            <a:avLst/>
          </a:prstGeom>
        </p:spPr>
      </p:pic>
      <p:pic>
        <p:nvPicPr>
          <p:cNvPr id="2097161" name="Picture 7" descr="Icon  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722" y="2604459"/>
            <a:ext cx="1338890" cy="1338890"/>
          </a:xfrm>
          <a:prstGeom prst="rect">
            <a:avLst/>
          </a:prstGeom>
        </p:spPr>
      </p:pic>
      <p:pic>
        <p:nvPicPr>
          <p:cNvPr id="2097162" name="Картина 209716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225891" y="2275956"/>
            <a:ext cx="1398349" cy="13976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Заглавие 1048667"/>
          <p:cNvSpPr>
            <a:spLocks noGrp="1"/>
          </p:cNvSpPr>
          <p:nvPr>
            <p:ph type="ctrTitle"/>
          </p:nvPr>
        </p:nvSpPr>
        <p:spPr>
          <a:xfrm>
            <a:off x="1523999" y="1562116"/>
            <a:ext cx="9144000" cy="2387600"/>
          </a:xfrm>
        </p:spPr>
        <p:txBody>
          <a:bodyPr/>
          <a:lstStyle/>
          <a:p>
            <a:r>
              <a:rPr lang="en-US"/>
              <a:t>Repository</a:t>
            </a:r>
            <a:endParaRPr lang="bg-B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Заглавие 104866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Demonstration</a:t>
            </a:r>
            <a:endParaRPr lang="bg-B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838199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cap="all">
                <a:latin typeface="Berlin Sans FB"/>
                <a:ea typeface="+mj-lt"/>
                <a:cs typeface="+mj-lt"/>
              </a:rPr>
              <a:t>Thank you for your</a:t>
            </a:r>
            <a:br>
              <a:rPr lang="en-US" sz="4000" cap="all">
                <a:latin typeface="Berlin Sans FB"/>
                <a:ea typeface="+mj-lt"/>
                <a:cs typeface="+mj-lt"/>
              </a:rPr>
            </a:br>
            <a:r>
              <a:rPr lang="en-US" sz="4000" cap="all">
                <a:latin typeface="Berlin Sans FB"/>
                <a:ea typeface="+mj-lt"/>
                <a:cs typeface="+mj-lt"/>
              </a:rPr>
              <a:t>attention!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По избор</PresentationFormat>
  <Paragraphs>16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9" baseType="lpstr">
      <vt:lpstr>LuminousVTI</vt:lpstr>
      <vt:lpstr>Lathraea Rhodopea</vt:lpstr>
      <vt:lpstr>OUR TEAM</vt:lpstr>
      <vt:lpstr>Realization</vt:lpstr>
      <vt:lpstr>Essence of the project</vt:lpstr>
      <vt:lpstr>Tools we used to create our project</vt:lpstr>
      <vt:lpstr>Repository</vt:lpstr>
      <vt:lpstr>Demonstration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2109119DG</dc:creator>
  <cp:lastModifiedBy>Vesi</cp:lastModifiedBy>
  <cp:revision>1</cp:revision>
  <dcterms:created xsi:type="dcterms:W3CDTF">2022-02-12T07:36:42Z</dcterms:created>
  <dcterms:modified xsi:type="dcterms:W3CDTF">2022-02-16T08:23:11Z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8cf3380e60bb4b9fafb7de9103067ff5</vt:lpwstr>
  </property>
</Properties>
</file>