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3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4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5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96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8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85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360B3A4-59CF-4CEF-88D1-09FC762372B7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332F99A-B600-4532-971B-2E67B1019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24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69A46E-AE00-4755-835C-F677CA11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7877D-97DA-4A9B-96A6-2B5BFED41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2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8E2187-A906-4D8D-87A8-E295E3CE1B49}"/>
              </a:ext>
            </a:extLst>
          </p:cNvPr>
          <p:cNvSpPr/>
          <p:nvPr/>
        </p:nvSpPr>
        <p:spPr>
          <a:xfrm>
            <a:off x="1100667" y="1278467"/>
            <a:ext cx="2277533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_</a:t>
            </a:r>
            <a:r>
              <a:rPr kumimoji="1" lang="en-US" altLang="ja-JP" dirty="0" err="1"/>
              <a:t>dsvHeap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2937A4-7534-410A-8909-87CD4C9FC6B9}"/>
              </a:ext>
            </a:extLst>
          </p:cNvPr>
          <p:cNvSpPr/>
          <p:nvPr/>
        </p:nvSpPr>
        <p:spPr>
          <a:xfrm>
            <a:off x="4974167" y="1595967"/>
            <a:ext cx="4652433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+mn-ea"/>
              </a:rPr>
              <a:t> </a:t>
            </a:r>
            <a:r>
              <a:rPr kumimoji="1" lang="ja-JP" altLang="en-US" dirty="0">
                <a:latin typeface="+mn-ea"/>
              </a:rPr>
              <a:t>サンプルコード</a:t>
            </a:r>
            <a:endParaRPr kumimoji="1" lang="en-US" altLang="ja-JP" dirty="0">
              <a:latin typeface="+mn-ea"/>
            </a:endParaRPr>
          </a:p>
          <a:p>
            <a:pPr algn="ctr"/>
            <a:r>
              <a:rPr kumimoji="1" lang="en-US" altLang="ja-JP" dirty="0">
                <a:latin typeface="+mn-ea"/>
              </a:rPr>
              <a:t>Rp0:b0,b4</a:t>
            </a:r>
          </a:p>
          <a:p>
            <a:pPr algn="ctr"/>
            <a:r>
              <a:rPr kumimoji="1" lang="en-US" altLang="ja-JP" dirty="0">
                <a:latin typeface="+mn-ea"/>
              </a:rPr>
              <a:t>Rp1:b1</a:t>
            </a:r>
          </a:p>
          <a:p>
            <a:pPr algn="ctr"/>
            <a:r>
              <a:rPr kumimoji="1" lang="en-US" altLang="ja-JP" dirty="0">
                <a:latin typeface="+mn-ea"/>
              </a:rPr>
              <a:t>Rp2:</a:t>
            </a:r>
          </a:p>
        </p:txBody>
      </p:sp>
    </p:spTree>
    <p:extLst>
      <p:ext uri="{BB962C8B-B14F-4D97-AF65-F5344CB8AC3E}">
        <p14:creationId xmlns:p14="http://schemas.microsoft.com/office/powerpoint/2010/main" val="3011254096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118</TotalTime>
  <Words>14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ＭＳ ゴシック</vt:lpstr>
      <vt:lpstr>Corbel</vt:lpstr>
      <vt:lpstr>基礎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 kotarou</dc:creator>
  <cp:lastModifiedBy>a kotarou</cp:lastModifiedBy>
  <cp:revision>3</cp:revision>
  <dcterms:created xsi:type="dcterms:W3CDTF">2022-01-28T06:31:30Z</dcterms:created>
  <dcterms:modified xsi:type="dcterms:W3CDTF">2022-01-28T08:29:47Z</dcterms:modified>
</cp:coreProperties>
</file>