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5" r:id="rId10"/>
  </p:sldIdLst>
  <p:sldSz cx="9753600" cy="73152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3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" y="324"/>
      </p:cViewPr>
      <p:guideLst>
        <p:guide orient="horz" pos="2304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1197187"/>
            <a:ext cx="829056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42174"/>
            <a:ext cx="73152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B2FF-FC2E-4B93-A8A2-B580CB87DBCE}" type="datetimeFigureOut">
              <a:rPr kumimoji="1" lang="ja-JP" altLang="en-US" smtClean="0"/>
              <a:t>2021/4/17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0BDF-A753-44B7-9459-E8F414B5D8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06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B2FF-FC2E-4B93-A8A2-B580CB87DBCE}" type="datetimeFigureOut">
              <a:rPr kumimoji="1" lang="ja-JP" altLang="en-US" smtClean="0"/>
              <a:t>2021/4/17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0BDF-A753-44B7-9459-E8F414B5D8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05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1" y="389467"/>
            <a:ext cx="2103120" cy="619929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1" y="389467"/>
            <a:ext cx="6187440" cy="619929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B2FF-FC2E-4B93-A8A2-B580CB87DBCE}" type="datetimeFigureOut">
              <a:rPr kumimoji="1" lang="ja-JP" altLang="en-US" smtClean="0"/>
              <a:t>2021/4/17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0BDF-A753-44B7-9459-E8F414B5D8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7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B2FF-FC2E-4B93-A8A2-B580CB87DBCE}" type="datetimeFigureOut">
              <a:rPr kumimoji="1" lang="ja-JP" altLang="en-US" smtClean="0"/>
              <a:t>2021/4/17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0BDF-A753-44B7-9459-E8F414B5D8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1" y="1823722"/>
            <a:ext cx="841248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1" y="4895429"/>
            <a:ext cx="841248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B2FF-FC2E-4B93-A8A2-B580CB87DBCE}" type="datetimeFigureOut">
              <a:rPr kumimoji="1" lang="ja-JP" altLang="en-US" smtClean="0"/>
              <a:t>2021/4/17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0BDF-A753-44B7-9459-E8F414B5D8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7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947333"/>
            <a:ext cx="4145280" cy="464142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1947333"/>
            <a:ext cx="4145280" cy="464142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B2FF-FC2E-4B93-A8A2-B580CB87DBCE}" type="datetimeFigureOut">
              <a:rPr kumimoji="1" lang="ja-JP" altLang="en-US" smtClean="0"/>
              <a:t>2021/4/17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0BDF-A753-44B7-9459-E8F414B5D8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05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389468"/>
            <a:ext cx="8412480" cy="14139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32" y="1793241"/>
            <a:ext cx="412622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32" y="2672080"/>
            <a:ext cx="4126229" cy="393022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1" y="1793241"/>
            <a:ext cx="4146550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1" y="2672080"/>
            <a:ext cx="4146550" cy="393022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B2FF-FC2E-4B93-A8A2-B580CB87DBCE}" type="datetimeFigureOut">
              <a:rPr kumimoji="1" lang="ja-JP" altLang="en-US" smtClean="0"/>
              <a:t>2021/4/17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0BDF-A753-44B7-9459-E8F414B5D8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20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B2FF-FC2E-4B93-A8A2-B580CB87DBCE}" type="datetimeFigureOut">
              <a:rPr kumimoji="1" lang="ja-JP" altLang="en-US" smtClean="0"/>
              <a:t>2021/4/17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0BDF-A753-44B7-9459-E8F414B5D8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16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B2FF-FC2E-4B93-A8A2-B580CB87DBCE}" type="datetimeFigureOut">
              <a:rPr kumimoji="1" lang="ja-JP" altLang="en-US" smtClean="0"/>
              <a:t>2021/4/17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0BDF-A753-44B7-9459-E8F414B5D8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31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487680"/>
            <a:ext cx="3145790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0" y="1053255"/>
            <a:ext cx="493776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0" y="2194560"/>
            <a:ext cx="3145790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B2FF-FC2E-4B93-A8A2-B580CB87DBCE}" type="datetimeFigureOut">
              <a:rPr kumimoji="1" lang="ja-JP" altLang="en-US" smtClean="0"/>
              <a:t>2021/4/17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0BDF-A753-44B7-9459-E8F414B5D8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80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487680"/>
            <a:ext cx="3145790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6550" y="1053255"/>
            <a:ext cx="493776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0" y="2194560"/>
            <a:ext cx="3145790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B2FF-FC2E-4B93-A8A2-B580CB87DBCE}" type="datetimeFigureOut">
              <a:rPr kumimoji="1" lang="ja-JP" altLang="en-US" smtClean="0"/>
              <a:t>2021/4/17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0BDF-A753-44B7-9459-E8F414B5D8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93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389468"/>
            <a:ext cx="841248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1947333"/>
            <a:ext cx="841248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" y="6780108"/>
            <a:ext cx="21945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1B2FF-FC2E-4B93-A8A2-B580CB87DBCE}" type="datetimeFigureOut">
              <a:rPr kumimoji="1" lang="ja-JP" altLang="en-US" smtClean="0"/>
              <a:t>2021/4/17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880" y="6780108"/>
            <a:ext cx="32918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8480" y="6780108"/>
            <a:ext cx="21945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F0BDF-A753-44B7-9459-E8F414B5D8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17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kumimoji="1"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kumimoji="1"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69933A6-55B8-4D06-8A48-F4BA150A0B47}"/>
              </a:ext>
            </a:extLst>
          </p:cNvPr>
          <p:cNvSpPr/>
          <p:nvPr/>
        </p:nvSpPr>
        <p:spPr>
          <a:xfrm>
            <a:off x="-10351148" y="-7363484"/>
            <a:ext cx="30455909" cy="2204217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5784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6918807-0545-4231-9DE1-9A6EBAAD0428}"/>
              </a:ext>
            </a:extLst>
          </p:cNvPr>
          <p:cNvSpPr/>
          <p:nvPr/>
        </p:nvSpPr>
        <p:spPr>
          <a:xfrm>
            <a:off x="-4599420" y="-7363484"/>
            <a:ext cx="3366018" cy="1747137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5784" dirty="0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FB646668-DC48-4E19-8989-435AC798CC2C}"/>
              </a:ext>
            </a:extLst>
          </p:cNvPr>
          <p:cNvGrpSpPr/>
          <p:nvPr/>
        </p:nvGrpSpPr>
        <p:grpSpPr>
          <a:xfrm>
            <a:off x="-9097590" y="-7359447"/>
            <a:ext cx="12306763" cy="17471378"/>
            <a:chOff x="1474355" y="1255"/>
            <a:chExt cx="3829014" cy="5435885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43D1B8C3-E024-4E44-8383-661FA4AA49AD}"/>
                </a:ext>
              </a:extLst>
            </p:cNvPr>
            <p:cNvSpPr/>
            <p:nvPr/>
          </p:nvSpPr>
          <p:spPr>
            <a:xfrm>
              <a:off x="1474355" y="1256"/>
              <a:ext cx="696186" cy="543588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5784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86D9DE6A-E49B-4C3D-821B-1262F67E8589}"/>
                </a:ext>
              </a:extLst>
            </p:cNvPr>
            <p:cNvSpPr/>
            <p:nvPr/>
          </p:nvSpPr>
          <p:spPr>
            <a:xfrm>
              <a:off x="2170538" y="1255"/>
              <a:ext cx="696186" cy="543588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5784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A53B328-A8EF-490C-BB4A-13C8A9284A03}"/>
                </a:ext>
              </a:extLst>
            </p:cNvPr>
            <p:cNvSpPr/>
            <p:nvPr/>
          </p:nvSpPr>
          <p:spPr>
            <a:xfrm>
              <a:off x="3911000" y="1257"/>
              <a:ext cx="696186" cy="543588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5784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D270F36B-9AE2-4336-BC3C-05470C93C75A}"/>
                </a:ext>
              </a:extLst>
            </p:cNvPr>
            <p:cNvSpPr/>
            <p:nvPr/>
          </p:nvSpPr>
          <p:spPr>
            <a:xfrm>
              <a:off x="4607183" y="1256"/>
              <a:ext cx="696186" cy="543588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5784"/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E1196D10-FC83-40EF-A3A5-D82AFD0F36FF}"/>
              </a:ext>
            </a:extLst>
          </p:cNvPr>
          <p:cNvGrpSpPr/>
          <p:nvPr/>
        </p:nvGrpSpPr>
        <p:grpSpPr>
          <a:xfrm>
            <a:off x="-3642947" y="-1638641"/>
            <a:ext cx="6882368" cy="12658318"/>
            <a:chOff x="3171462" y="1781175"/>
            <a:chExt cx="2141317" cy="3938394"/>
          </a:xfrm>
          <a:solidFill>
            <a:srgbClr val="FFFF00"/>
          </a:solidFill>
        </p:grpSpPr>
        <p:sp>
          <p:nvSpPr>
            <p:cNvPr id="17" name="平行四辺形 16">
              <a:extLst>
                <a:ext uri="{FF2B5EF4-FFF2-40B4-BE49-F238E27FC236}">
                  <a16:creationId xmlns:a16="http://schemas.microsoft.com/office/drawing/2014/main" id="{85B8EE5D-1497-4C6C-A504-74CA2547A07C}"/>
                </a:ext>
              </a:extLst>
            </p:cNvPr>
            <p:cNvSpPr/>
            <p:nvPr/>
          </p:nvSpPr>
          <p:spPr>
            <a:xfrm>
              <a:off x="3171462" y="3993267"/>
              <a:ext cx="2141317" cy="1726302"/>
            </a:xfrm>
            <a:prstGeom prst="parallelogram">
              <a:avLst>
                <a:gd name="adj" fmla="val 70021"/>
              </a:avLst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5784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8" name="平行四辺形 17">
              <a:extLst>
                <a:ext uri="{FF2B5EF4-FFF2-40B4-BE49-F238E27FC236}">
                  <a16:creationId xmlns:a16="http://schemas.microsoft.com/office/drawing/2014/main" id="{DD71C865-858D-4E70-A4CD-5CCC8F650EB5}"/>
                </a:ext>
              </a:extLst>
            </p:cNvPr>
            <p:cNvSpPr/>
            <p:nvPr/>
          </p:nvSpPr>
          <p:spPr>
            <a:xfrm flipH="1">
              <a:off x="3287209" y="1781175"/>
              <a:ext cx="2021659" cy="2216283"/>
            </a:xfrm>
            <a:prstGeom prst="parallelogram">
              <a:avLst>
                <a:gd name="adj" fmla="val 53167"/>
              </a:avLst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5784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B64011F-8E76-4B24-9224-4A52B999DEDB}"/>
              </a:ext>
            </a:extLst>
          </p:cNvPr>
          <p:cNvSpPr/>
          <p:nvPr/>
        </p:nvSpPr>
        <p:spPr>
          <a:xfrm>
            <a:off x="1005506" y="918992"/>
            <a:ext cx="2203693" cy="4331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5784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82692205-3876-4DEF-8E98-617F185DF6C4}"/>
              </a:ext>
            </a:extLst>
          </p:cNvPr>
          <p:cNvGrpSpPr/>
          <p:nvPr/>
        </p:nvGrpSpPr>
        <p:grpSpPr>
          <a:xfrm>
            <a:off x="-9131499" y="8259061"/>
            <a:ext cx="12408509" cy="1227328"/>
            <a:chOff x="1463805" y="5444625"/>
            <a:chExt cx="3860670" cy="381860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CC7C28F3-C8DF-4926-AB52-6B0051884149}"/>
                </a:ext>
              </a:extLst>
            </p:cNvPr>
            <p:cNvSpPr/>
            <p:nvPr/>
          </p:nvSpPr>
          <p:spPr>
            <a:xfrm>
              <a:off x="1463805" y="5444625"/>
              <a:ext cx="717284" cy="3818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5784" dirty="0"/>
                <a:t>D</a:t>
              </a:r>
              <a:endParaRPr lang="ja-JP" altLang="en-US" sz="5784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C8943889-E22C-4AC1-910C-6BECF9BD41B1}"/>
                </a:ext>
              </a:extLst>
            </p:cNvPr>
            <p:cNvSpPr/>
            <p:nvPr/>
          </p:nvSpPr>
          <p:spPr>
            <a:xfrm>
              <a:off x="2170539" y="5444625"/>
              <a:ext cx="717284" cy="3818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5784" dirty="0"/>
                <a:t>F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0B5E3126-FECD-4EF8-A0E5-DF3135ADD8F0}"/>
                </a:ext>
              </a:extLst>
            </p:cNvPr>
            <p:cNvSpPr/>
            <p:nvPr/>
          </p:nvSpPr>
          <p:spPr>
            <a:xfrm>
              <a:off x="3900457" y="5444625"/>
              <a:ext cx="717284" cy="3818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5784" dirty="0"/>
                <a:t>J</a:t>
              </a:r>
              <a:endParaRPr lang="ja-JP" altLang="en-US" sz="5784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69B5288-88BF-4D84-824C-C946FC12EE8E}"/>
                </a:ext>
              </a:extLst>
            </p:cNvPr>
            <p:cNvSpPr/>
            <p:nvPr/>
          </p:nvSpPr>
          <p:spPr>
            <a:xfrm>
              <a:off x="4607191" y="5444625"/>
              <a:ext cx="717284" cy="3818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5784" dirty="0"/>
                <a:t>K</a:t>
              </a:r>
              <a:endParaRPr lang="ja-JP" altLang="en-US" sz="5784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118F8A5-E93D-45D3-957E-72A0353F0FDC}"/>
                </a:ext>
              </a:extLst>
            </p:cNvPr>
            <p:cNvSpPr/>
            <p:nvPr/>
          </p:nvSpPr>
          <p:spPr>
            <a:xfrm>
              <a:off x="2866725" y="5444625"/>
              <a:ext cx="1033732" cy="3818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5144" dirty="0"/>
                <a:t>Space</a:t>
              </a:r>
              <a:endParaRPr lang="ja-JP" altLang="en-US" sz="5144" dirty="0"/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C5C3139-3E89-4252-9F2C-02B672FADE0E}"/>
              </a:ext>
            </a:extLst>
          </p:cNvPr>
          <p:cNvSpPr/>
          <p:nvPr/>
        </p:nvSpPr>
        <p:spPr>
          <a:xfrm>
            <a:off x="-4473875" y="-1387925"/>
            <a:ext cx="3085171" cy="3850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5784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DC96626-6DC9-4721-8CAA-36B30825D9FD}"/>
              </a:ext>
            </a:extLst>
          </p:cNvPr>
          <p:cNvSpPr/>
          <p:nvPr/>
        </p:nvSpPr>
        <p:spPr>
          <a:xfrm>
            <a:off x="-4494892" y="-1868315"/>
            <a:ext cx="3074982" cy="3628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5784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C51BA18-267F-437F-84E3-227F9B4238C3}"/>
              </a:ext>
            </a:extLst>
          </p:cNvPr>
          <p:cNvSpPr/>
          <p:nvPr/>
        </p:nvSpPr>
        <p:spPr>
          <a:xfrm>
            <a:off x="-3926877" y="4697238"/>
            <a:ext cx="2203693" cy="4331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5784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70FBAE5-834B-4846-8E35-1E082BB5257A}"/>
              </a:ext>
            </a:extLst>
          </p:cNvPr>
          <p:cNvSpPr/>
          <p:nvPr/>
        </p:nvSpPr>
        <p:spPr>
          <a:xfrm>
            <a:off x="-1232095" y="3614304"/>
            <a:ext cx="2203693" cy="4331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5784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1603BB5-3A7E-4D59-B4D7-261FFB0B0CB1}"/>
              </a:ext>
            </a:extLst>
          </p:cNvPr>
          <p:cNvSpPr txBox="1"/>
          <p:nvPr/>
        </p:nvSpPr>
        <p:spPr>
          <a:xfrm>
            <a:off x="-4994372" y="978629"/>
            <a:ext cx="4858958" cy="1675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0285" b="1" dirty="0">
                <a:ln w="0"/>
                <a:gradFill flip="none" rotWithShape="1">
                  <a:gsLst>
                    <a:gs pos="0">
                      <a:srgbClr val="00B050"/>
                    </a:gs>
                    <a:gs pos="53000">
                      <a:schemeClr val="accent4">
                        <a:lumMod val="95000"/>
                        <a:lumOff val="5000"/>
                        <a:alpha val="97000"/>
                      </a:schemeClr>
                    </a:gs>
                    <a:gs pos="100000">
                      <a:srgbClr val="00B0F0"/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</a:rPr>
              <a:t>PERFECT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84C3ECB-DD8E-4334-B934-0F2887D30F65}"/>
              </a:ext>
            </a:extLst>
          </p:cNvPr>
          <p:cNvSpPr txBox="1"/>
          <p:nvPr/>
        </p:nvSpPr>
        <p:spPr>
          <a:xfrm>
            <a:off x="-6139587" y="2073762"/>
            <a:ext cx="7539243" cy="4444743"/>
          </a:xfrm>
          <a:prstGeom prst="rect">
            <a:avLst/>
          </a:prstGeom>
          <a:noFill/>
          <a:effectLst>
            <a:glow>
              <a:schemeClr val="accent1"/>
            </a:glow>
            <a:reflection endPos="0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ja-JP" sz="28283" b="1" dirty="0">
                <a:ln w="0"/>
                <a:solidFill>
                  <a:schemeClr val="bg1">
                    <a:alpha val="56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1170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F07298F-9119-4A44-8B4A-23941EA58A67}"/>
              </a:ext>
            </a:extLst>
          </p:cNvPr>
          <p:cNvSpPr/>
          <p:nvPr/>
        </p:nvSpPr>
        <p:spPr>
          <a:xfrm>
            <a:off x="3797453" y="-7363483"/>
            <a:ext cx="1959302" cy="18766461"/>
          </a:xfrm>
          <a:prstGeom prst="rect">
            <a:avLst/>
          </a:prstGeom>
          <a:gradFill>
            <a:gsLst>
              <a:gs pos="0">
                <a:schemeClr val="bg1"/>
              </a:gs>
              <a:gs pos="54000">
                <a:schemeClr val="bg1">
                  <a:lumMod val="100000"/>
                </a:schemeClr>
              </a:gs>
              <a:gs pos="100000">
                <a:srgbClr val="00B0F0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5784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ADBC8E48-71A1-49BA-9CE1-C5634D748248}"/>
              </a:ext>
            </a:extLst>
          </p:cNvPr>
          <p:cNvSpPr/>
          <p:nvPr/>
        </p:nvSpPr>
        <p:spPr>
          <a:xfrm>
            <a:off x="-9331399" y="9620984"/>
            <a:ext cx="15153992" cy="266885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5784" dirty="0">
                <a:solidFill>
                  <a:schemeClr val="bg1"/>
                </a:solidFill>
              </a:rPr>
              <a:t>OPTION</a:t>
            </a:r>
          </a:p>
          <a:p>
            <a:pPr algn="ctr"/>
            <a:r>
              <a:rPr lang="en-US" altLang="ja-JP" sz="5784" dirty="0">
                <a:solidFill>
                  <a:schemeClr val="bg1"/>
                </a:solidFill>
              </a:rPr>
              <a:t>GAUGE(NORMAL,HARD)</a:t>
            </a:r>
          </a:p>
          <a:p>
            <a:pPr algn="ctr"/>
            <a:r>
              <a:rPr lang="en-US" altLang="ja-JP" sz="5784" dirty="0">
                <a:solidFill>
                  <a:schemeClr val="bg1"/>
                </a:solidFill>
              </a:rPr>
              <a:t>NOTES(RANDOM,MIRROR,NORMAL)</a:t>
            </a:r>
            <a:endParaRPr lang="ja-JP" altLang="en-US" sz="5784" dirty="0">
              <a:solidFill>
                <a:schemeClr val="bg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A97FBBE-2B1B-4F55-8CC3-6AACE08EAE7B}"/>
              </a:ext>
            </a:extLst>
          </p:cNvPr>
          <p:cNvSpPr/>
          <p:nvPr/>
        </p:nvSpPr>
        <p:spPr>
          <a:xfrm>
            <a:off x="6154741" y="-7363483"/>
            <a:ext cx="1959302" cy="18766461"/>
          </a:xfrm>
          <a:prstGeom prst="rect">
            <a:avLst/>
          </a:prstGeom>
          <a:gradFill>
            <a:gsLst>
              <a:gs pos="0">
                <a:schemeClr val="bg1"/>
              </a:gs>
              <a:gs pos="23000">
                <a:srgbClr val="FF0000"/>
              </a:gs>
              <a:gs pos="100000">
                <a:srgbClr val="FF0000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5784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480822E-C134-4077-87EA-AE15B788798C}"/>
              </a:ext>
            </a:extLst>
          </p:cNvPr>
          <p:cNvSpPr/>
          <p:nvPr/>
        </p:nvSpPr>
        <p:spPr>
          <a:xfrm>
            <a:off x="-9138943" y="7984101"/>
            <a:ext cx="12378366" cy="2976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5784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70BD878-4C69-40C0-AF90-0455FA6A601A}"/>
              </a:ext>
            </a:extLst>
          </p:cNvPr>
          <p:cNvSpPr/>
          <p:nvPr/>
        </p:nvSpPr>
        <p:spPr>
          <a:xfrm>
            <a:off x="-1642271" y="7940653"/>
            <a:ext cx="3284541" cy="3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5784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49ED24A-70DF-4D1B-A1F0-A8997A06E934}"/>
              </a:ext>
            </a:extLst>
          </p:cNvPr>
          <p:cNvGrpSpPr/>
          <p:nvPr/>
        </p:nvGrpSpPr>
        <p:grpSpPr>
          <a:xfrm>
            <a:off x="-6201816" y="-1770542"/>
            <a:ext cx="2241034" cy="5658651"/>
            <a:chOff x="1747064" y="1740136"/>
            <a:chExt cx="697255" cy="1760581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94BA653-2415-43C8-8195-B2582AC1154C}"/>
                </a:ext>
              </a:extLst>
            </p:cNvPr>
            <p:cNvSpPr/>
            <p:nvPr/>
          </p:nvSpPr>
          <p:spPr>
            <a:xfrm>
              <a:off x="1758682" y="1745829"/>
              <a:ext cx="685637" cy="1714625"/>
            </a:xfrm>
            <a:prstGeom prst="rect">
              <a:avLst/>
            </a:prstGeom>
            <a:solidFill>
              <a:srgbClr val="E438E4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5784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4F1B7440-2031-4B73-9256-DCE268D09321}"/>
                </a:ext>
              </a:extLst>
            </p:cNvPr>
            <p:cNvSpPr/>
            <p:nvPr/>
          </p:nvSpPr>
          <p:spPr>
            <a:xfrm>
              <a:off x="1756710" y="3365942"/>
              <a:ext cx="685637" cy="13477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5784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0430CA84-59CC-440D-A0AE-E12EE725D1A2}"/>
                </a:ext>
              </a:extLst>
            </p:cNvPr>
            <p:cNvSpPr/>
            <p:nvPr/>
          </p:nvSpPr>
          <p:spPr>
            <a:xfrm>
              <a:off x="1747064" y="1740136"/>
              <a:ext cx="685637" cy="13477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5784"/>
            </a:p>
          </p:txBody>
        </p:sp>
      </p:grpSp>
      <p:sp>
        <p:nvSpPr>
          <p:cNvPr id="45" name="四角形: 対角を切り取る 44">
            <a:extLst>
              <a:ext uri="{FF2B5EF4-FFF2-40B4-BE49-F238E27FC236}">
                <a16:creationId xmlns:a16="http://schemas.microsoft.com/office/drawing/2014/main" id="{FEE78C41-0DDC-45AA-9FB6-539EE8810B71}"/>
              </a:ext>
            </a:extLst>
          </p:cNvPr>
          <p:cNvSpPr/>
          <p:nvPr/>
        </p:nvSpPr>
        <p:spPr>
          <a:xfrm>
            <a:off x="8596508" y="-4854120"/>
            <a:ext cx="11086190" cy="4427034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784" dirty="0"/>
              <a:t>曲名：</a:t>
            </a:r>
            <a:r>
              <a:rPr lang="en-US" altLang="ja-JP" sz="5784" dirty="0"/>
              <a:t>BPM</a:t>
            </a:r>
          </a:p>
          <a:p>
            <a:pPr algn="ctr"/>
            <a:r>
              <a:rPr lang="en-US" altLang="ja-JP" sz="5784" dirty="0"/>
              <a:t>----------------------------</a:t>
            </a:r>
          </a:p>
          <a:p>
            <a:pPr algn="ctr"/>
            <a:r>
              <a:rPr lang="ja-JP" altLang="en-US" sz="5784" dirty="0"/>
              <a:t>スコア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EE3FE6F-A97E-421F-A643-30B0A8473BBD}"/>
              </a:ext>
            </a:extLst>
          </p:cNvPr>
          <p:cNvSpPr/>
          <p:nvPr/>
        </p:nvSpPr>
        <p:spPr>
          <a:xfrm>
            <a:off x="8745317" y="-1113550"/>
            <a:ext cx="10825776" cy="15104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784" dirty="0"/>
              <a:t>適当な画像</a:t>
            </a:r>
          </a:p>
        </p:txBody>
      </p:sp>
    </p:spTree>
    <p:extLst>
      <p:ext uri="{BB962C8B-B14F-4D97-AF65-F5344CB8AC3E}">
        <p14:creationId xmlns:p14="http://schemas.microsoft.com/office/powerpoint/2010/main" val="401591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10C9945-39D3-42E4-A3AF-EFC6DAAA88CD}"/>
              </a:ext>
            </a:extLst>
          </p:cNvPr>
          <p:cNvSpPr/>
          <p:nvPr/>
        </p:nvSpPr>
        <p:spPr>
          <a:xfrm>
            <a:off x="-9908871" y="-7363484"/>
            <a:ext cx="30455909" cy="2204217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5784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6FA3B7D-65F0-495C-8A96-229E4CD1A146}"/>
              </a:ext>
            </a:extLst>
          </p:cNvPr>
          <p:cNvGrpSpPr/>
          <p:nvPr/>
        </p:nvGrpSpPr>
        <p:grpSpPr>
          <a:xfrm>
            <a:off x="-1284387" y="-7363778"/>
            <a:ext cx="13781654" cy="22042467"/>
            <a:chOff x="4179064" y="-92"/>
            <a:chExt cx="4287898" cy="6858092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93F6A711-9057-41B7-B856-7CF3AB6368B9}"/>
                </a:ext>
              </a:extLst>
            </p:cNvPr>
            <p:cNvGrpSpPr/>
            <p:nvPr/>
          </p:nvGrpSpPr>
          <p:grpSpPr>
            <a:xfrm>
              <a:off x="4191796" y="-92"/>
              <a:ext cx="1385354" cy="6858092"/>
              <a:chOff x="4191796" y="-92"/>
              <a:chExt cx="1385354" cy="5437231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94F90F6D-775E-41C4-B8D8-431DCCF4E7EF}"/>
                  </a:ext>
                </a:extLst>
              </p:cNvPr>
              <p:cNvSpPr/>
              <p:nvPr/>
            </p:nvSpPr>
            <p:spPr>
              <a:xfrm>
                <a:off x="4880964" y="1256"/>
                <a:ext cx="696186" cy="543588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5784"/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6AF2D6AD-F136-4C13-BD2E-004644805111}"/>
                  </a:ext>
                </a:extLst>
              </p:cNvPr>
              <p:cNvSpPr/>
              <p:nvPr/>
            </p:nvSpPr>
            <p:spPr>
              <a:xfrm>
                <a:off x="4191796" y="-92"/>
                <a:ext cx="696186" cy="543588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5784"/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BDF6D95-9218-4944-A55D-FE3F20450C62}"/>
                </a:ext>
              </a:extLst>
            </p:cNvPr>
            <p:cNvGrpSpPr/>
            <p:nvPr/>
          </p:nvGrpSpPr>
          <p:grpSpPr>
            <a:xfrm>
              <a:off x="6618058" y="0"/>
              <a:ext cx="1848904" cy="6856300"/>
              <a:chOff x="4191796" y="-92"/>
              <a:chExt cx="1848904" cy="5435883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CD9BE911-C5CA-4325-9549-A61B9EE4AA19}"/>
                  </a:ext>
                </a:extLst>
              </p:cNvPr>
              <p:cNvSpPr/>
              <p:nvPr/>
            </p:nvSpPr>
            <p:spPr>
              <a:xfrm>
                <a:off x="5344514" y="-92"/>
                <a:ext cx="696186" cy="543588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5784" dirty="0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F7EC46C9-A2DA-4076-AE8D-0CBF3C76AEB8}"/>
                  </a:ext>
                </a:extLst>
              </p:cNvPr>
              <p:cNvSpPr/>
              <p:nvPr/>
            </p:nvSpPr>
            <p:spPr>
              <a:xfrm>
                <a:off x="4191796" y="-92"/>
                <a:ext cx="696186" cy="543588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5784"/>
              </a:p>
            </p:txBody>
          </p:sp>
        </p:grp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3376140-42B3-46E3-A620-97C4E81F6957}"/>
                </a:ext>
              </a:extLst>
            </p:cNvPr>
            <p:cNvSpPr/>
            <p:nvPr/>
          </p:nvSpPr>
          <p:spPr>
            <a:xfrm>
              <a:off x="4179064" y="6765403"/>
              <a:ext cx="3851292" cy="9259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5784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BF12A4E9-19CF-4469-BD26-CA8C322EC6DB}"/>
                </a:ext>
              </a:extLst>
            </p:cNvPr>
            <p:cNvSpPr/>
            <p:nvPr/>
          </p:nvSpPr>
          <p:spPr>
            <a:xfrm>
              <a:off x="5570348" y="0"/>
              <a:ext cx="1047272" cy="6759019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5784" dirty="0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EC507B90-CF10-4328-AD54-32D9D82FDDC3}"/>
              </a:ext>
            </a:extLst>
          </p:cNvPr>
          <p:cNvGrpSpPr/>
          <p:nvPr/>
        </p:nvGrpSpPr>
        <p:grpSpPr>
          <a:xfrm>
            <a:off x="10758970" y="2794937"/>
            <a:ext cx="12280994" cy="12700130"/>
            <a:chOff x="4198068" y="1412450"/>
            <a:chExt cx="3820996" cy="3951402"/>
          </a:xfrm>
        </p:grpSpPr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E048F81E-B09A-4F97-B82A-30D575E657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8608" y="5084192"/>
              <a:ext cx="3795254" cy="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AB5FB63A-2A73-4A90-9EE3-60EC4C7E9556}"/>
                </a:ext>
              </a:extLst>
            </p:cNvPr>
            <p:cNvGrpSpPr/>
            <p:nvPr/>
          </p:nvGrpSpPr>
          <p:grpSpPr>
            <a:xfrm>
              <a:off x="4198068" y="1674826"/>
              <a:ext cx="3820996" cy="3689026"/>
              <a:chOff x="4198068" y="1674826"/>
              <a:chExt cx="3820996" cy="3689026"/>
            </a:xfrm>
          </p:grpSpPr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CDD921E6-6F95-4589-B1D1-9968858D86E9}"/>
                  </a:ext>
                </a:extLst>
              </p:cNvPr>
              <p:cNvCxnSpPr/>
              <p:nvPr/>
            </p:nvCxnSpPr>
            <p:spPr>
              <a:xfrm>
                <a:off x="4213980" y="5363852"/>
                <a:ext cx="379900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F507AE5A-FCB6-4E53-9AE0-925E364B1352}"/>
                  </a:ext>
                </a:extLst>
              </p:cNvPr>
              <p:cNvCxnSpPr/>
              <p:nvPr/>
            </p:nvCxnSpPr>
            <p:spPr>
              <a:xfrm>
                <a:off x="4215549" y="4290766"/>
                <a:ext cx="379900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0E9382C5-B6F5-4E7E-B615-22971FA74784}"/>
                  </a:ext>
                </a:extLst>
              </p:cNvPr>
              <p:cNvCxnSpPr/>
              <p:nvPr/>
            </p:nvCxnSpPr>
            <p:spPr>
              <a:xfrm>
                <a:off x="4216920" y="4820237"/>
                <a:ext cx="3799002" cy="0"/>
              </a:xfrm>
              <a:prstGeom prst="line">
                <a:avLst/>
              </a:prstGeom>
              <a:ln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8CE1ABFE-6535-4B69-87C4-22CDB945EB9C}"/>
                  </a:ext>
                </a:extLst>
              </p:cNvPr>
              <p:cNvCxnSpPr/>
              <p:nvPr/>
            </p:nvCxnSpPr>
            <p:spPr>
              <a:xfrm>
                <a:off x="4213728" y="3775432"/>
                <a:ext cx="3799002" cy="0"/>
              </a:xfrm>
              <a:prstGeom prst="line">
                <a:avLst/>
              </a:prstGeom>
              <a:ln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6D79CD03-69BE-440A-A3D0-B9B3A8853FC1}"/>
                  </a:ext>
                </a:extLst>
              </p:cNvPr>
              <p:cNvCxnSpPr/>
              <p:nvPr/>
            </p:nvCxnSpPr>
            <p:spPr>
              <a:xfrm>
                <a:off x="4217414" y="3236536"/>
                <a:ext cx="379900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745A9A6-24AE-47E8-B364-48579886D807}"/>
                  </a:ext>
                </a:extLst>
              </p:cNvPr>
              <p:cNvCxnSpPr/>
              <p:nvPr/>
            </p:nvCxnSpPr>
            <p:spPr>
              <a:xfrm>
                <a:off x="4198068" y="2190160"/>
                <a:ext cx="379900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BF92B7BA-3E0D-4521-868D-7AECE978A3F2}"/>
                  </a:ext>
                </a:extLst>
              </p:cNvPr>
              <p:cNvCxnSpPr/>
              <p:nvPr/>
            </p:nvCxnSpPr>
            <p:spPr>
              <a:xfrm>
                <a:off x="4218491" y="2719631"/>
                <a:ext cx="3799002" cy="0"/>
              </a:xfrm>
              <a:prstGeom prst="line">
                <a:avLst/>
              </a:prstGeom>
              <a:ln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59683AB-3E50-4DED-9C21-C38DD9846A3A}"/>
                  </a:ext>
                </a:extLst>
              </p:cNvPr>
              <p:cNvCxnSpPr/>
              <p:nvPr/>
            </p:nvCxnSpPr>
            <p:spPr>
              <a:xfrm>
                <a:off x="4220062" y="1674826"/>
                <a:ext cx="3799002" cy="0"/>
              </a:xfrm>
              <a:prstGeom prst="line">
                <a:avLst/>
              </a:prstGeom>
              <a:ln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2B13B21F-50DB-493F-BC35-F5E49D5AC16F}"/>
                </a:ext>
              </a:extLst>
            </p:cNvPr>
            <p:cNvCxnSpPr/>
            <p:nvPr/>
          </p:nvCxnSpPr>
          <p:spPr>
            <a:xfrm>
              <a:off x="4213727" y="4567286"/>
              <a:ext cx="3799002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287628CE-3B55-4784-8DC8-757B86A8F4CB}"/>
                </a:ext>
              </a:extLst>
            </p:cNvPr>
            <p:cNvCxnSpPr/>
            <p:nvPr/>
          </p:nvCxnSpPr>
          <p:spPr>
            <a:xfrm>
              <a:off x="4214026" y="4029961"/>
              <a:ext cx="3799002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825E631-0113-4F10-A9D2-6093E1D79BA8}"/>
                </a:ext>
              </a:extLst>
            </p:cNvPr>
            <p:cNvCxnSpPr/>
            <p:nvPr/>
          </p:nvCxnSpPr>
          <p:spPr>
            <a:xfrm>
              <a:off x="4215496" y="3513056"/>
              <a:ext cx="3799002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DFC7EA14-D5D5-4402-B2FF-F7E93801A881}"/>
                </a:ext>
              </a:extLst>
            </p:cNvPr>
            <p:cNvCxnSpPr/>
            <p:nvPr/>
          </p:nvCxnSpPr>
          <p:spPr>
            <a:xfrm>
              <a:off x="4215796" y="2975730"/>
              <a:ext cx="3799002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496BD598-24C7-4667-8928-AD3E41F5180A}"/>
                </a:ext>
              </a:extLst>
            </p:cNvPr>
            <p:cNvCxnSpPr/>
            <p:nvPr/>
          </p:nvCxnSpPr>
          <p:spPr>
            <a:xfrm>
              <a:off x="4217266" y="2458825"/>
              <a:ext cx="3799002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5FBF56DF-0D22-44A5-B8F0-68A3FA9D0692}"/>
                </a:ext>
              </a:extLst>
            </p:cNvPr>
            <p:cNvCxnSpPr/>
            <p:nvPr/>
          </p:nvCxnSpPr>
          <p:spPr>
            <a:xfrm>
              <a:off x="4215497" y="1929355"/>
              <a:ext cx="3799002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C32078A5-C9A7-4CB5-A620-921F69C50C07}"/>
                </a:ext>
              </a:extLst>
            </p:cNvPr>
            <p:cNvCxnSpPr/>
            <p:nvPr/>
          </p:nvCxnSpPr>
          <p:spPr>
            <a:xfrm>
              <a:off x="4212204" y="1412450"/>
              <a:ext cx="3799002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6560482D-CDC2-421B-A1DC-73570A4B4F2D}"/>
              </a:ext>
            </a:extLst>
          </p:cNvPr>
          <p:cNvGrpSpPr/>
          <p:nvPr/>
        </p:nvGrpSpPr>
        <p:grpSpPr>
          <a:xfrm>
            <a:off x="10595371" y="-12623942"/>
            <a:ext cx="12371886" cy="13497989"/>
            <a:chOff x="4169788" y="1164211"/>
            <a:chExt cx="3849276" cy="4199641"/>
          </a:xfrm>
        </p:grpSpPr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72BD5114-9D15-40E2-A033-8C7197323A56}"/>
                </a:ext>
              </a:extLst>
            </p:cNvPr>
            <p:cNvCxnSpPr/>
            <p:nvPr/>
          </p:nvCxnSpPr>
          <p:spPr>
            <a:xfrm>
              <a:off x="4207494" y="5084191"/>
              <a:ext cx="3799002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D7026BF2-0F42-4DCE-A079-5C088DEA4706}"/>
                </a:ext>
              </a:extLst>
            </p:cNvPr>
            <p:cNvGrpSpPr/>
            <p:nvPr/>
          </p:nvGrpSpPr>
          <p:grpSpPr>
            <a:xfrm>
              <a:off x="4169788" y="1164211"/>
              <a:ext cx="3849276" cy="4199641"/>
              <a:chOff x="4169788" y="1164211"/>
              <a:chExt cx="3849276" cy="4199641"/>
            </a:xfrm>
          </p:grpSpPr>
          <p:cxnSp>
            <p:nvCxnSpPr>
              <p:cNvPr id="50" name="直線コネクタ 49">
                <a:extLst>
                  <a:ext uri="{FF2B5EF4-FFF2-40B4-BE49-F238E27FC236}">
                    <a16:creationId xmlns:a16="http://schemas.microsoft.com/office/drawing/2014/main" id="{62DFF0FA-B251-4025-9C79-7ECCA0624A3C}"/>
                  </a:ext>
                </a:extLst>
              </p:cNvPr>
              <p:cNvCxnSpPr/>
              <p:nvPr/>
            </p:nvCxnSpPr>
            <p:spPr>
              <a:xfrm>
                <a:off x="4187308" y="5363852"/>
                <a:ext cx="379900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D2439A93-2510-45C5-8EFF-D7A14D56EA09}"/>
                  </a:ext>
                </a:extLst>
              </p:cNvPr>
              <p:cNvCxnSpPr/>
              <p:nvPr/>
            </p:nvCxnSpPr>
            <p:spPr>
              <a:xfrm>
                <a:off x="4196497" y="4290766"/>
                <a:ext cx="379900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577B8FFA-6F27-42EC-9FEF-A81DF10618A2}"/>
                  </a:ext>
                </a:extLst>
              </p:cNvPr>
              <p:cNvCxnSpPr/>
              <p:nvPr/>
            </p:nvCxnSpPr>
            <p:spPr>
              <a:xfrm>
                <a:off x="4218488" y="1164211"/>
                <a:ext cx="379900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CDF7C572-9E78-4548-AD65-FC762837A150}"/>
                  </a:ext>
                </a:extLst>
              </p:cNvPr>
              <p:cNvCxnSpPr/>
              <p:nvPr/>
            </p:nvCxnSpPr>
            <p:spPr>
              <a:xfrm>
                <a:off x="4216920" y="4820237"/>
                <a:ext cx="3799002" cy="0"/>
              </a:xfrm>
              <a:prstGeom prst="line">
                <a:avLst/>
              </a:prstGeom>
              <a:ln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919416E7-6047-4C17-9B44-70382ECFAE9C}"/>
                  </a:ext>
                </a:extLst>
              </p:cNvPr>
              <p:cNvCxnSpPr/>
              <p:nvPr/>
            </p:nvCxnSpPr>
            <p:spPr>
              <a:xfrm>
                <a:off x="4218491" y="3775432"/>
                <a:ext cx="3799002" cy="0"/>
              </a:xfrm>
              <a:prstGeom prst="line">
                <a:avLst/>
              </a:prstGeom>
              <a:ln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C25B7C5A-AC2B-4167-B41D-92CE6CD099B7}"/>
                  </a:ext>
                </a:extLst>
              </p:cNvPr>
              <p:cNvCxnSpPr/>
              <p:nvPr/>
            </p:nvCxnSpPr>
            <p:spPr>
              <a:xfrm>
                <a:off x="4169788" y="3236536"/>
                <a:ext cx="379900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A1E8B516-35FF-4781-A8A6-F1BCB3B16A21}"/>
                  </a:ext>
                </a:extLst>
              </p:cNvPr>
              <p:cNvCxnSpPr/>
              <p:nvPr/>
            </p:nvCxnSpPr>
            <p:spPr>
              <a:xfrm>
                <a:off x="4198068" y="2190160"/>
                <a:ext cx="379900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40D9B21F-C00E-416F-9CBA-8503A5EA6C27}"/>
                  </a:ext>
                </a:extLst>
              </p:cNvPr>
              <p:cNvCxnSpPr/>
              <p:nvPr/>
            </p:nvCxnSpPr>
            <p:spPr>
              <a:xfrm>
                <a:off x="4218491" y="2719631"/>
                <a:ext cx="3799002" cy="0"/>
              </a:xfrm>
              <a:prstGeom prst="line">
                <a:avLst/>
              </a:prstGeom>
              <a:ln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>
                <a:extLst>
                  <a:ext uri="{FF2B5EF4-FFF2-40B4-BE49-F238E27FC236}">
                    <a16:creationId xmlns:a16="http://schemas.microsoft.com/office/drawing/2014/main" id="{E604D465-DD59-4D54-8705-CDE2F36B16AB}"/>
                  </a:ext>
                </a:extLst>
              </p:cNvPr>
              <p:cNvCxnSpPr/>
              <p:nvPr/>
            </p:nvCxnSpPr>
            <p:spPr>
              <a:xfrm>
                <a:off x="4220062" y="1674826"/>
                <a:ext cx="3799002" cy="0"/>
              </a:xfrm>
              <a:prstGeom prst="line">
                <a:avLst/>
              </a:prstGeom>
              <a:ln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B2F7FBC0-D0C1-4938-A86B-2FCED51553D6}"/>
                </a:ext>
              </a:extLst>
            </p:cNvPr>
            <p:cNvCxnSpPr/>
            <p:nvPr/>
          </p:nvCxnSpPr>
          <p:spPr>
            <a:xfrm>
              <a:off x="4218490" y="4567286"/>
              <a:ext cx="3799002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44F68E42-52B5-49C3-BA32-9E420E3C4230}"/>
                </a:ext>
              </a:extLst>
            </p:cNvPr>
            <p:cNvCxnSpPr/>
            <p:nvPr/>
          </p:nvCxnSpPr>
          <p:spPr>
            <a:xfrm>
              <a:off x="4190211" y="4029961"/>
              <a:ext cx="3799002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C60C8498-E240-413E-B7C9-B1290143D19B}"/>
                </a:ext>
              </a:extLst>
            </p:cNvPr>
            <p:cNvCxnSpPr/>
            <p:nvPr/>
          </p:nvCxnSpPr>
          <p:spPr>
            <a:xfrm>
              <a:off x="4201207" y="3513056"/>
              <a:ext cx="3799002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67B06C90-439B-4F29-9C09-D37C74ABBD77}"/>
                </a:ext>
              </a:extLst>
            </p:cNvPr>
            <p:cNvCxnSpPr/>
            <p:nvPr/>
          </p:nvCxnSpPr>
          <p:spPr>
            <a:xfrm>
              <a:off x="4172929" y="2975730"/>
              <a:ext cx="3799002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ED5EA3AD-B4FE-47C5-9754-B8C7AF59BA08}"/>
                </a:ext>
              </a:extLst>
            </p:cNvPr>
            <p:cNvCxnSpPr/>
            <p:nvPr/>
          </p:nvCxnSpPr>
          <p:spPr>
            <a:xfrm>
              <a:off x="4183925" y="2458825"/>
              <a:ext cx="3799002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2D769CDB-3878-4B9D-8B48-041ADAEADB53}"/>
                </a:ext>
              </a:extLst>
            </p:cNvPr>
            <p:cNvCxnSpPr/>
            <p:nvPr/>
          </p:nvCxnSpPr>
          <p:spPr>
            <a:xfrm>
              <a:off x="4201208" y="1929355"/>
              <a:ext cx="3799002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59E644BB-C86D-42EB-AA0D-6F7EED3969BC}"/>
                </a:ext>
              </a:extLst>
            </p:cNvPr>
            <p:cNvCxnSpPr/>
            <p:nvPr/>
          </p:nvCxnSpPr>
          <p:spPr>
            <a:xfrm>
              <a:off x="4212204" y="1412450"/>
              <a:ext cx="3799002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9" name="ひし形 58">
            <a:extLst>
              <a:ext uri="{FF2B5EF4-FFF2-40B4-BE49-F238E27FC236}">
                <a16:creationId xmlns:a16="http://schemas.microsoft.com/office/drawing/2014/main" id="{88CDE235-29F8-4CAF-8B6F-8DFFDDD62BCD}"/>
              </a:ext>
            </a:extLst>
          </p:cNvPr>
          <p:cNvSpPr/>
          <p:nvPr/>
        </p:nvSpPr>
        <p:spPr>
          <a:xfrm>
            <a:off x="-506234" y="10852870"/>
            <a:ext cx="818059" cy="818059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5784"/>
          </a:p>
        </p:txBody>
      </p:sp>
      <p:sp>
        <p:nvSpPr>
          <p:cNvPr id="60" name="ひし形 59">
            <a:extLst>
              <a:ext uri="{FF2B5EF4-FFF2-40B4-BE49-F238E27FC236}">
                <a16:creationId xmlns:a16="http://schemas.microsoft.com/office/drawing/2014/main" id="{37C2F50C-70DB-4E4D-B1B5-0365CB98D804}"/>
              </a:ext>
            </a:extLst>
          </p:cNvPr>
          <p:cNvSpPr/>
          <p:nvPr/>
        </p:nvSpPr>
        <p:spPr>
          <a:xfrm>
            <a:off x="1650011" y="8820976"/>
            <a:ext cx="818059" cy="818059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5784"/>
          </a:p>
        </p:txBody>
      </p:sp>
      <p:sp>
        <p:nvSpPr>
          <p:cNvPr id="61" name="ひし形 60">
            <a:extLst>
              <a:ext uri="{FF2B5EF4-FFF2-40B4-BE49-F238E27FC236}">
                <a16:creationId xmlns:a16="http://schemas.microsoft.com/office/drawing/2014/main" id="{5F57BA74-A269-4334-9730-CC9F1A17F990}"/>
              </a:ext>
            </a:extLst>
          </p:cNvPr>
          <p:cNvSpPr/>
          <p:nvPr/>
        </p:nvSpPr>
        <p:spPr>
          <a:xfrm>
            <a:off x="7260289" y="7099011"/>
            <a:ext cx="818059" cy="818059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5784"/>
          </a:p>
        </p:txBody>
      </p:sp>
      <p:sp>
        <p:nvSpPr>
          <p:cNvPr id="62" name="ひし形 61">
            <a:extLst>
              <a:ext uri="{FF2B5EF4-FFF2-40B4-BE49-F238E27FC236}">
                <a16:creationId xmlns:a16="http://schemas.microsoft.com/office/drawing/2014/main" id="{0894BD2D-EE97-4BED-9BC0-D304EFAFDC11}"/>
              </a:ext>
            </a:extLst>
          </p:cNvPr>
          <p:cNvSpPr/>
          <p:nvPr/>
        </p:nvSpPr>
        <p:spPr>
          <a:xfrm>
            <a:off x="9446828" y="3740923"/>
            <a:ext cx="818059" cy="818059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5784"/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E4A16DF9-4AB9-4255-9725-091C82E40F19}"/>
              </a:ext>
            </a:extLst>
          </p:cNvPr>
          <p:cNvGrpSpPr/>
          <p:nvPr/>
        </p:nvGrpSpPr>
        <p:grpSpPr>
          <a:xfrm>
            <a:off x="16515514" y="-2616897"/>
            <a:ext cx="1489347" cy="7282485"/>
            <a:chOff x="1756710" y="1740136"/>
            <a:chExt cx="690029" cy="1760581"/>
          </a:xfrm>
        </p:grpSpPr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064016A2-24D8-4DAA-AEBB-B74BFC7FC556}"/>
                </a:ext>
              </a:extLst>
            </p:cNvPr>
            <p:cNvSpPr/>
            <p:nvPr/>
          </p:nvSpPr>
          <p:spPr>
            <a:xfrm>
              <a:off x="1758682" y="1745829"/>
              <a:ext cx="685637" cy="1714625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5784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5633F580-CCAA-4999-9B65-E244229D4E69}"/>
                </a:ext>
              </a:extLst>
            </p:cNvPr>
            <p:cNvSpPr/>
            <p:nvPr/>
          </p:nvSpPr>
          <p:spPr>
            <a:xfrm>
              <a:off x="1756710" y="3365942"/>
              <a:ext cx="685637" cy="13477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5784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7366D8C1-29AD-419B-B66E-65C3E3DD165E}"/>
                </a:ext>
              </a:extLst>
            </p:cNvPr>
            <p:cNvSpPr/>
            <p:nvPr/>
          </p:nvSpPr>
          <p:spPr>
            <a:xfrm>
              <a:off x="1761102" y="1740136"/>
              <a:ext cx="685637" cy="13477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5784"/>
            </a:p>
          </p:txBody>
        </p:sp>
      </p:grp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BA5DD0EB-E405-4045-B658-1BAC2CBF6197}"/>
              </a:ext>
            </a:extLst>
          </p:cNvPr>
          <p:cNvSpPr/>
          <p:nvPr/>
        </p:nvSpPr>
        <p:spPr>
          <a:xfrm>
            <a:off x="-10659566" y="10963309"/>
            <a:ext cx="4181195" cy="3393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784" dirty="0">
                <a:solidFill>
                  <a:schemeClr val="tx1"/>
                </a:solidFill>
              </a:rPr>
              <a:t>SAVE</a:t>
            </a:r>
            <a:endParaRPr lang="ja-JP" altLang="en-US" sz="5784" dirty="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8F2BF07F-2218-4968-B429-C3FFF97DFE84}"/>
              </a:ext>
            </a:extLst>
          </p:cNvPr>
          <p:cNvSpPr/>
          <p:nvPr/>
        </p:nvSpPr>
        <p:spPr>
          <a:xfrm>
            <a:off x="-5329073" y="10850372"/>
            <a:ext cx="4181195" cy="3393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784" dirty="0">
                <a:solidFill>
                  <a:schemeClr val="tx1"/>
                </a:solidFill>
              </a:rPr>
              <a:t>LOAD</a:t>
            </a:r>
            <a:endParaRPr lang="ja-JP" altLang="en-US" sz="5784" dirty="0">
              <a:solidFill>
                <a:schemeClr val="tx1"/>
              </a:solidFill>
            </a:endParaRPr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261D08A7-9551-4F09-BD28-6C9D32D8B89A}"/>
              </a:ext>
            </a:extLst>
          </p:cNvPr>
          <p:cNvGrpSpPr/>
          <p:nvPr/>
        </p:nvGrpSpPr>
        <p:grpSpPr>
          <a:xfrm>
            <a:off x="-10014923" y="-350137"/>
            <a:ext cx="8579528" cy="7060312"/>
            <a:chOff x="1481579" y="2182069"/>
            <a:chExt cx="2669356" cy="2196681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27A60804-7F0F-4308-AA7E-6CB10D6C880A}"/>
                </a:ext>
              </a:extLst>
            </p:cNvPr>
            <p:cNvSpPr/>
            <p:nvPr/>
          </p:nvSpPr>
          <p:spPr>
            <a:xfrm>
              <a:off x="1481579" y="2188590"/>
              <a:ext cx="1300899" cy="10558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5784" dirty="0">
                  <a:solidFill>
                    <a:schemeClr val="tx1"/>
                  </a:solidFill>
                </a:rPr>
                <a:t>SHORT</a:t>
              </a:r>
              <a:endParaRPr lang="ja-JP" altLang="en-US" sz="5784" dirty="0">
                <a:solidFill>
                  <a:schemeClr val="tx1"/>
                </a:solidFill>
              </a:endParaRP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049A67D5-4E6B-4ABC-85CC-88495222D965}"/>
                </a:ext>
              </a:extLst>
            </p:cNvPr>
            <p:cNvSpPr/>
            <p:nvPr/>
          </p:nvSpPr>
          <p:spPr>
            <a:xfrm>
              <a:off x="2850036" y="2182069"/>
              <a:ext cx="1300899" cy="10558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5784" dirty="0">
                  <a:solidFill>
                    <a:schemeClr val="tx1"/>
                  </a:solidFill>
                </a:rPr>
                <a:t>LONG</a:t>
              </a:r>
            </a:p>
            <a:p>
              <a:pPr algn="ctr"/>
              <a:r>
                <a:rPr lang="en-US" altLang="ja-JP" sz="5784" dirty="0">
                  <a:solidFill>
                    <a:schemeClr val="tx1"/>
                  </a:solidFill>
                </a:rPr>
                <a:t>(</a:t>
              </a:r>
              <a:r>
                <a:rPr lang="ja-JP" altLang="en-US" sz="5784" dirty="0">
                  <a:solidFill>
                    <a:schemeClr val="tx1"/>
                  </a:solidFill>
                </a:rPr>
                <a:t>直線</a:t>
              </a:r>
              <a:r>
                <a:rPr lang="en-US" altLang="ja-JP" sz="5784" dirty="0">
                  <a:solidFill>
                    <a:schemeClr val="tx1"/>
                  </a:solidFill>
                </a:rPr>
                <a:t>)</a:t>
              </a:r>
              <a:endParaRPr lang="ja-JP" altLang="en-US" sz="5784" dirty="0">
                <a:solidFill>
                  <a:schemeClr val="tx1"/>
                </a:solidFill>
              </a:endParaRPr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5D2E717-338C-4094-8C0D-2CD7D14F5814}"/>
                </a:ext>
              </a:extLst>
            </p:cNvPr>
            <p:cNvSpPr/>
            <p:nvPr/>
          </p:nvSpPr>
          <p:spPr>
            <a:xfrm>
              <a:off x="1484721" y="3322948"/>
              <a:ext cx="1300899" cy="10558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5784" dirty="0">
                  <a:solidFill>
                    <a:schemeClr val="tx1"/>
                  </a:solidFill>
                </a:rPr>
                <a:t>SLIDE</a:t>
              </a:r>
              <a:endParaRPr lang="ja-JP" altLang="en-US" sz="5784" dirty="0">
                <a:solidFill>
                  <a:schemeClr val="tx1"/>
                </a:solidFill>
              </a:endParaRPr>
            </a:p>
          </p:txBody>
        </p:sp>
      </p:grp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17D4DBFD-C736-4409-8D81-3E2BE71F1583}"/>
              </a:ext>
            </a:extLst>
          </p:cNvPr>
          <p:cNvSpPr/>
          <p:nvPr/>
        </p:nvSpPr>
        <p:spPr>
          <a:xfrm>
            <a:off x="-9858379" y="-3906301"/>
            <a:ext cx="8231099" cy="3393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784" dirty="0">
                <a:solidFill>
                  <a:schemeClr val="tx1"/>
                </a:solidFill>
              </a:rPr>
              <a:t>曲名</a:t>
            </a:r>
            <a:endParaRPr lang="en-US" altLang="ja-JP" sz="5784" dirty="0">
              <a:solidFill>
                <a:schemeClr val="tx1"/>
              </a:solidFill>
            </a:endParaRPr>
          </a:p>
          <a:p>
            <a:pPr algn="ctr"/>
            <a:r>
              <a:rPr lang="en-US" altLang="ja-JP" sz="5784" dirty="0">
                <a:solidFill>
                  <a:schemeClr val="tx1"/>
                </a:solidFill>
              </a:rPr>
              <a:t>BPM</a:t>
            </a:r>
            <a:endParaRPr lang="ja-JP" altLang="en-US" sz="5784" dirty="0">
              <a:solidFill>
                <a:schemeClr val="tx1"/>
              </a:solidFill>
            </a:endParaRPr>
          </a:p>
        </p:txBody>
      </p: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A5EA65F1-D2EB-4FA3-953C-44E305E57FE9}"/>
              </a:ext>
            </a:extLst>
          </p:cNvPr>
          <p:cNvGrpSpPr/>
          <p:nvPr/>
        </p:nvGrpSpPr>
        <p:grpSpPr>
          <a:xfrm>
            <a:off x="-5677185" y="6856624"/>
            <a:ext cx="4181195" cy="3393434"/>
            <a:chOff x="2812328" y="4424315"/>
            <a:chExt cx="1300899" cy="1055802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F88D2F21-3B0E-47A6-830C-AE0597187165}"/>
                </a:ext>
              </a:extLst>
            </p:cNvPr>
            <p:cNvSpPr/>
            <p:nvPr/>
          </p:nvSpPr>
          <p:spPr>
            <a:xfrm>
              <a:off x="2812328" y="4424315"/>
              <a:ext cx="1300899" cy="10558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5784" dirty="0">
                <a:solidFill>
                  <a:schemeClr val="tx1"/>
                </a:solidFill>
              </a:endParaRPr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C6CB6490-CDAC-4356-9F91-E0817D9455F9}"/>
                </a:ext>
              </a:extLst>
            </p:cNvPr>
            <p:cNvSpPr/>
            <p:nvPr/>
          </p:nvSpPr>
          <p:spPr>
            <a:xfrm>
              <a:off x="3223968" y="4713402"/>
              <a:ext cx="499621" cy="49962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5784"/>
            </a:p>
          </p:txBody>
        </p:sp>
      </p:grp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9A8B791E-41A6-4388-89A2-2D3CF4C27DFA}"/>
              </a:ext>
            </a:extLst>
          </p:cNvPr>
          <p:cNvSpPr/>
          <p:nvPr/>
        </p:nvSpPr>
        <p:spPr>
          <a:xfrm>
            <a:off x="-5620925" y="3312720"/>
            <a:ext cx="4181195" cy="3393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784" dirty="0">
                <a:solidFill>
                  <a:schemeClr val="tx1"/>
                </a:solidFill>
              </a:rPr>
              <a:t>LONG</a:t>
            </a:r>
          </a:p>
          <a:p>
            <a:pPr algn="ctr"/>
            <a:r>
              <a:rPr lang="en-US" altLang="ja-JP" sz="5784" dirty="0">
                <a:solidFill>
                  <a:schemeClr val="tx1"/>
                </a:solidFill>
              </a:rPr>
              <a:t>(</a:t>
            </a:r>
            <a:r>
              <a:rPr lang="ja-JP" altLang="en-US" sz="5784" dirty="0">
                <a:solidFill>
                  <a:schemeClr val="tx1"/>
                </a:solidFill>
              </a:rPr>
              <a:t>曲線</a:t>
            </a:r>
            <a:r>
              <a:rPr lang="en-US" altLang="ja-JP" sz="5784" dirty="0">
                <a:solidFill>
                  <a:schemeClr val="tx1"/>
                </a:solidFill>
              </a:rPr>
              <a:t>)</a:t>
            </a:r>
            <a:endParaRPr lang="ja-JP" altLang="en-US" sz="5784" dirty="0">
              <a:solidFill>
                <a:schemeClr val="tx1"/>
              </a:solidFill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15098E9A-9283-4A96-AA77-8C8E44BA333A}"/>
              </a:ext>
            </a:extLst>
          </p:cNvPr>
          <p:cNvGrpSpPr/>
          <p:nvPr/>
        </p:nvGrpSpPr>
        <p:grpSpPr>
          <a:xfrm>
            <a:off x="12839944" y="-3500117"/>
            <a:ext cx="6882368" cy="7432883"/>
            <a:chOff x="5613908" y="1120370"/>
            <a:chExt cx="2141317" cy="2312599"/>
          </a:xfrm>
        </p:grpSpPr>
        <p:sp>
          <p:nvSpPr>
            <p:cNvPr id="84" name="平行四辺形 83">
              <a:extLst>
                <a:ext uri="{FF2B5EF4-FFF2-40B4-BE49-F238E27FC236}">
                  <a16:creationId xmlns:a16="http://schemas.microsoft.com/office/drawing/2014/main" id="{8BB3FF19-D13C-450E-B5F2-51760741664B}"/>
                </a:ext>
              </a:extLst>
            </p:cNvPr>
            <p:cNvSpPr/>
            <p:nvPr/>
          </p:nvSpPr>
          <p:spPr>
            <a:xfrm>
              <a:off x="5613908" y="1221897"/>
              <a:ext cx="2141317" cy="2094338"/>
            </a:xfrm>
            <a:prstGeom prst="parallelogram">
              <a:avLst>
                <a:gd name="adj" fmla="val 70021"/>
              </a:avLst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5784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85" name="ひし形 84">
              <a:extLst>
                <a:ext uri="{FF2B5EF4-FFF2-40B4-BE49-F238E27FC236}">
                  <a16:creationId xmlns:a16="http://schemas.microsoft.com/office/drawing/2014/main" id="{38152901-3014-454F-BFA1-80090E38B493}"/>
                </a:ext>
              </a:extLst>
            </p:cNvPr>
            <p:cNvSpPr/>
            <p:nvPr/>
          </p:nvSpPr>
          <p:spPr>
            <a:xfrm>
              <a:off x="5825292" y="3178445"/>
              <a:ext cx="254524" cy="254524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5784"/>
            </a:p>
          </p:txBody>
        </p:sp>
        <p:sp>
          <p:nvSpPr>
            <p:cNvPr id="86" name="ひし形 85">
              <a:extLst>
                <a:ext uri="{FF2B5EF4-FFF2-40B4-BE49-F238E27FC236}">
                  <a16:creationId xmlns:a16="http://schemas.microsoft.com/office/drawing/2014/main" id="{FD91B0EA-9757-4FBC-A128-B31294E5BCB1}"/>
                </a:ext>
              </a:extLst>
            </p:cNvPr>
            <p:cNvSpPr/>
            <p:nvPr/>
          </p:nvSpPr>
          <p:spPr>
            <a:xfrm>
              <a:off x="5993876" y="2934335"/>
              <a:ext cx="254524" cy="254524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5784"/>
            </a:p>
          </p:txBody>
        </p:sp>
        <p:sp>
          <p:nvSpPr>
            <p:cNvPr id="87" name="ひし形 86">
              <a:extLst>
                <a:ext uri="{FF2B5EF4-FFF2-40B4-BE49-F238E27FC236}">
                  <a16:creationId xmlns:a16="http://schemas.microsoft.com/office/drawing/2014/main" id="{B57F0CC8-CF0F-4D07-9786-E250310BC3E5}"/>
                </a:ext>
              </a:extLst>
            </p:cNvPr>
            <p:cNvSpPr/>
            <p:nvPr/>
          </p:nvSpPr>
          <p:spPr>
            <a:xfrm>
              <a:off x="6154368" y="2682133"/>
              <a:ext cx="254524" cy="254524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5784"/>
            </a:p>
          </p:txBody>
        </p:sp>
        <p:sp>
          <p:nvSpPr>
            <p:cNvPr id="88" name="ひし形 87">
              <a:extLst>
                <a:ext uri="{FF2B5EF4-FFF2-40B4-BE49-F238E27FC236}">
                  <a16:creationId xmlns:a16="http://schemas.microsoft.com/office/drawing/2014/main" id="{21ED6655-03B4-4F4D-AF9A-8B99BF0EBE12}"/>
                </a:ext>
              </a:extLst>
            </p:cNvPr>
            <p:cNvSpPr/>
            <p:nvPr/>
          </p:nvSpPr>
          <p:spPr>
            <a:xfrm>
              <a:off x="6347229" y="2429931"/>
              <a:ext cx="254524" cy="254524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5784"/>
            </a:p>
          </p:txBody>
        </p:sp>
        <p:sp>
          <p:nvSpPr>
            <p:cNvPr id="89" name="ひし形 88">
              <a:extLst>
                <a:ext uri="{FF2B5EF4-FFF2-40B4-BE49-F238E27FC236}">
                  <a16:creationId xmlns:a16="http://schemas.microsoft.com/office/drawing/2014/main" id="{B6420299-7BCE-4FDF-BC97-2FFB8FD72E56}"/>
                </a:ext>
              </a:extLst>
            </p:cNvPr>
            <p:cNvSpPr/>
            <p:nvPr/>
          </p:nvSpPr>
          <p:spPr>
            <a:xfrm>
              <a:off x="6548180" y="2161545"/>
              <a:ext cx="254524" cy="254524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5784"/>
            </a:p>
          </p:txBody>
        </p:sp>
        <p:sp>
          <p:nvSpPr>
            <p:cNvPr id="90" name="ひし形 89">
              <a:extLst>
                <a:ext uri="{FF2B5EF4-FFF2-40B4-BE49-F238E27FC236}">
                  <a16:creationId xmlns:a16="http://schemas.microsoft.com/office/drawing/2014/main" id="{81EBF272-C454-48E3-AE9F-F680990A54A3}"/>
                </a:ext>
              </a:extLst>
            </p:cNvPr>
            <p:cNvSpPr/>
            <p:nvPr/>
          </p:nvSpPr>
          <p:spPr>
            <a:xfrm>
              <a:off x="6724856" y="1909343"/>
              <a:ext cx="254524" cy="254524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5784"/>
            </a:p>
          </p:txBody>
        </p:sp>
        <p:sp>
          <p:nvSpPr>
            <p:cNvPr id="91" name="ひし形 90">
              <a:extLst>
                <a:ext uri="{FF2B5EF4-FFF2-40B4-BE49-F238E27FC236}">
                  <a16:creationId xmlns:a16="http://schemas.microsoft.com/office/drawing/2014/main" id="{AC6F3465-9A2F-45C6-8D51-073B61A87D1B}"/>
                </a:ext>
              </a:extLst>
            </p:cNvPr>
            <p:cNvSpPr/>
            <p:nvPr/>
          </p:nvSpPr>
          <p:spPr>
            <a:xfrm>
              <a:off x="6901532" y="1657141"/>
              <a:ext cx="254524" cy="254524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5784"/>
            </a:p>
          </p:txBody>
        </p:sp>
        <p:sp>
          <p:nvSpPr>
            <p:cNvPr id="92" name="ひし形 91">
              <a:extLst>
                <a:ext uri="{FF2B5EF4-FFF2-40B4-BE49-F238E27FC236}">
                  <a16:creationId xmlns:a16="http://schemas.microsoft.com/office/drawing/2014/main" id="{A28EBB28-AF92-4075-905E-F4D51C91544B}"/>
                </a:ext>
              </a:extLst>
            </p:cNvPr>
            <p:cNvSpPr/>
            <p:nvPr/>
          </p:nvSpPr>
          <p:spPr>
            <a:xfrm>
              <a:off x="7086300" y="1380663"/>
              <a:ext cx="254524" cy="254524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5784"/>
            </a:p>
          </p:txBody>
        </p:sp>
        <p:sp>
          <p:nvSpPr>
            <p:cNvPr id="93" name="ひし形 92">
              <a:extLst>
                <a:ext uri="{FF2B5EF4-FFF2-40B4-BE49-F238E27FC236}">
                  <a16:creationId xmlns:a16="http://schemas.microsoft.com/office/drawing/2014/main" id="{3B6F0A09-6606-476D-B92C-8B64B3B1766B}"/>
                </a:ext>
              </a:extLst>
            </p:cNvPr>
            <p:cNvSpPr/>
            <p:nvPr/>
          </p:nvSpPr>
          <p:spPr>
            <a:xfrm>
              <a:off x="7254884" y="1120370"/>
              <a:ext cx="254524" cy="254524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5784"/>
            </a:p>
          </p:txBody>
        </p:sp>
      </p:grp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9316D9BB-1851-4622-A907-B5FE2B0A5D11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-124667" y="-7363780"/>
            <a:ext cx="0" cy="216653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9D32DA78-D3DD-477B-B0C8-ED5CA50DD984}"/>
              </a:ext>
            </a:extLst>
          </p:cNvPr>
          <p:cNvCxnSpPr>
            <a:cxnSpLocks/>
          </p:cNvCxnSpPr>
          <p:nvPr/>
        </p:nvCxnSpPr>
        <p:spPr>
          <a:xfrm>
            <a:off x="2029699" y="-7363482"/>
            <a:ext cx="0" cy="216653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C77718EF-C96F-41A5-A3C5-EFF7CD3E7A31}"/>
              </a:ext>
            </a:extLst>
          </p:cNvPr>
          <p:cNvCxnSpPr>
            <a:cxnSpLocks/>
          </p:cNvCxnSpPr>
          <p:nvPr/>
        </p:nvCxnSpPr>
        <p:spPr>
          <a:xfrm>
            <a:off x="4288099" y="-7363482"/>
            <a:ext cx="0" cy="216653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1C30983B-E5A5-4A10-A4E0-795257291C07}"/>
              </a:ext>
            </a:extLst>
          </p:cNvPr>
          <p:cNvCxnSpPr>
            <a:cxnSpLocks/>
          </p:cNvCxnSpPr>
          <p:nvPr/>
        </p:nvCxnSpPr>
        <p:spPr>
          <a:xfrm>
            <a:off x="5454146" y="-7363482"/>
            <a:ext cx="0" cy="216653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6CDE29BC-2FDA-48A9-95D9-377CCEE000F8}"/>
              </a:ext>
            </a:extLst>
          </p:cNvPr>
          <p:cNvCxnSpPr>
            <a:cxnSpLocks/>
          </p:cNvCxnSpPr>
          <p:nvPr/>
        </p:nvCxnSpPr>
        <p:spPr>
          <a:xfrm>
            <a:off x="7660528" y="-7363482"/>
            <a:ext cx="0" cy="216653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B73CA7F2-1CFF-43DF-A2C8-0E4387A42F8F}"/>
              </a:ext>
            </a:extLst>
          </p:cNvPr>
          <p:cNvCxnSpPr>
            <a:cxnSpLocks/>
          </p:cNvCxnSpPr>
          <p:nvPr/>
        </p:nvCxnSpPr>
        <p:spPr>
          <a:xfrm>
            <a:off x="9918933" y="-7363482"/>
            <a:ext cx="0" cy="216653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4584F748-9CC2-4C5B-A6F6-E12AE11F44FB}"/>
              </a:ext>
            </a:extLst>
          </p:cNvPr>
          <p:cNvGrpSpPr/>
          <p:nvPr/>
        </p:nvGrpSpPr>
        <p:grpSpPr>
          <a:xfrm>
            <a:off x="-11645584" y="6893470"/>
            <a:ext cx="4181195" cy="3393434"/>
            <a:chOff x="2612795" y="4309621"/>
            <a:chExt cx="1300899" cy="1055802"/>
          </a:xfrm>
        </p:grpSpPr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8922C936-56F4-4B5C-959E-6CFC579E2E63}"/>
                </a:ext>
              </a:extLst>
            </p:cNvPr>
            <p:cNvSpPr/>
            <p:nvPr/>
          </p:nvSpPr>
          <p:spPr>
            <a:xfrm>
              <a:off x="2612795" y="4309621"/>
              <a:ext cx="1300899" cy="10558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5784" dirty="0">
                <a:solidFill>
                  <a:schemeClr val="tx1"/>
                </a:solidFill>
              </a:endParaRPr>
            </a:p>
          </p:txBody>
        </p:sp>
        <p:sp>
          <p:nvSpPr>
            <p:cNvPr id="101" name="二等辺三角形 100">
              <a:extLst>
                <a:ext uri="{FF2B5EF4-FFF2-40B4-BE49-F238E27FC236}">
                  <a16:creationId xmlns:a16="http://schemas.microsoft.com/office/drawing/2014/main" id="{81C45092-4274-4735-8A85-4C58EBF41503}"/>
                </a:ext>
              </a:extLst>
            </p:cNvPr>
            <p:cNvSpPr/>
            <p:nvPr/>
          </p:nvSpPr>
          <p:spPr>
            <a:xfrm rot="5400000">
              <a:off x="3054285" y="4619133"/>
              <a:ext cx="524885" cy="45248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5784" dirty="0"/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CD5D9AC-C3F3-45CA-80BC-75CBF6D5BCF2}"/>
              </a:ext>
            </a:extLst>
          </p:cNvPr>
          <p:cNvGrpSpPr/>
          <p:nvPr/>
        </p:nvGrpSpPr>
        <p:grpSpPr>
          <a:xfrm>
            <a:off x="-13427215" y="9713561"/>
            <a:ext cx="4181195" cy="3393434"/>
            <a:chOff x="1472151" y="4432170"/>
            <a:chExt cx="1300899" cy="1055802"/>
          </a:xfrm>
        </p:grpSpPr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562F264B-3C8E-486C-849F-845D46C97EDF}"/>
                </a:ext>
              </a:extLst>
            </p:cNvPr>
            <p:cNvSpPr/>
            <p:nvPr/>
          </p:nvSpPr>
          <p:spPr>
            <a:xfrm>
              <a:off x="1472151" y="4432170"/>
              <a:ext cx="1300899" cy="10558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5784" dirty="0">
                <a:solidFill>
                  <a:schemeClr val="tx1"/>
                </a:solidFill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D39DABFA-4392-4AB0-999E-92FF5003031C}"/>
                </a:ext>
              </a:extLst>
            </p:cNvPr>
            <p:cNvSpPr/>
            <p:nvPr/>
          </p:nvSpPr>
          <p:spPr>
            <a:xfrm>
              <a:off x="1971481" y="4718215"/>
              <a:ext cx="84967" cy="49962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5784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7749EE7A-B986-4E28-A201-F757689F41EE}"/>
                </a:ext>
              </a:extLst>
            </p:cNvPr>
            <p:cNvSpPr/>
            <p:nvPr/>
          </p:nvSpPr>
          <p:spPr>
            <a:xfrm>
              <a:off x="2171029" y="4720120"/>
              <a:ext cx="84967" cy="49962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5784"/>
            </a:p>
          </p:txBody>
        </p:sp>
      </p:grpSp>
    </p:spTree>
    <p:extLst>
      <p:ext uri="{BB962C8B-B14F-4D97-AF65-F5344CB8AC3E}">
        <p14:creationId xmlns:p14="http://schemas.microsoft.com/office/powerpoint/2010/main" val="304446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AD75E5AC-6884-4FFC-9B85-EDD837C7F1FB}"/>
              </a:ext>
            </a:extLst>
          </p:cNvPr>
          <p:cNvGrpSpPr/>
          <p:nvPr/>
        </p:nvGrpSpPr>
        <p:grpSpPr>
          <a:xfrm>
            <a:off x="2546162" y="0"/>
            <a:ext cx="4849288" cy="7784511"/>
            <a:chOff x="2546162" y="0"/>
            <a:chExt cx="4849288" cy="7784511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805FC988-9110-4BB9-A09C-ADCD86BC1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46162" y="0"/>
              <a:ext cx="4678696" cy="7315200"/>
              <a:chOff x="10089670" y="-612035"/>
              <a:chExt cx="11425457" cy="20980296"/>
            </a:xfrm>
          </p:grpSpPr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A825C143-9B6C-4DDF-9CF7-A64C676C5737}"/>
                  </a:ext>
                </a:extLst>
              </p:cNvPr>
              <p:cNvGrpSpPr/>
              <p:nvPr/>
            </p:nvGrpSpPr>
            <p:grpSpPr>
              <a:xfrm>
                <a:off x="17741783" y="-612033"/>
                <a:ext cx="3773344" cy="20980294"/>
                <a:chOff x="7100570" y="0"/>
                <a:chExt cx="1372860" cy="6857016"/>
              </a:xfrm>
            </p:grpSpPr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BDBE6DCB-DD4E-442D-8EF0-A62CA43B0236}"/>
                    </a:ext>
                  </a:extLst>
                </p:cNvPr>
                <p:cNvSpPr/>
                <p:nvPr/>
              </p:nvSpPr>
              <p:spPr>
                <a:xfrm>
                  <a:off x="7777244" y="0"/>
                  <a:ext cx="696186" cy="6856300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5784" dirty="0"/>
                </a:p>
              </p:txBody>
            </p:sp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7238AB3F-174D-48C7-A71E-80ECD8ACC4B1}"/>
                    </a:ext>
                  </a:extLst>
                </p:cNvPr>
                <p:cNvSpPr/>
                <p:nvPr/>
              </p:nvSpPr>
              <p:spPr>
                <a:xfrm>
                  <a:off x="7100570" y="0"/>
                  <a:ext cx="696185" cy="6857016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5784" dirty="0"/>
                </a:p>
              </p:txBody>
            </p:sp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4C672FDD-0D0B-446F-9A53-BB6C8AE1337D}"/>
                  </a:ext>
                </a:extLst>
              </p:cNvPr>
              <p:cNvGrpSpPr/>
              <p:nvPr/>
            </p:nvGrpSpPr>
            <p:grpSpPr>
              <a:xfrm>
                <a:off x="13915727" y="-612033"/>
                <a:ext cx="3815880" cy="20980292"/>
                <a:chOff x="7092832" y="0"/>
                <a:chExt cx="1388336" cy="6857015"/>
              </a:xfrm>
            </p:grpSpPr>
            <p:sp>
              <p:nvSpPr>
                <p:cNvPr id="13" name="正方形/長方形 12">
                  <a:extLst>
                    <a:ext uri="{FF2B5EF4-FFF2-40B4-BE49-F238E27FC236}">
                      <a16:creationId xmlns:a16="http://schemas.microsoft.com/office/drawing/2014/main" id="{59A0E6BB-2F29-43A3-A258-8C19F5E16857}"/>
                    </a:ext>
                  </a:extLst>
                </p:cNvPr>
                <p:cNvSpPr/>
                <p:nvPr/>
              </p:nvSpPr>
              <p:spPr>
                <a:xfrm>
                  <a:off x="7784982" y="0"/>
                  <a:ext cx="696186" cy="6856300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5784" dirty="0"/>
                </a:p>
              </p:txBody>
            </p:sp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B3457CCE-B4CA-4A94-809B-0E0338CE76F8}"/>
                    </a:ext>
                  </a:extLst>
                </p:cNvPr>
                <p:cNvSpPr/>
                <p:nvPr/>
              </p:nvSpPr>
              <p:spPr>
                <a:xfrm>
                  <a:off x="7092832" y="0"/>
                  <a:ext cx="696185" cy="685701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5784" dirty="0"/>
                </a:p>
              </p:txBody>
            </p:sp>
          </p:grp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BDCB94AD-DE3E-4964-83CD-618D0D473D88}"/>
                  </a:ext>
                </a:extLst>
              </p:cNvPr>
              <p:cNvSpPr/>
              <p:nvPr/>
            </p:nvSpPr>
            <p:spPr>
              <a:xfrm>
                <a:off x="10089670" y="-612035"/>
                <a:ext cx="1913484" cy="20980296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5784" dirty="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C5BAA4B4-C755-4EB8-BFC8-2F1BED97526F}"/>
                  </a:ext>
                </a:extLst>
              </p:cNvPr>
              <p:cNvSpPr/>
              <p:nvPr/>
            </p:nvSpPr>
            <p:spPr>
              <a:xfrm>
                <a:off x="11995557" y="-612035"/>
                <a:ext cx="1913484" cy="2098029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5784" dirty="0"/>
              </a:p>
            </p:txBody>
          </p:sp>
        </p:grp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F7E81228-0667-4E2E-8D8D-275A22A6D1E2}"/>
                </a:ext>
              </a:extLst>
            </p:cNvPr>
            <p:cNvSpPr/>
            <p:nvPr/>
          </p:nvSpPr>
          <p:spPr>
            <a:xfrm>
              <a:off x="2701050" y="7689261"/>
              <a:ext cx="4694400" cy="952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5784" dirty="0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B2C4345-A5FE-4763-B88A-AC7FC2D67087}"/>
              </a:ext>
            </a:extLst>
          </p:cNvPr>
          <p:cNvGrpSpPr/>
          <p:nvPr/>
        </p:nvGrpSpPr>
        <p:grpSpPr>
          <a:xfrm>
            <a:off x="89533" y="2263140"/>
            <a:ext cx="1162800" cy="1059180"/>
            <a:chOff x="2612795" y="4309621"/>
            <a:chExt cx="1300899" cy="1055802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77E75790-7877-479A-8C42-2AD78BA7AA39}"/>
                </a:ext>
              </a:extLst>
            </p:cNvPr>
            <p:cNvSpPr/>
            <p:nvPr/>
          </p:nvSpPr>
          <p:spPr>
            <a:xfrm>
              <a:off x="2612795" y="4309621"/>
              <a:ext cx="1300899" cy="10558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5784" dirty="0">
                <a:solidFill>
                  <a:schemeClr val="tx1"/>
                </a:solidFill>
              </a:endParaRPr>
            </a:p>
          </p:txBody>
        </p:sp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95FA55D2-E679-41B8-877F-30BB964C5DEB}"/>
                </a:ext>
              </a:extLst>
            </p:cNvPr>
            <p:cNvSpPr/>
            <p:nvPr/>
          </p:nvSpPr>
          <p:spPr>
            <a:xfrm rot="5400000">
              <a:off x="3054285" y="4619133"/>
              <a:ext cx="524885" cy="45248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5784" dirty="0"/>
            </a:p>
          </p:txBody>
        </p:sp>
      </p:grp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ADD5221-1075-47B8-B62A-3898A8B2F7E1}"/>
              </a:ext>
            </a:extLst>
          </p:cNvPr>
          <p:cNvSpPr/>
          <p:nvPr/>
        </p:nvSpPr>
        <p:spPr>
          <a:xfrm>
            <a:off x="26126" y="6844936"/>
            <a:ext cx="2486025" cy="426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SAVE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F189677-5150-4B72-ABC9-8203F793042B}"/>
              </a:ext>
            </a:extLst>
          </p:cNvPr>
          <p:cNvSpPr/>
          <p:nvPr/>
        </p:nvSpPr>
        <p:spPr>
          <a:xfrm>
            <a:off x="-1313214" y="2598693"/>
            <a:ext cx="987822" cy="771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LOAD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41A9E26-9664-4B35-911E-DB90238174D2}"/>
              </a:ext>
            </a:extLst>
          </p:cNvPr>
          <p:cNvSpPr/>
          <p:nvPr/>
        </p:nvSpPr>
        <p:spPr>
          <a:xfrm>
            <a:off x="78377" y="52254"/>
            <a:ext cx="2403566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800" dirty="0">
              <a:solidFill>
                <a:schemeClr val="tx1"/>
              </a:solidFill>
            </a:endParaRPr>
          </a:p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3B860F8-0CDA-4B64-BBE2-465090D2AA68}"/>
              </a:ext>
            </a:extLst>
          </p:cNvPr>
          <p:cNvSpPr/>
          <p:nvPr/>
        </p:nvSpPr>
        <p:spPr>
          <a:xfrm>
            <a:off x="-3531940" y="1141971"/>
            <a:ext cx="2025919" cy="18575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SLIDE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33E1EE6-247F-4900-B074-B17CB4F23A4C}"/>
              </a:ext>
            </a:extLst>
          </p:cNvPr>
          <p:cNvSpPr/>
          <p:nvPr/>
        </p:nvSpPr>
        <p:spPr>
          <a:xfrm>
            <a:off x="26127" y="6361612"/>
            <a:ext cx="2486025" cy="426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LOAD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8595984-1D51-4E57-A42C-8BBB508C21F5}"/>
              </a:ext>
            </a:extLst>
          </p:cNvPr>
          <p:cNvSpPr/>
          <p:nvPr/>
        </p:nvSpPr>
        <p:spPr>
          <a:xfrm>
            <a:off x="85725" y="969442"/>
            <a:ext cx="1163542" cy="5831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SHORT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87AFC4F-CC73-47D2-B9F7-B386802A43D4}"/>
              </a:ext>
            </a:extLst>
          </p:cNvPr>
          <p:cNvSpPr/>
          <p:nvPr/>
        </p:nvSpPr>
        <p:spPr>
          <a:xfrm>
            <a:off x="88535" y="1631031"/>
            <a:ext cx="1163542" cy="578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SLIDE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C311B23-6501-4075-ACF3-02EDCFB17DF9}"/>
              </a:ext>
            </a:extLst>
          </p:cNvPr>
          <p:cNvSpPr/>
          <p:nvPr/>
        </p:nvSpPr>
        <p:spPr>
          <a:xfrm>
            <a:off x="1314450" y="969443"/>
            <a:ext cx="1163542" cy="592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LONG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D84F21B-284F-4452-9AFA-EA7734066605}"/>
              </a:ext>
            </a:extLst>
          </p:cNvPr>
          <p:cNvGrpSpPr/>
          <p:nvPr/>
        </p:nvGrpSpPr>
        <p:grpSpPr>
          <a:xfrm>
            <a:off x="-1220151" y="972502"/>
            <a:ext cx="1162800" cy="1058400"/>
            <a:chOff x="2812328" y="4424315"/>
            <a:chExt cx="1300899" cy="1055802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8CAF807-10FA-4777-A059-622D376E6B2F}"/>
                </a:ext>
              </a:extLst>
            </p:cNvPr>
            <p:cNvSpPr/>
            <p:nvPr/>
          </p:nvSpPr>
          <p:spPr>
            <a:xfrm>
              <a:off x="2812328" y="4424315"/>
              <a:ext cx="1300899" cy="10558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5784" dirty="0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F3077EF1-C9D9-411D-841F-80F248B7E0C8}"/>
                </a:ext>
              </a:extLst>
            </p:cNvPr>
            <p:cNvSpPr/>
            <p:nvPr/>
          </p:nvSpPr>
          <p:spPr>
            <a:xfrm>
              <a:off x="3223968" y="4713402"/>
              <a:ext cx="499621" cy="49962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5784"/>
            </a:p>
          </p:txBody>
        </p:sp>
      </p:grp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DB106D4-B007-4EA2-81C9-8ADC06161947}"/>
              </a:ext>
            </a:extLst>
          </p:cNvPr>
          <p:cNvSpPr/>
          <p:nvPr/>
        </p:nvSpPr>
        <p:spPr>
          <a:xfrm>
            <a:off x="15240" y="5720446"/>
            <a:ext cx="2486025" cy="426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楽曲読込</a:t>
            </a:r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82EED266-A557-4DC7-9020-71A824B50D77}"/>
              </a:ext>
            </a:extLst>
          </p:cNvPr>
          <p:cNvGrpSpPr/>
          <p:nvPr/>
        </p:nvGrpSpPr>
        <p:grpSpPr>
          <a:xfrm>
            <a:off x="2923359" y="0"/>
            <a:ext cx="3906883" cy="7338061"/>
            <a:chOff x="2937946" y="-15240"/>
            <a:chExt cx="3906883" cy="7330441"/>
          </a:xfrm>
        </p:grpSpPr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70E89BB5-7CBB-4F1C-8E86-963C9E0758E2}"/>
                </a:ext>
              </a:extLst>
            </p:cNvPr>
            <p:cNvCxnSpPr>
              <a:cxnSpLocks/>
            </p:cNvCxnSpPr>
            <p:nvPr/>
          </p:nvCxnSpPr>
          <p:spPr>
            <a:xfrm>
              <a:off x="2937946" y="0"/>
              <a:ext cx="0" cy="73152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833E5772-24FC-4B98-BD68-828D85BFA332}"/>
                </a:ext>
              </a:extLst>
            </p:cNvPr>
            <p:cNvCxnSpPr>
              <a:cxnSpLocks/>
            </p:cNvCxnSpPr>
            <p:nvPr/>
          </p:nvCxnSpPr>
          <p:spPr>
            <a:xfrm>
              <a:off x="3717364" y="0"/>
              <a:ext cx="0" cy="73152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953892E3-ADCA-4286-9262-A75FA981C87A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H="1">
              <a:off x="4504707" y="-8708"/>
              <a:ext cx="14254" cy="732390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5E861DD5-B520-4C07-8730-8A2920F91305}"/>
                </a:ext>
              </a:extLst>
            </p:cNvPr>
            <p:cNvCxnSpPr>
              <a:cxnSpLocks/>
            </p:cNvCxnSpPr>
            <p:nvPr/>
          </p:nvCxnSpPr>
          <p:spPr>
            <a:xfrm>
              <a:off x="5308856" y="0"/>
              <a:ext cx="0" cy="73152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7EA41AE8-43CB-44E1-A31D-9E31B0E7A306}"/>
                </a:ext>
              </a:extLst>
            </p:cNvPr>
            <p:cNvCxnSpPr>
              <a:cxnSpLocks/>
            </p:cNvCxnSpPr>
            <p:nvPr/>
          </p:nvCxnSpPr>
          <p:spPr>
            <a:xfrm>
              <a:off x="6075209" y="0"/>
              <a:ext cx="0" cy="73152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4C318CEE-C6C5-4C09-B124-51D02CF235A1}"/>
                </a:ext>
              </a:extLst>
            </p:cNvPr>
            <p:cNvCxnSpPr>
              <a:cxnSpLocks/>
            </p:cNvCxnSpPr>
            <p:nvPr/>
          </p:nvCxnSpPr>
          <p:spPr>
            <a:xfrm>
              <a:off x="6844829" y="-15240"/>
              <a:ext cx="0" cy="733044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6267B9B-C6E9-4764-B10E-26A74F05431F}"/>
              </a:ext>
            </a:extLst>
          </p:cNvPr>
          <p:cNvGrpSpPr/>
          <p:nvPr/>
        </p:nvGrpSpPr>
        <p:grpSpPr>
          <a:xfrm>
            <a:off x="-1948813" y="3539490"/>
            <a:ext cx="1162800" cy="1058400"/>
            <a:chOff x="1470662" y="3710940"/>
            <a:chExt cx="1166400" cy="1058400"/>
          </a:xfrm>
        </p:grpSpPr>
        <p:grpSp>
          <p:nvGrpSpPr>
            <p:cNvPr id="68" name="グループ化 67">
              <a:extLst>
                <a:ext uri="{FF2B5EF4-FFF2-40B4-BE49-F238E27FC236}">
                  <a16:creationId xmlns:a16="http://schemas.microsoft.com/office/drawing/2014/main" id="{DA6174C1-5601-434A-9DCF-94A54F3F1C3A}"/>
                </a:ext>
              </a:extLst>
            </p:cNvPr>
            <p:cNvGrpSpPr/>
            <p:nvPr/>
          </p:nvGrpSpPr>
          <p:grpSpPr>
            <a:xfrm>
              <a:off x="1470662" y="3710940"/>
              <a:ext cx="1166400" cy="1058400"/>
              <a:chOff x="2812328" y="4424315"/>
              <a:chExt cx="1300899" cy="1055802"/>
            </a:xfrm>
          </p:grpSpPr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CB8DE447-A915-4444-8A87-CD0EF801F70E}"/>
                  </a:ext>
                </a:extLst>
              </p:cNvPr>
              <p:cNvSpPr/>
              <p:nvPr/>
            </p:nvSpPr>
            <p:spPr>
              <a:xfrm>
                <a:off x="2812328" y="4424315"/>
                <a:ext cx="1300899" cy="10558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578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76190934-1811-43BB-8711-78EA4410E084}"/>
                  </a:ext>
                </a:extLst>
              </p:cNvPr>
              <p:cNvSpPr/>
              <p:nvPr/>
            </p:nvSpPr>
            <p:spPr>
              <a:xfrm>
                <a:off x="3603764" y="4713402"/>
                <a:ext cx="163081" cy="49962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5784"/>
              </a:p>
            </p:txBody>
          </p:sp>
        </p:grp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C0EC7724-612E-466E-91A5-4174DB62BA3D}"/>
                </a:ext>
              </a:extLst>
            </p:cNvPr>
            <p:cNvSpPr/>
            <p:nvPr/>
          </p:nvSpPr>
          <p:spPr>
            <a:xfrm>
              <a:off x="1780197" y="4000739"/>
              <a:ext cx="146220" cy="5008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5784"/>
            </a:p>
          </p:txBody>
        </p:sp>
      </p:grp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56917355-242B-4C0B-8CB8-EC0DCEB29B87}"/>
              </a:ext>
            </a:extLst>
          </p:cNvPr>
          <p:cNvSpPr/>
          <p:nvPr/>
        </p:nvSpPr>
        <p:spPr>
          <a:xfrm>
            <a:off x="1322886" y="2275113"/>
            <a:ext cx="1070333" cy="10363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70C1E8FA-E866-4D07-807A-F45741B4AD4B}"/>
              </a:ext>
            </a:extLst>
          </p:cNvPr>
          <p:cNvSpPr/>
          <p:nvPr/>
        </p:nvSpPr>
        <p:spPr>
          <a:xfrm>
            <a:off x="-699809" y="1414700"/>
            <a:ext cx="446583" cy="500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5784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5DD57F7-B8E2-4708-A34F-2B9C9D023D9B}"/>
              </a:ext>
            </a:extLst>
          </p:cNvPr>
          <p:cNvSpPr/>
          <p:nvPr/>
        </p:nvSpPr>
        <p:spPr>
          <a:xfrm>
            <a:off x="108857" y="4143103"/>
            <a:ext cx="1119868" cy="5146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1/1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2C86B648-3E2D-4EFA-9D63-6D540F73C7CA}"/>
              </a:ext>
            </a:extLst>
          </p:cNvPr>
          <p:cNvSpPr/>
          <p:nvPr/>
        </p:nvSpPr>
        <p:spPr>
          <a:xfrm>
            <a:off x="1309007" y="4143103"/>
            <a:ext cx="1119868" cy="5146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1/4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AB5A4047-1F29-41CB-8F19-B2DBD35CAA4C}"/>
              </a:ext>
            </a:extLst>
          </p:cNvPr>
          <p:cNvSpPr/>
          <p:nvPr/>
        </p:nvSpPr>
        <p:spPr>
          <a:xfrm>
            <a:off x="108857" y="4733653"/>
            <a:ext cx="1119868" cy="5146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1/8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610722C3-5A3D-4882-BD86-2927D2DF7339}"/>
              </a:ext>
            </a:extLst>
          </p:cNvPr>
          <p:cNvSpPr/>
          <p:nvPr/>
        </p:nvSpPr>
        <p:spPr>
          <a:xfrm>
            <a:off x="1299482" y="4733653"/>
            <a:ext cx="1119868" cy="5146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1/16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0589B8CD-A3D5-4277-A0A2-4B1CC13F2877}"/>
              </a:ext>
            </a:extLst>
          </p:cNvPr>
          <p:cNvSpPr/>
          <p:nvPr/>
        </p:nvSpPr>
        <p:spPr>
          <a:xfrm>
            <a:off x="-2615293" y="314053"/>
            <a:ext cx="1119868" cy="5146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SLIDE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E7A4D4E3-C238-4F96-A713-BE35A4F42176}"/>
              </a:ext>
            </a:extLst>
          </p:cNvPr>
          <p:cNvSpPr/>
          <p:nvPr/>
        </p:nvSpPr>
        <p:spPr>
          <a:xfrm>
            <a:off x="108857" y="3514453"/>
            <a:ext cx="1119868" cy="5146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1/32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CB18CF59-F907-40F7-BBE0-3B934F3CF2B3}"/>
              </a:ext>
            </a:extLst>
          </p:cNvPr>
          <p:cNvGrpSpPr/>
          <p:nvPr/>
        </p:nvGrpSpPr>
        <p:grpSpPr>
          <a:xfrm>
            <a:off x="2534689" y="1830388"/>
            <a:ext cx="4710403" cy="5486400"/>
            <a:chOff x="2534689" y="1830388"/>
            <a:chExt cx="4710403" cy="5486400"/>
          </a:xfrm>
        </p:grpSpPr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637A2A86-EC69-4611-95AB-24FACA61D024}"/>
                </a:ext>
              </a:extLst>
            </p:cNvPr>
            <p:cNvCxnSpPr/>
            <p:nvPr/>
          </p:nvCxnSpPr>
          <p:spPr>
            <a:xfrm>
              <a:off x="2539976" y="1830388"/>
              <a:ext cx="468578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098C2CB2-69AC-4E00-AD91-C9B851605D67}"/>
                </a:ext>
              </a:extLst>
            </p:cNvPr>
            <p:cNvCxnSpPr>
              <a:cxnSpLocks/>
            </p:cNvCxnSpPr>
            <p:nvPr/>
          </p:nvCxnSpPr>
          <p:spPr>
            <a:xfrm>
              <a:off x="2552700" y="5473700"/>
              <a:ext cx="466699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761AC5B5-60FB-47B6-9DDF-74F98605EF3E}"/>
                </a:ext>
              </a:extLst>
            </p:cNvPr>
            <p:cNvCxnSpPr/>
            <p:nvPr/>
          </p:nvCxnSpPr>
          <p:spPr>
            <a:xfrm>
              <a:off x="2534689" y="3652044"/>
              <a:ext cx="468578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22ADADD8-02E2-4972-A245-244DDE3D8404}"/>
                </a:ext>
              </a:extLst>
            </p:cNvPr>
            <p:cNvCxnSpPr>
              <a:cxnSpLocks/>
            </p:cNvCxnSpPr>
            <p:nvPr/>
          </p:nvCxnSpPr>
          <p:spPr>
            <a:xfrm>
              <a:off x="2571562" y="7316788"/>
              <a:ext cx="467353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73FB0638-716B-4B46-9914-8F011DBCCA88}"/>
              </a:ext>
            </a:extLst>
          </p:cNvPr>
          <p:cNvGrpSpPr/>
          <p:nvPr/>
        </p:nvGrpSpPr>
        <p:grpSpPr>
          <a:xfrm>
            <a:off x="2540358" y="911688"/>
            <a:ext cx="4694878" cy="5487492"/>
            <a:chOff x="2540358" y="911688"/>
            <a:chExt cx="4694878" cy="5487492"/>
          </a:xfrm>
        </p:grpSpPr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B8C810AE-225D-4EC2-84AA-786B9DFB8B0C}"/>
                </a:ext>
              </a:extLst>
            </p:cNvPr>
            <p:cNvCxnSpPr/>
            <p:nvPr/>
          </p:nvCxnSpPr>
          <p:spPr>
            <a:xfrm>
              <a:off x="2540358" y="6399180"/>
              <a:ext cx="4685783" cy="0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6AC314D1-6E7B-4109-ADC4-2DBD064DB7C8}"/>
                </a:ext>
              </a:extLst>
            </p:cNvPr>
            <p:cNvCxnSpPr/>
            <p:nvPr/>
          </p:nvCxnSpPr>
          <p:spPr>
            <a:xfrm>
              <a:off x="2546144" y="4548394"/>
              <a:ext cx="4685783" cy="0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4331A0F2-26B3-49F8-9804-662B775FC6E5}"/>
                </a:ext>
              </a:extLst>
            </p:cNvPr>
            <p:cNvCxnSpPr/>
            <p:nvPr/>
          </p:nvCxnSpPr>
          <p:spPr>
            <a:xfrm>
              <a:off x="2549453" y="2727207"/>
              <a:ext cx="4685783" cy="0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2BB58BD8-8213-473F-8D5B-713699A72EEE}"/>
                </a:ext>
              </a:extLst>
            </p:cNvPr>
            <p:cNvCxnSpPr/>
            <p:nvPr/>
          </p:nvCxnSpPr>
          <p:spPr>
            <a:xfrm>
              <a:off x="2544230" y="911688"/>
              <a:ext cx="4685783" cy="0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7295958-F94A-4C79-A56B-2528B4B1BF99}"/>
              </a:ext>
            </a:extLst>
          </p:cNvPr>
          <p:cNvGrpSpPr/>
          <p:nvPr/>
        </p:nvGrpSpPr>
        <p:grpSpPr>
          <a:xfrm>
            <a:off x="2538664" y="457200"/>
            <a:ext cx="4696303" cy="6430521"/>
            <a:chOff x="2529139" y="323850"/>
            <a:chExt cx="4696303" cy="6430521"/>
          </a:xfrm>
        </p:grpSpPr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8DD3FC11-7956-4B18-860A-D451D0C4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9333" y="6754369"/>
              <a:ext cx="4681160" cy="2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8E58B255-F8A3-48B7-964C-997069C60BA4}"/>
                </a:ext>
              </a:extLst>
            </p:cNvPr>
            <p:cNvCxnSpPr/>
            <p:nvPr/>
          </p:nvCxnSpPr>
          <p:spPr>
            <a:xfrm>
              <a:off x="2539659" y="5802160"/>
              <a:ext cx="4685783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8BBBC084-841B-4BA3-9C23-A840F9239FA7}"/>
                </a:ext>
              </a:extLst>
            </p:cNvPr>
            <p:cNvCxnSpPr/>
            <p:nvPr/>
          </p:nvCxnSpPr>
          <p:spPr>
            <a:xfrm>
              <a:off x="2533679" y="4872174"/>
              <a:ext cx="4685783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C19700C6-1DC4-4434-862F-008E3E0ECC2C}"/>
                </a:ext>
              </a:extLst>
            </p:cNvPr>
            <p:cNvCxnSpPr/>
            <p:nvPr/>
          </p:nvCxnSpPr>
          <p:spPr>
            <a:xfrm>
              <a:off x="2529152" y="3967589"/>
              <a:ext cx="4685783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81655C1A-1CA7-49C8-A444-8EE9A77DCF0F}"/>
                </a:ext>
              </a:extLst>
            </p:cNvPr>
            <p:cNvCxnSpPr/>
            <p:nvPr/>
          </p:nvCxnSpPr>
          <p:spPr>
            <a:xfrm>
              <a:off x="2529511" y="3040780"/>
              <a:ext cx="4685783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26D7EA3F-8EAC-44BE-ABA4-06969193D78A}"/>
                </a:ext>
              </a:extLst>
            </p:cNvPr>
            <p:cNvCxnSpPr/>
            <p:nvPr/>
          </p:nvCxnSpPr>
          <p:spPr>
            <a:xfrm>
              <a:off x="2531329" y="2145719"/>
              <a:ext cx="4685783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A940B1F8-0640-4B28-9083-6BE5902A5DF5}"/>
                </a:ext>
              </a:extLst>
            </p:cNvPr>
            <p:cNvCxnSpPr/>
            <p:nvPr/>
          </p:nvCxnSpPr>
          <p:spPr>
            <a:xfrm>
              <a:off x="2529139" y="1212561"/>
              <a:ext cx="4685783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61CDF77E-E74A-4E5D-826E-775E6D78E261}"/>
                </a:ext>
              </a:extLst>
            </p:cNvPr>
            <p:cNvCxnSpPr/>
            <p:nvPr/>
          </p:nvCxnSpPr>
          <p:spPr>
            <a:xfrm>
              <a:off x="2537782" y="323850"/>
              <a:ext cx="4685783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7BA52C24-2499-486D-8AC2-D6054D5B87F1}"/>
              </a:ext>
            </a:extLst>
          </p:cNvPr>
          <p:cNvGrpSpPr/>
          <p:nvPr/>
        </p:nvGrpSpPr>
        <p:grpSpPr>
          <a:xfrm>
            <a:off x="2539623" y="518160"/>
            <a:ext cx="4685783" cy="6588677"/>
            <a:chOff x="2545338" y="2974423"/>
            <a:chExt cx="4685783" cy="3957153"/>
          </a:xfrm>
        </p:grpSpPr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578F96F2-A361-46EF-B920-FB4C955F8F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7649" y="6931575"/>
              <a:ext cx="4681160" cy="1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F5292087-6B73-4BC2-9EFC-4EA184B224C7}"/>
                </a:ext>
              </a:extLst>
            </p:cNvPr>
            <p:cNvCxnSpPr/>
            <p:nvPr/>
          </p:nvCxnSpPr>
          <p:spPr>
            <a:xfrm>
              <a:off x="2545338" y="6405006"/>
              <a:ext cx="4685783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B97716CC-0BAA-4E4C-B5E3-C925AB40E70B}"/>
                </a:ext>
              </a:extLst>
            </p:cNvPr>
            <p:cNvCxnSpPr/>
            <p:nvPr/>
          </p:nvCxnSpPr>
          <p:spPr>
            <a:xfrm>
              <a:off x="2545338" y="5878437"/>
              <a:ext cx="4685783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921571DF-04F6-4A26-8CBB-F6EC055E9B6D}"/>
                </a:ext>
              </a:extLst>
            </p:cNvPr>
            <p:cNvCxnSpPr/>
            <p:nvPr/>
          </p:nvCxnSpPr>
          <p:spPr>
            <a:xfrm>
              <a:off x="2545338" y="5351868"/>
              <a:ext cx="4685783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B825CF40-3D4A-4C17-83A3-7C66D5F505BF}"/>
                </a:ext>
              </a:extLst>
            </p:cNvPr>
            <p:cNvCxnSpPr/>
            <p:nvPr/>
          </p:nvCxnSpPr>
          <p:spPr>
            <a:xfrm>
              <a:off x="2545338" y="4825299"/>
              <a:ext cx="4685783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0EBEFAFD-B9B3-4CF3-9DA7-F75C24DE0BA6}"/>
                </a:ext>
              </a:extLst>
            </p:cNvPr>
            <p:cNvCxnSpPr/>
            <p:nvPr/>
          </p:nvCxnSpPr>
          <p:spPr>
            <a:xfrm>
              <a:off x="2545338" y="4298729"/>
              <a:ext cx="4685783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B5BCB03B-27DD-43D7-B3A8-49C611033CC6}"/>
                </a:ext>
              </a:extLst>
            </p:cNvPr>
            <p:cNvCxnSpPr/>
            <p:nvPr/>
          </p:nvCxnSpPr>
          <p:spPr>
            <a:xfrm>
              <a:off x="2545338" y="3772160"/>
              <a:ext cx="4685783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094C5BEC-48F6-467B-A125-98575357F1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7649" y="6668291"/>
              <a:ext cx="4681160" cy="1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F86CF06E-12A3-4216-93B9-2C03DFDD6270}"/>
                </a:ext>
              </a:extLst>
            </p:cNvPr>
            <p:cNvCxnSpPr/>
            <p:nvPr/>
          </p:nvCxnSpPr>
          <p:spPr>
            <a:xfrm>
              <a:off x="2545338" y="6141722"/>
              <a:ext cx="4685783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36E6D03B-363B-4991-89A3-4575B0B2DE5A}"/>
                </a:ext>
              </a:extLst>
            </p:cNvPr>
            <p:cNvCxnSpPr/>
            <p:nvPr/>
          </p:nvCxnSpPr>
          <p:spPr>
            <a:xfrm>
              <a:off x="2545338" y="5615152"/>
              <a:ext cx="4685783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F5372830-3FE2-4DF0-B707-2F470747C302}"/>
                </a:ext>
              </a:extLst>
            </p:cNvPr>
            <p:cNvCxnSpPr/>
            <p:nvPr/>
          </p:nvCxnSpPr>
          <p:spPr>
            <a:xfrm>
              <a:off x="2545338" y="5088583"/>
              <a:ext cx="4685783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04A3983D-820C-4E63-BD03-63576798DFBF}"/>
                </a:ext>
              </a:extLst>
            </p:cNvPr>
            <p:cNvCxnSpPr/>
            <p:nvPr/>
          </p:nvCxnSpPr>
          <p:spPr>
            <a:xfrm>
              <a:off x="2545338" y="4562014"/>
              <a:ext cx="4685783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C114C3DA-42D1-4F30-9A50-5C7AF4E6AF86}"/>
                </a:ext>
              </a:extLst>
            </p:cNvPr>
            <p:cNvCxnSpPr/>
            <p:nvPr/>
          </p:nvCxnSpPr>
          <p:spPr>
            <a:xfrm>
              <a:off x="2545338" y="4035445"/>
              <a:ext cx="4685783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6240236C-A5B3-435B-BA8C-4C7DD4754684}"/>
                </a:ext>
              </a:extLst>
            </p:cNvPr>
            <p:cNvCxnSpPr/>
            <p:nvPr/>
          </p:nvCxnSpPr>
          <p:spPr>
            <a:xfrm>
              <a:off x="2545338" y="3508876"/>
              <a:ext cx="4685783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64098665-D356-4296-8A22-A5A1BE895E96}"/>
                </a:ext>
              </a:extLst>
            </p:cNvPr>
            <p:cNvCxnSpPr/>
            <p:nvPr/>
          </p:nvCxnSpPr>
          <p:spPr>
            <a:xfrm>
              <a:off x="2545338" y="3245591"/>
              <a:ext cx="4685783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CC503834-04D1-4ADD-B869-7FEA5FAE7B6B}"/>
                </a:ext>
              </a:extLst>
            </p:cNvPr>
            <p:cNvCxnSpPr/>
            <p:nvPr/>
          </p:nvCxnSpPr>
          <p:spPr>
            <a:xfrm>
              <a:off x="2545338" y="2974423"/>
              <a:ext cx="4685783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476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E54E437-121C-438E-86AC-392C9963857A}"/>
              </a:ext>
            </a:extLst>
          </p:cNvPr>
          <p:cNvCxnSpPr/>
          <p:nvPr/>
        </p:nvCxnSpPr>
        <p:spPr>
          <a:xfrm>
            <a:off x="2539976" y="7322820"/>
            <a:ext cx="468578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ACC16093-CB59-4543-9887-305C7B69B9A2}"/>
              </a:ext>
            </a:extLst>
          </p:cNvPr>
          <p:cNvGrpSpPr/>
          <p:nvPr/>
        </p:nvGrpSpPr>
        <p:grpSpPr>
          <a:xfrm>
            <a:off x="2520344" y="7620"/>
            <a:ext cx="4712912" cy="7315200"/>
            <a:chOff x="3137512" y="1453610"/>
            <a:chExt cx="3820997" cy="3951402"/>
          </a:xfrm>
        </p:grpSpPr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492C22CC-1066-4F8F-AF30-C327412361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8056" y="5141585"/>
              <a:ext cx="3795254" cy="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AABBBC78-642A-4BF1-998F-05D946AED21A}"/>
                </a:ext>
              </a:extLst>
            </p:cNvPr>
            <p:cNvGrpSpPr/>
            <p:nvPr/>
          </p:nvGrpSpPr>
          <p:grpSpPr>
            <a:xfrm>
              <a:off x="3137512" y="1717037"/>
              <a:ext cx="3820997" cy="3687975"/>
              <a:chOff x="3137512" y="1717037"/>
              <a:chExt cx="3820997" cy="3687975"/>
            </a:xfrm>
          </p:grpSpPr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E4C0C629-07B2-42BA-BB10-AC3792E459DD}"/>
                  </a:ext>
                </a:extLst>
              </p:cNvPr>
              <p:cNvCxnSpPr/>
              <p:nvPr/>
            </p:nvCxnSpPr>
            <p:spPr>
              <a:xfrm>
                <a:off x="3153429" y="5405012"/>
                <a:ext cx="3799002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6892648B-96C6-4CEB-B1EC-3C7C7BF01B4D}"/>
                  </a:ext>
                </a:extLst>
              </p:cNvPr>
              <p:cNvCxnSpPr/>
              <p:nvPr/>
            </p:nvCxnSpPr>
            <p:spPr>
              <a:xfrm>
                <a:off x="3154997" y="4351305"/>
                <a:ext cx="379900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787B99A5-8FB8-49C4-9414-6221FF3079F6}"/>
                  </a:ext>
                </a:extLst>
              </p:cNvPr>
              <p:cNvCxnSpPr/>
              <p:nvPr/>
            </p:nvCxnSpPr>
            <p:spPr>
              <a:xfrm>
                <a:off x="3156368" y="4878158"/>
                <a:ext cx="3799002" cy="0"/>
              </a:xfrm>
              <a:prstGeom prst="line">
                <a:avLst/>
              </a:prstGeom>
              <a:ln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EFADFFE8-706D-4841-93E7-2C998A072482}"/>
                  </a:ext>
                </a:extLst>
              </p:cNvPr>
              <p:cNvCxnSpPr/>
              <p:nvPr/>
            </p:nvCxnSpPr>
            <p:spPr>
              <a:xfrm>
                <a:off x="3153172" y="3824451"/>
                <a:ext cx="3799002" cy="0"/>
              </a:xfrm>
              <a:prstGeom prst="line">
                <a:avLst/>
              </a:prstGeom>
              <a:ln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4E2ECBAC-C106-4974-9E81-E94F35C42C37}"/>
                  </a:ext>
                </a:extLst>
              </p:cNvPr>
              <p:cNvCxnSpPr/>
              <p:nvPr/>
            </p:nvCxnSpPr>
            <p:spPr>
              <a:xfrm>
                <a:off x="3156865" y="3297598"/>
                <a:ext cx="379900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D6AD0FEA-0E38-4A58-8518-2C9FD63B0612}"/>
                  </a:ext>
                </a:extLst>
              </p:cNvPr>
              <p:cNvCxnSpPr/>
              <p:nvPr/>
            </p:nvCxnSpPr>
            <p:spPr>
              <a:xfrm>
                <a:off x="3137512" y="2243891"/>
                <a:ext cx="379900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235D18CF-369E-4BB6-8B74-5857B701E604}"/>
                  </a:ext>
                </a:extLst>
              </p:cNvPr>
              <p:cNvCxnSpPr/>
              <p:nvPr/>
            </p:nvCxnSpPr>
            <p:spPr>
              <a:xfrm>
                <a:off x="3157936" y="2770744"/>
                <a:ext cx="3799002" cy="0"/>
              </a:xfrm>
              <a:prstGeom prst="line">
                <a:avLst/>
              </a:prstGeom>
              <a:ln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6CCE8AF4-133D-4107-A8CB-D894825E9D6D}"/>
                  </a:ext>
                </a:extLst>
              </p:cNvPr>
              <p:cNvCxnSpPr/>
              <p:nvPr/>
            </p:nvCxnSpPr>
            <p:spPr>
              <a:xfrm>
                <a:off x="3159507" y="1717037"/>
                <a:ext cx="3799002" cy="0"/>
              </a:xfrm>
              <a:prstGeom prst="line">
                <a:avLst/>
              </a:prstGeom>
              <a:ln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AA7DA837-5809-4162-B5F1-945B7F732FE7}"/>
                </a:ext>
              </a:extLst>
            </p:cNvPr>
            <p:cNvCxnSpPr/>
            <p:nvPr/>
          </p:nvCxnSpPr>
          <p:spPr>
            <a:xfrm>
              <a:off x="3153172" y="4614732"/>
              <a:ext cx="3799002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64E2A18E-EFC2-49A5-AF72-C90DC0430A06}"/>
                </a:ext>
              </a:extLst>
            </p:cNvPr>
            <p:cNvCxnSpPr/>
            <p:nvPr/>
          </p:nvCxnSpPr>
          <p:spPr>
            <a:xfrm>
              <a:off x="3153472" y="4087878"/>
              <a:ext cx="3799002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7CA6963F-D8AB-4119-A431-8AA81497AD1C}"/>
                </a:ext>
              </a:extLst>
            </p:cNvPr>
            <p:cNvCxnSpPr/>
            <p:nvPr/>
          </p:nvCxnSpPr>
          <p:spPr>
            <a:xfrm>
              <a:off x="3154950" y="3561024"/>
              <a:ext cx="3799002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87BE6751-9C7F-41FE-942D-8B93B5A6C30E}"/>
                </a:ext>
              </a:extLst>
            </p:cNvPr>
            <p:cNvCxnSpPr/>
            <p:nvPr/>
          </p:nvCxnSpPr>
          <p:spPr>
            <a:xfrm>
              <a:off x="3155241" y="3034171"/>
              <a:ext cx="3799002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83FBDC86-5311-4514-BCE7-BF21F94E7688}"/>
                </a:ext>
              </a:extLst>
            </p:cNvPr>
            <p:cNvCxnSpPr/>
            <p:nvPr/>
          </p:nvCxnSpPr>
          <p:spPr>
            <a:xfrm>
              <a:off x="3156715" y="2507317"/>
              <a:ext cx="3799002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F006DAF4-7D3C-4253-8867-AD56B1CEF1CE}"/>
                </a:ext>
              </a:extLst>
            </p:cNvPr>
            <p:cNvCxnSpPr/>
            <p:nvPr/>
          </p:nvCxnSpPr>
          <p:spPr>
            <a:xfrm>
              <a:off x="3154939" y="1980464"/>
              <a:ext cx="3799002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7A5A9AEC-72E0-4165-B1CB-7C2F67DDC187}"/>
                </a:ext>
              </a:extLst>
            </p:cNvPr>
            <p:cNvCxnSpPr/>
            <p:nvPr/>
          </p:nvCxnSpPr>
          <p:spPr>
            <a:xfrm>
              <a:off x="3151650" y="1453610"/>
              <a:ext cx="3799002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714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>
            <a:extLst>
              <a:ext uri="{FF2B5EF4-FFF2-40B4-BE49-F238E27FC236}">
                <a16:creationId xmlns:a16="http://schemas.microsoft.com/office/drawing/2014/main" id="{2A07FB54-CEDF-45F0-86CF-D249423CD9C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4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77385D2-1E79-437A-906C-ECCA2FF72AB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56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A1779041-F107-4933-9CFB-FEA9E316BA37}"/>
              </a:ext>
            </a:extLst>
          </p:cNvPr>
          <p:cNvCxnSpPr/>
          <p:nvPr/>
        </p:nvCxnSpPr>
        <p:spPr>
          <a:xfrm>
            <a:off x="2539976" y="7276012"/>
            <a:ext cx="468578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92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FDE087D-D575-4032-A396-A20718F52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599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3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96BE0B4-C1B0-4A5C-9810-B09EADC34D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4E7E8"/>
              </a:clrFrom>
              <a:clrTo>
                <a:srgbClr val="E4E7E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599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4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3213</TotalTime>
  <Words>59</Words>
  <Application>Microsoft Office PowerPoint</Application>
  <PresentationFormat>ユーザー設定</PresentationFormat>
  <Paragraphs>38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 kotarou</dc:creator>
  <cp:lastModifiedBy>a kotarou</cp:lastModifiedBy>
  <cp:revision>155</cp:revision>
  <dcterms:created xsi:type="dcterms:W3CDTF">2021-03-16T13:29:54Z</dcterms:created>
  <dcterms:modified xsi:type="dcterms:W3CDTF">2021-04-17T10:25:19Z</dcterms:modified>
</cp:coreProperties>
</file>