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0921637744007"/>
          <c:y val="2.0337519552843602E-3"/>
          <c:w val="0.61253832491379645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b="1" dirty="0"/>
              <a:t>Sponsorship split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2-44CA-BD86-EB63939BD29B}"/>
              </c:ext>
            </c:extLst>
          </c:dPt>
          <c:dLbls>
            <c:dLbl>
              <c:idx val="0"/>
              <c:layout>
                <c:manualLayout>
                  <c:x val="-3.1968179869232061E-2"/>
                  <c:y val="-2.4635151013642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2-44CA-BD86-EB63939BD29B}"/>
                </c:ext>
              </c:extLst>
            </c:dLbl>
            <c:dLbl>
              <c:idx val="1"/>
              <c:layout>
                <c:manualLayout>
                  <c:x val="3.0178992579733867E-2"/>
                  <c:y val="1.385429629036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2-44CA-BD86-EB63939BD29B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2-44CA-BD86-EB63939BD29B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962-44CA-BD86-EB63939BD29B}"/>
              </c:ext>
            </c:extLst>
          </c:dPt>
          <c:dLbls>
            <c:dLbl>
              <c:idx val="0"/>
              <c:layout>
                <c:manualLayout>
                  <c:x val="8.3720330738062607E-2"/>
                  <c:y val="4.78778888566229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62-44CA-BD86-EB63939BD29B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2-44CA-BD86-EB63939BD29B}"/>
                </c:ext>
              </c:extLst>
            </c:dLbl>
            <c:dLbl>
              <c:idx val="2"/>
              <c:layout>
                <c:manualLayout>
                  <c:x val="-6.0558173014441316E-2"/>
                  <c:y val="-2.412952218545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323275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62-44CA-BD86-EB63939BD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0.6393</cdr:x>
      <cdr:y>0</cdr:y>
    </cdr:from>
    <cdr:to>
      <cdr:x>0.96472</cdr:x>
      <cdr:y>0.12815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4107866" y="0"/>
          <a:ext cx="2091004" cy="474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3600" dirty="0"/>
            <a:t>Total: 22 Students</a:t>
          </a:r>
          <a:endParaRPr lang="en-IN" sz="2000" dirty="0"/>
        </a:p>
        <a:p xmlns:a="http://schemas.openxmlformats.org/drawingml/2006/main">
          <a:endParaRPr lang="en-IN" sz="2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27396-326B-47ED-A9C5-2542F4EA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41755"/>
              </p:ext>
            </p:extLst>
          </p:nvPr>
        </p:nvGraphicFramePr>
        <p:xfrm>
          <a:off x="402672" y="780176"/>
          <a:ext cx="11501308" cy="5041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3470720179"/>
                    </a:ext>
                  </a:extLst>
                </a:gridCol>
                <a:gridCol w="2219856">
                  <a:extLst>
                    <a:ext uri="{9D8B030D-6E8A-4147-A177-3AD203B41FA5}">
                      <a16:colId xmlns:a16="http://schemas.microsoft.com/office/drawing/2014/main" val="394327988"/>
                    </a:ext>
                  </a:extLst>
                </a:gridCol>
                <a:gridCol w="2202379">
                  <a:extLst>
                    <a:ext uri="{9D8B030D-6E8A-4147-A177-3AD203B41FA5}">
                      <a16:colId xmlns:a16="http://schemas.microsoft.com/office/drawing/2014/main" val="757948988"/>
                    </a:ext>
                  </a:extLst>
                </a:gridCol>
                <a:gridCol w="2219856">
                  <a:extLst>
                    <a:ext uri="{9D8B030D-6E8A-4147-A177-3AD203B41FA5}">
                      <a16:colId xmlns:a16="http://schemas.microsoft.com/office/drawing/2014/main" val="2317696018"/>
                    </a:ext>
                  </a:extLst>
                </a:gridCol>
                <a:gridCol w="2202379">
                  <a:extLst>
                    <a:ext uri="{9D8B030D-6E8A-4147-A177-3AD203B41FA5}">
                      <a16:colId xmlns:a16="http://schemas.microsoft.com/office/drawing/2014/main" val="903491076"/>
                    </a:ext>
                  </a:extLst>
                </a:gridCol>
                <a:gridCol w="1747920">
                  <a:extLst>
                    <a:ext uri="{9D8B030D-6E8A-4147-A177-3AD203B41FA5}">
                      <a16:colId xmlns:a16="http://schemas.microsoft.com/office/drawing/2014/main" val="1418716750"/>
                    </a:ext>
                  </a:extLst>
                </a:gridCol>
              </a:tblGrid>
              <a:tr h="703504"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Jul-18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Dec-18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4340"/>
                  </a:ext>
                </a:extLst>
              </a:tr>
              <a:tr h="703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Year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Tuition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Hostel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Tuition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Hostel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2370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₹84,850</a:t>
                      </a:r>
                      <a:endParaRPr lang="en-IN" sz="2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₹2,35,500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₹3,20,350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1281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₹14,165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₹30,739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₹43,475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₹1,18,816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₹2,07,195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347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III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₹10,380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₹46,428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₹56,808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55515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IV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₹55,922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₹7,715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₹83,747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₹1,47,384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39576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Total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₹14,165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₹86,661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₹1,46,420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₹4,84,491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₹7,31,737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28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Tuition Fees: </a:t>
            </a:r>
            <a:r>
              <a:rPr lang="en-IN" sz="3200" b="1" dirty="0"/>
              <a:t>₹1,60,585</a:t>
            </a:r>
            <a:endParaRPr lang="en-IN" sz="3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Hostel Fees: </a:t>
            </a:r>
            <a:r>
              <a:rPr lang="en-IN" sz="3200" b="1" dirty="0"/>
              <a:t>₹5,71,152</a:t>
            </a:r>
            <a:endParaRPr lang="en-IN" sz="32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978294"/>
              </p:ext>
            </p:extLst>
          </p:nvPr>
        </p:nvGraphicFramePr>
        <p:xfrm>
          <a:off x="67112" y="256852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29184"/>
              </p:ext>
            </p:extLst>
          </p:nvPr>
        </p:nvGraphicFramePr>
        <p:xfrm>
          <a:off x="385894" y="377506"/>
          <a:ext cx="11509695" cy="634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miley Face 5">
            <a:extLst>
              <a:ext uri="{FF2B5EF4-FFF2-40B4-BE49-F238E27FC236}">
                <a16:creationId xmlns:a16="http://schemas.microsoft.com/office/drawing/2014/main" id="{DC3C0355-8CC5-4A18-937B-B6644D39D0F7}"/>
              </a:ext>
            </a:extLst>
          </p:cNvPr>
          <p:cNvSpPr/>
          <p:nvPr/>
        </p:nvSpPr>
        <p:spPr>
          <a:xfrm>
            <a:off x="5507372" y="3202497"/>
            <a:ext cx="1266738" cy="12583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rgbClr val="7030A0"/>
              </a:solidFill>
            </a:endParaRPr>
          </a:p>
          <a:p>
            <a:pPr algn="ctr"/>
            <a:r>
              <a:rPr lang="en-IN" sz="3200" b="1" dirty="0">
                <a:solidFill>
                  <a:schemeClr val="tx1"/>
                </a:solidFill>
              </a:rPr>
              <a:t>22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292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71</cp:revision>
  <dcterms:created xsi:type="dcterms:W3CDTF">2018-05-19T17:29:51Z</dcterms:created>
  <dcterms:modified xsi:type="dcterms:W3CDTF">2019-01-03T20:02:46Z</dcterms:modified>
</cp:coreProperties>
</file>