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EF"/>
    <a:srgbClr val="008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162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0.56:818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08887" y="2075935"/>
            <a:ext cx="6934390" cy="1346888"/>
          </a:xfrm>
        </p:spPr>
        <p:txBody>
          <a:bodyPr>
            <a:normAutofit/>
          </a:bodyPr>
          <a:lstStyle/>
          <a:p>
            <a:r>
              <a:rPr lang="ko-KR" altLang="en-US" sz="7200" dirty="0" smtClean="0">
                <a:ln w="3175" cmpd="sng">
                  <a:solidFill>
                    <a:schemeClr val="bg1">
                      <a:alpha val="0"/>
                    </a:schemeClr>
                  </a:solidFill>
                </a:ln>
                <a:solidFill>
                  <a:srgbClr val="00B0F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게</a:t>
            </a:r>
            <a:r>
              <a:rPr lang="ko-KR" altLang="en-US" sz="4000" dirty="0" smtClean="0">
                <a:ln w="3175" cmpd="sng">
                  <a:solidFill>
                    <a:schemeClr val="bg1">
                      <a:alpha val="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rPr>
              <a:t>시판</a:t>
            </a:r>
            <a:r>
              <a:rPr lang="ko-KR" altLang="en-US" sz="7200" dirty="0" smtClean="0">
                <a:ln w="3175" cmpd="sng">
                  <a:solidFill>
                    <a:schemeClr val="bg1">
                      <a:alpha val="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4000" dirty="0" err="1" smtClean="0">
                <a:ln w="3175" cmpd="sng">
                  <a:solidFill>
                    <a:schemeClr val="bg1">
                      <a:alpha val="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rPr>
              <a:t>팩</a:t>
            </a:r>
            <a:r>
              <a:rPr lang="ko-KR" altLang="en-US" sz="7200" dirty="0" err="1" smtClean="0">
                <a:ln w="3175" cmpd="sng">
                  <a:solidFill>
                    <a:schemeClr val="bg1">
                      <a:alpha val="0"/>
                    </a:schemeClr>
                  </a:solidFill>
                </a:ln>
                <a:solidFill>
                  <a:srgbClr val="00B0F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토리</a:t>
            </a:r>
            <a:endParaRPr lang="ko-KR" altLang="en-US" sz="7200" dirty="0">
              <a:ln w="3175" cmpd="sng">
                <a:solidFill>
                  <a:schemeClr val="bg1">
                    <a:alpha val="0"/>
                  </a:schemeClr>
                </a:solidFill>
              </a:ln>
              <a:solidFill>
                <a:srgbClr val="00B0F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448007" y="4693508"/>
            <a:ext cx="5704231" cy="1905000"/>
          </a:xfrm>
        </p:spPr>
        <p:txBody>
          <a:bodyPr>
            <a:normAutofit/>
          </a:bodyPr>
          <a:lstStyle/>
          <a:p>
            <a:pPr algn="just"/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팀장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서승현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just"/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팀원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김태균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김현교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김현준 이소정 이수용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730688" y="1869989"/>
            <a:ext cx="1680643" cy="1672282"/>
            <a:chOff x="7730688" y="1869989"/>
            <a:chExt cx="1680643" cy="167228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0688" y="1869989"/>
              <a:ext cx="1680643" cy="167228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7350" y="1869989"/>
              <a:ext cx="372556" cy="370703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8615" y="2008231"/>
              <a:ext cx="467245" cy="4649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988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en-US" altLang="ko-KR" sz="6000" dirty="0" smtClean="0">
                <a:ln w="3175" cmpd="sng">
                  <a:solidFill>
                    <a:schemeClr val="bg1">
                      <a:alpha val="0"/>
                    </a:schemeClr>
                  </a:solidFill>
                </a:ln>
                <a:solidFill>
                  <a:srgbClr val="00B0F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/>
            </a:r>
            <a:br>
              <a:rPr lang="en-US" altLang="ko-KR" sz="6000" dirty="0" smtClean="0">
                <a:ln w="3175" cmpd="sng">
                  <a:solidFill>
                    <a:schemeClr val="bg1">
                      <a:alpha val="0"/>
                    </a:schemeClr>
                  </a:solidFill>
                </a:ln>
                <a:solidFill>
                  <a:srgbClr val="00B0F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</a:br>
            <a:r>
              <a:rPr lang="ko-KR" altLang="en-US" sz="10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놀러오세요</a:t>
            </a:r>
            <a:r>
              <a:rPr lang="en-US" altLang="ko-KR" sz="10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!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7273488" y="1419224"/>
            <a:ext cx="1521012" cy="1513445"/>
            <a:chOff x="7730688" y="1869989"/>
            <a:chExt cx="1680643" cy="167228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0688" y="1869989"/>
              <a:ext cx="1680643" cy="167228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7350" y="1869989"/>
              <a:ext cx="372556" cy="370703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8615" y="2008231"/>
              <a:ext cx="467245" cy="464921"/>
            </a:xfrm>
            <a:prstGeom prst="rect">
              <a:avLst/>
            </a:prstGeom>
          </p:spPr>
        </p:pic>
      </p:grpSp>
      <p:sp>
        <p:nvSpPr>
          <p:cNvPr id="10" name="직사각형 9"/>
          <p:cNvSpPr/>
          <p:nvPr/>
        </p:nvSpPr>
        <p:spPr>
          <a:xfrm>
            <a:off x="3512061" y="1820303"/>
            <a:ext cx="40793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0" dirty="0">
                <a:ln w="3175" cmpd="sng">
                  <a:solidFill>
                    <a:schemeClr val="bg1">
                      <a:alpha val="0"/>
                    </a:schemeClr>
                  </a:solidFill>
                </a:ln>
                <a:solidFill>
                  <a:srgbClr val="00B0F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게</a:t>
            </a:r>
            <a:r>
              <a:rPr lang="ko-KR" altLang="en-US" sz="3200" dirty="0">
                <a:ln w="3175" cmpd="sng">
                  <a:solidFill>
                    <a:schemeClr val="bg1">
                      <a:alpha val="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rPr>
              <a:t>시판</a:t>
            </a:r>
            <a:r>
              <a:rPr lang="ko-KR" altLang="en-US" sz="6000" dirty="0">
                <a:ln w="3175" cmpd="sng">
                  <a:solidFill>
                    <a:schemeClr val="bg1">
                      <a:alpha val="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3200" dirty="0" err="1">
                <a:ln w="3175" cmpd="sng">
                  <a:solidFill>
                    <a:schemeClr val="bg1">
                      <a:alpha val="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rPr>
              <a:t>팩</a:t>
            </a:r>
            <a:r>
              <a:rPr lang="ko-KR" altLang="en-US" sz="6000" dirty="0" err="1">
                <a:ln w="3175" cmpd="sng">
                  <a:solidFill>
                    <a:schemeClr val="bg1">
                      <a:alpha val="0"/>
                    </a:schemeClr>
                  </a:solidFill>
                </a:ln>
                <a:solidFill>
                  <a:srgbClr val="00B0F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토리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7460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-123825" y="0"/>
            <a:ext cx="13735050" cy="7191375"/>
            <a:chOff x="-123825" y="0"/>
            <a:chExt cx="13735050" cy="7191375"/>
          </a:xfrm>
        </p:grpSpPr>
        <p:sp>
          <p:nvSpPr>
            <p:cNvPr id="16" name="직사각형 15"/>
            <p:cNvSpPr/>
            <p:nvPr/>
          </p:nvSpPr>
          <p:spPr>
            <a:xfrm>
              <a:off x="-123825" y="0"/>
              <a:ext cx="13735050" cy="7191375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제목 1"/>
            <p:cNvSpPr txBox="1">
              <a:spLocks/>
            </p:cNvSpPr>
            <p:nvPr/>
          </p:nvSpPr>
          <p:spPr>
            <a:xfrm>
              <a:off x="10066638" y="6089947"/>
              <a:ext cx="1753393" cy="685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1" hangingPunct="1">
                <a:spcBef>
                  <a:spcPct val="0"/>
                </a:spcBef>
                <a:buNone/>
                <a:defRPr sz="3200" kern="1200" cap="all">
                  <a:ln w="3175" cmpd="sng">
                    <a:noFill/>
                  </a:ln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65000"/>
                        </a:schemeClr>
                      </a:gs>
                    </a:gsLst>
                    <a:lin ang="5580000" scaled="0"/>
                    <a:tileRect/>
                  </a:gradFill>
                  <a:effectLst>
                    <a:glow rad="38100">
                      <a:schemeClr val="bg1">
                        <a:lumMod val="65000"/>
                        <a:lumOff val="35000"/>
                        <a:alpha val="40000"/>
                      </a:schemeClr>
                    </a:glow>
                    <a:outerShdw blurRad="28575" dist="38100" dir="14040000" algn="tl" rotWithShape="0">
                      <a:srgbClr val="000000">
                        <a:alpha val="25000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  <a:lvl2pPr eaLnBrk="1" latinLnBrk="1" hangingPunct="1">
                <a:defRPr>
                  <a:solidFill>
                    <a:schemeClr val="tx2"/>
                  </a:solidFill>
                </a:defRPr>
              </a:lvl2pPr>
              <a:lvl3pPr eaLnBrk="1" latinLnBrk="1" hangingPunct="1">
                <a:defRPr>
                  <a:solidFill>
                    <a:schemeClr val="tx2"/>
                  </a:solidFill>
                </a:defRPr>
              </a:lvl3pPr>
              <a:lvl4pPr eaLnBrk="1" latinLnBrk="1" hangingPunct="1">
                <a:defRPr>
                  <a:solidFill>
                    <a:schemeClr val="tx2"/>
                  </a:solidFill>
                </a:defRPr>
              </a:lvl4pPr>
              <a:lvl5pPr eaLnBrk="1" latinLnBrk="1" hangingPunct="1">
                <a:defRPr>
                  <a:solidFill>
                    <a:schemeClr val="tx2"/>
                  </a:solidFill>
                </a:defRPr>
              </a:lvl5pPr>
              <a:lvl6pPr eaLnBrk="1" latinLnBrk="1" hangingPunct="1">
                <a:defRPr>
                  <a:solidFill>
                    <a:schemeClr val="tx2"/>
                  </a:solidFill>
                </a:defRPr>
              </a:lvl6pPr>
              <a:lvl7pPr eaLnBrk="1" latinLnBrk="1" hangingPunct="1">
                <a:defRPr>
                  <a:solidFill>
                    <a:schemeClr val="tx2"/>
                  </a:solidFill>
                </a:defRPr>
              </a:lvl7pPr>
              <a:lvl8pPr eaLnBrk="1" latinLnBrk="1" hangingPunct="1">
                <a:defRPr>
                  <a:solidFill>
                    <a:schemeClr val="tx2"/>
                  </a:solidFill>
                </a:defRPr>
              </a:lvl8pPr>
              <a:lvl9pPr eaLnBrk="1" latin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ko-KR" altLang="en-US" sz="2400" dirty="0" smtClean="0">
                  <a:ln w="3175" cmpd="sng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B0F0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rPr>
                <a:t>게</a:t>
              </a:r>
              <a:r>
                <a:rPr lang="ko-KR" altLang="en-US" sz="1100" dirty="0" smtClean="0">
                  <a:ln w="3175" cmpd="sng">
                    <a:solidFill>
                      <a:schemeClr val="bg1">
                        <a:alpha val="0"/>
                      </a:schemeClr>
                    </a:solidFill>
                  </a:ln>
                  <a:latin typeface="HY울릉도M" panose="02030600000101010101" pitchFamily="18" charset="-127"/>
                  <a:ea typeface="HY울릉도M" panose="02030600000101010101" pitchFamily="18" charset="-127"/>
                </a:rPr>
                <a:t>시판</a:t>
              </a:r>
              <a:r>
                <a:rPr lang="ko-KR" altLang="en-US" sz="2400" dirty="0" smtClean="0">
                  <a:ln w="3175" cmpd="sng">
                    <a:solidFill>
                      <a:schemeClr val="bg1">
                        <a:alpha val="0"/>
                      </a:schemeClr>
                    </a:solidFill>
                  </a:ln>
                  <a:latin typeface="HY울릉도M" panose="02030600000101010101" pitchFamily="18" charset="-127"/>
                  <a:ea typeface="HY울릉도M" panose="02030600000101010101" pitchFamily="18" charset="-127"/>
                </a:rPr>
                <a:t> </a:t>
              </a:r>
              <a:r>
                <a:rPr lang="ko-KR" altLang="en-US" sz="1100" dirty="0" err="1" smtClean="0">
                  <a:ln w="3175" cmpd="sng">
                    <a:solidFill>
                      <a:schemeClr val="bg1">
                        <a:alpha val="0"/>
                      </a:schemeClr>
                    </a:solidFill>
                  </a:ln>
                  <a:latin typeface="HY울릉도M" panose="02030600000101010101" pitchFamily="18" charset="-127"/>
                  <a:ea typeface="HY울릉도M" panose="02030600000101010101" pitchFamily="18" charset="-127"/>
                </a:rPr>
                <a:t>팩</a:t>
              </a:r>
              <a:r>
                <a:rPr lang="ko-KR" altLang="en-US" sz="2400" dirty="0" err="1" smtClean="0">
                  <a:ln w="3175" cmpd="sng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B0F0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rPr>
                <a:t>토리</a:t>
              </a:r>
              <a:endParaRPr lang="ko-KR" altLang="en-US" sz="2400" dirty="0">
                <a:ln w="3175" cmpd="sng">
                  <a:solidFill>
                    <a:schemeClr val="bg1">
                      <a:alpha val="0"/>
                    </a:schemeClr>
                  </a:solidFill>
                </a:ln>
                <a:solidFill>
                  <a:srgbClr val="00B0F0"/>
                </a:solidFill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1566456" y="6089947"/>
              <a:ext cx="507149" cy="504626"/>
              <a:chOff x="7730688" y="1869989"/>
              <a:chExt cx="1680643" cy="1672282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30688" y="1869989"/>
                <a:ext cx="1680643" cy="1672282"/>
              </a:xfrm>
              <a:prstGeom prst="rect">
                <a:avLst/>
              </a:prstGeom>
            </p:spPr>
          </p:pic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7350" y="1869989"/>
                <a:ext cx="372556" cy="370703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18615" y="2008231"/>
                <a:ext cx="467245" cy="464921"/>
              </a:xfrm>
              <a:prstGeom prst="rect">
                <a:avLst/>
              </a:prstGeom>
            </p:spPr>
          </p:pic>
        </p:grpSp>
        <p:sp>
          <p:nvSpPr>
            <p:cNvPr id="18" name="직사각형 17"/>
            <p:cNvSpPr/>
            <p:nvPr/>
          </p:nvSpPr>
          <p:spPr>
            <a:xfrm>
              <a:off x="160337" y="147637"/>
              <a:ext cx="297082" cy="646739"/>
            </a:xfrm>
            <a:prstGeom prst="rect">
              <a:avLst/>
            </a:prstGeom>
            <a:solidFill>
              <a:srgbClr val="008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AEEF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 flipV="1">
              <a:off x="160336" y="134593"/>
              <a:ext cx="6964363" cy="45719"/>
            </a:xfrm>
            <a:prstGeom prst="rect">
              <a:avLst/>
            </a:prstGeom>
            <a:solidFill>
              <a:srgbClr val="008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AEEF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flipV="1">
              <a:off x="5227637" y="6703530"/>
              <a:ext cx="6964363" cy="45719"/>
            </a:xfrm>
            <a:prstGeom prst="rect">
              <a:avLst/>
            </a:prstGeom>
            <a:solidFill>
              <a:srgbClr val="008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AEEF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3132" t="17185" r="28182" b="34989"/>
          <a:stretch/>
        </p:blipFill>
        <p:spPr>
          <a:xfrm>
            <a:off x="2563284" y="884463"/>
            <a:ext cx="5932149" cy="276879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419" y="76093"/>
            <a:ext cx="6048478" cy="908487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n w="3175" cmpd="sng">
                  <a:solidFill>
                    <a:schemeClr val="bg1">
                      <a:alpha val="0"/>
                    </a:schemeClr>
                  </a:solidFill>
                </a:ln>
                <a:solidFill>
                  <a:srgbClr val="00AEEF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01.</a:t>
            </a:r>
            <a:r>
              <a:rPr lang="en-US" altLang="ko-KR" b="1" dirty="0" smtClean="0">
                <a:ln w="3175" cmpd="sng">
                  <a:solidFill>
                    <a:schemeClr val="bg1">
                      <a:alpha val="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b="1" dirty="0" smtClean="0">
                <a:ln w="3175" cmpd="sng">
                  <a:solidFill>
                    <a:schemeClr val="bg1">
                      <a:alpha val="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rPr>
              <a:t>기획의도</a:t>
            </a:r>
            <a:endParaRPr lang="ko-KR" altLang="en-US" b="1" dirty="0">
              <a:ln w="3175" cmpd="sng">
                <a:solidFill>
                  <a:schemeClr val="bg1">
                    <a:alpha val="0"/>
                  </a:schemeClr>
                </a:solidFill>
              </a:ln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98585" y="3828718"/>
            <a:ext cx="6157009" cy="3124201"/>
          </a:xfrm>
        </p:spPr>
        <p:txBody>
          <a:bodyPr/>
          <a:lstStyle/>
          <a:p>
            <a:r>
              <a:rPr lang="ko-KR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사용자는 </a:t>
            </a:r>
            <a:r>
              <a:rPr lang="ko-KR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원하는 주제로 정보 교류를 </a:t>
            </a:r>
            <a:r>
              <a:rPr lang="ko-KR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용이</a:t>
            </a:r>
            <a:endParaRPr lang="ko-KR" altLang="ko-KR" dirty="0">
              <a:ln>
                <a:solidFill>
                  <a:schemeClr val="bg1">
                    <a:alpha val="0"/>
                  </a:schemeClr>
                </a:solidFill>
              </a:ln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ko-KR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회원은 게시판을 </a:t>
            </a:r>
            <a:r>
              <a:rPr lang="ko-KR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간편하고 빠르게 게시판을 </a:t>
            </a:r>
            <a:r>
              <a:rPr lang="ko-KR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개설</a:t>
            </a:r>
            <a:endParaRPr lang="ko-KR" altLang="ko-KR" dirty="0">
              <a:ln>
                <a:solidFill>
                  <a:schemeClr val="bg1">
                    <a:alpha val="0"/>
                  </a:schemeClr>
                </a:solidFill>
              </a:ln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ko-KR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게시판을 </a:t>
            </a:r>
            <a:r>
              <a:rPr lang="ko-KR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회원 스스로 </a:t>
            </a:r>
            <a:r>
              <a:rPr lang="ko-KR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관리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가능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ko-KR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스케줄링으로 게시판 자동 </a:t>
            </a:r>
            <a:r>
              <a:rPr lang="ko-KR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정리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ko-KR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사이트 </a:t>
            </a:r>
            <a:r>
              <a:rPr lang="ko-KR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관리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인원</a:t>
            </a:r>
            <a:r>
              <a:rPr lang="ko-KR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을 최소화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05613" y="3719759"/>
            <a:ext cx="3065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벤치마킹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– </a:t>
            </a:r>
            <a:r>
              <a:rPr lang="ko-KR" altLang="en-US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디시인사이드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마이너 갤러리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095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-123825" y="-8389"/>
            <a:ext cx="13735050" cy="7191375"/>
            <a:chOff x="-123825" y="0"/>
            <a:chExt cx="13735050" cy="7191375"/>
          </a:xfrm>
        </p:grpSpPr>
        <p:sp>
          <p:nvSpPr>
            <p:cNvPr id="39" name="직사각형 38"/>
            <p:cNvSpPr/>
            <p:nvPr/>
          </p:nvSpPr>
          <p:spPr>
            <a:xfrm>
              <a:off x="-123825" y="0"/>
              <a:ext cx="13735050" cy="7191375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제목 1"/>
            <p:cNvSpPr txBox="1">
              <a:spLocks/>
            </p:cNvSpPr>
            <p:nvPr/>
          </p:nvSpPr>
          <p:spPr>
            <a:xfrm>
              <a:off x="10066638" y="6089947"/>
              <a:ext cx="1753393" cy="685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1" hangingPunct="1">
                <a:spcBef>
                  <a:spcPct val="0"/>
                </a:spcBef>
                <a:buNone/>
                <a:defRPr sz="3200" kern="1200" cap="all">
                  <a:ln w="3175" cmpd="sng">
                    <a:noFill/>
                  </a:ln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65000"/>
                        </a:schemeClr>
                      </a:gs>
                    </a:gsLst>
                    <a:lin ang="5580000" scaled="0"/>
                    <a:tileRect/>
                  </a:gradFill>
                  <a:effectLst>
                    <a:glow rad="38100">
                      <a:schemeClr val="bg1">
                        <a:lumMod val="65000"/>
                        <a:lumOff val="35000"/>
                        <a:alpha val="40000"/>
                      </a:schemeClr>
                    </a:glow>
                    <a:outerShdw blurRad="28575" dist="38100" dir="14040000" algn="tl" rotWithShape="0">
                      <a:srgbClr val="000000">
                        <a:alpha val="25000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  <a:lvl2pPr eaLnBrk="1" latinLnBrk="1" hangingPunct="1">
                <a:defRPr>
                  <a:solidFill>
                    <a:schemeClr val="tx2"/>
                  </a:solidFill>
                </a:defRPr>
              </a:lvl2pPr>
              <a:lvl3pPr eaLnBrk="1" latinLnBrk="1" hangingPunct="1">
                <a:defRPr>
                  <a:solidFill>
                    <a:schemeClr val="tx2"/>
                  </a:solidFill>
                </a:defRPr>
              </a:lvl3pPr>
              <a:lvl4pPr eaLnBrk="1" latinLnBrk="1" hangingPunct="1">
                <a:defRPr>
                  <a:solidFill>
                    <a:schemeClr val="tx2"/>
                  </a:solidFill>
                </a:defRPr>
              </a:lvl4pPr>
              <a:lvl5pPr eaLnBrk="1" latinLnBrk="1" hangingPunct="1">
                <a:defRPr>
                  <a:solidFill>
                    <a:schemeClr val="tx2"/>
                  </a:solidFill>
                </a:defRPr>
              </a:lvl5pPr>
              <a:lvl6pPr eaLnBrk="1" latinLnBrk="1" hangingPunct="1">
                <a:defRPr>
                  <a:solidFill>
                    <a:schemeClr val="tx2"/>
                  </a:solidFill>
                </a:defRPr>
              </a:lvl6pPr>
              <a:lvl7pPr eaLnBrk="1" latinLnBrk="1" hangingPunct="1">
                <a:defRPr>
                  <a:solidFill>
                    <a:schemeClr val="tx2"/>
                  </a:solidFill>
                </a:defRPr>
              </a:lvl7pPr>
              <a:lvl8pPr eaLnBrk="1" latinLnBrk="1" hangingPunct="1">
                <a:defRPr>
                  <a:solidFill>
                    <a:schemeClr val="tx2"/>
                  </a:solidFill>
                </a:defRPr>
              </a:lvl8pPr>
              <a:lvl9pPr eaLnBrk="1" latin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ko-KR" altLang="en-US" sz="2400" dirty="0" smtClean="0">
                  <a:ln w="3175" cmpd="sng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B0F0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rPr>
                <a:t>게</a:t>
              </a:r>
              <a:r>
                <a:rPr lang="ko-KR" altLang="en-US" sz="1100" dirty="0" smtClean="0">
                  <a:ln w="3175" cmpd="sng">
                    <a:solidFill>
                      <a:schemeClr val="bg1">
                        <a:alpha val="0"/>
                      </a:schemeClr>
                    </a:solidFill>
                  </a:ln>
                  <a:latin typeface="HY울릉도M" panose="02030600000101010101" pitchFamily="18" charset="-127"/>
                  <a:ea typeface="HY울릉도M" panose="02030600000101010101" pitchFamily="18" charset="-127"/>
                </a:rPr>
                <a:t>시판</a:t>
              </a:r>
              <a:r>
                <a:rPr lang="ko-KR" altLang="en-US" sz="2400" dirty="0" smtClean="0">
                  <a:ln w="3175" cmpd="sng">
                    <a:solidFill>
                      <a:schemeClr val="bg1">
                        <a:alpha val="0"/>
                      </a:schemeClr>
                    </a:solidFill>
                  </a:ln>
                  <a:latin typeface="HY울릉도M" panose="02030600000101010101" pitchFamily="18" charset="-127"/>
                  <a:ea typeface="HY울릉도M" panose="02030600000101010101" pitchFamily="18" charset="-127"/>
                </a:rPr>
                <a:t> </a:t>
              </a:r>
              <a:r>
                <a:rPr lang="ko-KR" altLang="en-US" sz="1100" dirty="0" err="1" smtClean="0">
                  <a:ln w="3175" cmpd="sng">
                    <a:solidFill>
                      <a:schemeClr val="bg1">
                        <a:alpha val="0"/>
                      </a:schemeClr>
                    </a:solidFill>
                  </a:ln>
                  <a:latin typeface="HY울릉도M" panose="02030600000101010101" pitchFamily="18" charset="-127"/>
                  <a:ea typeface="HY울릉도M" panose="02030600000101010101" pitchFamily="18" charset="-127"/>
                </a:rPr>
                <a:t>팩</a:t>
              </a:r>
              <a:r>
                <a:rPr lang="ko-KR" altLang="en-US" sz="2400" dirty="0" err="1" smtClean="0">
                  <a:ln w="3175" cmpd="sng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B0F0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rPr>
                <a:t>토리</a:t>
              </a:r>
              <a:endParaRPr lang="ko-KR" altLang="en-US" sz="2400" dirty="0">
                <a:ln w="3175" cmpd="sng">
                  <a:solidFill>
                    <a:schemeClr val="bg1">
                      <a:alpha val="0"/>
                    </a:schemeClr>
                  </a:solidFill>
                </a:ln>
                <a:solidFill>
                  <a:srgbClr val="00B0F0"/>
                </a:solidFill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11566456" y="6089947"/>
              <a:ext cx="507149" cy="504626"/>
              <a:chOff x="7730688" y="1869989"/>
              <a:chExt cx="1680643" cy="1672282"/>
            </a:xfrm>
          </p:grpSpPr>
          <p:pic>
            <p:nvPicPr>
              <p:cNvPr id="45" name="그림 4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30688" y="1869989"/>
                <a:ext cx="1680643" cy="1672282"/>
              </a:xfrm>
              <a:prstGeom prst="rect">
                <a:avLst/>
              </a:prstGeom>
            </p:spPr>
          </p:pic>
          <p:pic>
            <p:nvPicPr>
              <p:cNvPr id="46" name="그림 4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7350" y="1869989"/>
                <a:ext cx="372556" cy="370703"/>
              </a:xfrm>
              <a:prstGeom prst="rect">
                <a:avLst/>
              </a:prstGeom>
            </p:spPr>
          </p:pic>
          <p:pic>
            <p:nvPicPr>
              <p:cNvPr id="47" name="그림 4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18615" y="2008231"/>
                <a:ext cx="467245" cy="464921"/>
              </a:xfrm>
              <a:prstGeom prst="rect">
                <a:avLst/>
              </a:prstGeom>
            </p:spPr>
          </p:pic>
        </p:grpSp>
        <p:sp>
          <p:nvSpPr>
            <p:cNvPr id="42" name="직사각형 41"/>
            <p:cNvSpPr/>
            <p:nvPr/>
          </p:nvSpPr>
          <p:spPr>
            <a:xfrm>
              <a:off x="160337" y="147637"/>
              <a:ext cx="297082" cy="646739"/>
            </a:xfrm>
            <a:prstGeom prst="rect">
              <a:avLst/>
            </a:prstGeom>
            <a:solidFill>
              <a:srgbClr val="008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AEEF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 flipV="1">
              <a:off x="160336" y="134593"/>
              <a:ext cx="6964363" cy="45719"/>
            </a:xfrm>
            <a:prstGeom prst="rect">
              <a:avLst/>
            </a:prstGeom>
            <a:solidFill>
              <a:srgbClr val="008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AEEF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 flipV="1">
              <a:off x="5227637" y="6703530"/>
              <a:ext cx="6964363" cy="45719"/>
            </a:xfrm>
            <a:prstGeom prst="rect">
              <a:avLst/>
            </a:prstGeom>
            <a:solidFill>
              <a:srgbClr val="008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AEEF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60336" y="134593"/>
            <a:ext cx="12031664" cy="6641030"/>
            <a:chOff x="160336" y="134593"/>
            <a:chExt cx="12031664" cy="6641030"/>
          </a:xfrm>
        </p:grpSpPr>
        <p:sp>
          <p:nvSpPr>
            <p:cNvPr id="26" name="제목 1"/>
            <p:cNvSpPr txBox="1">
              <a:spLocks/>
            </p:cNvSpPr>
            <p:nvPr/>
          </p:nvSpPr>
          <p:spPr>
            <a:xfrm>
              <a:off x="10066638" y="6089947"/>
              <a:ext cx="1753393" cy="685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1" hangingPunct="1">
                <a:spcBef>
                  <a:spcPct val="0"/>
                </a:spcBef>
                <a:buNone/>
                <a:defRPr sz="3200" kern="1200" cap="all">
                  <a:ln w="3175" cmpd="sng">
                    <a:noFill/>
                  </a:ln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65000"/>
                        </a:schemeClr>
                      </a:gs>
                    </a:gsLst>
                    <a:lin ang="5580000" scaled="0"/>
                    <a:tileRect/>
                  </a:gradFill>
                  <a:effectLst>
                    <a:glow rad="38100">
                      <a:schemeClr val="bg1">
                        <a:lumMod val="65000"/>
                        <a:lumOff val="35000"/>
                        <a:alpha val="40000"/>
                      </a:schemeClr>
                    </a:glow>
                    <a:outerShdw blurRad="28575" dist="38100" dir="14040000" algn="tl" rotWithShape="0">
                      <a:srgbClr val="000000">
                        <a:alpha val="25000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  <a:lvl2pPr eaLnBrk="1" latinLnBrk="1" hangingPunct="1">
                <a:defRPr>
                  <a:solidFill>
                    <a:schemeClr val="tx2"/>
                  </a:solidFill>
                </a:defRPr>
              </a:lvl2pPr>
              <a:lvl3pPr eaLnBrk="1" latinLnBrk="1" hangingPunct="1">
                <a:defRPr>
                  <a:solidFill>
                    <a:schemeClr val="tx2"/>
                  </a:solidFill>
                </a:defRPr>
              </a:lvl3pPr>
              <a:lvl4pPr eaLnBrk="1" latinLnBrk="1" hangingPunct="1">
                <a:defRPr>
                  <a:solidFill>
                    <a:schemeClr val="tx2"/>
                  </a:solidFill>
                </a:defRPr>
              </a:lvl4pPr>
              <a:lvl5pPr eaLnBrk="1" latinLnBrk="1" hangingPunct="1">
                <a:defRPr>
                  <a:solidFill>
                    <a:schemeClr val="tx2"/>
                  </a:solidFill>
                </a:defRPr>
              </a:lvl5pPr>
              <a:lvl6pPr eaLnBrk="1" latinLnBrk="1" hangingPunct="1">
                <a:defRPr>
                  <a:solidFill>
                    <a:schemeClr val="tx2"/>
                  </a:solidFill>
                </a:defRPr>
              </a:lvl6pPr>
              <a:lvl7pPr eaLnBrk="1" latinLnBrk="1" hangingPunct="1">
                <a:defRPr>
                  <a:solidFill>
                    <a:schemeClr val="tx2"/>
                  </a:solidFill>
                </a:defRPr>
              </a:lvl7pPr>
              <a:lvl8pPr eaLnBrk="1" latinLnBrk="1" hangingPunct="1">
                <a:defRPr>
                  <a:solidFill>
                    <a:schemeClr val="tx2"/>
                  </a:solidFill>
                </a:defRPr>
              </a:lvl8pPr>
              <a:lvl9pPr eaLnBrk="1" latin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ko-KR" altLang="en-US" sz="2400" dirty="0" smtClean="0">
                  <a:ln w="3175" cmpd="sng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B0F0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rPr>
                <a:t>게</a:t>
              </a:r>
              <a:r>
                <a:rPr lang="ko-KR" altLang="en-US" sz="1100" dirty="0" smtClean="0">
                  <a:ln w="3175" cmpd="sng">
                    <a:solidFill>
                      <a:schemeClr val="bg1">
                        <a:alpha val="0"/>
                      </a:schemeClr>
                    </a:solidFill>
                  </a:ln>
                  <a:latin typeface="HY울릉도M" panose="02030600000101010101" pitchFamily="18" charset="-127"/>
                  <a:ea typeface="HY울릉도M" panose="02030600000101010101" pitchFamily="18" charset="-127"/>
                </a:rPr>
                <a:t>시판</a:t>
              </a:r>
              <a:r>
                <a:rPr lang="ko-KR" altLang="en-US" sz="2400" dirty="0" smtClean="0">
                  <a:ln w="3175" cmpd="sng">
                    <a:solidFill>
                      <a:schemeClr val="bg1">
                        <a:alpha val="0"/>
                      </a:schemeClr>
                    </a:solidFill>
                  </a:ln>
                  <a:latin typeface="HY울릉도M" panose="02030600000101010101" pitchFamily="18" charset="-127"/>
                  <a:ea typeface="HY울릉도M" panose="02030600000101010101" pitchFamily="18" charset="-127"/>
                </a:rPr>
                <a:t> </a:t>
              </a:r>
              <a:r>
                <a:rPr lang="ko-KR" altLang="en-US" sz="1100" dirty="0" err="1" smtClean="0">
                  <a:ln w="3175" cmpd="sng">
                    <a:solidFill>
                      <a:schemeClr val="bg1">
                        <a:alpha val="0"/>
                      </a:schemeClr>
                    </a:solidFill>
                  </a:ln>
                  <a:latin typeface="HY울릉도M" panose="02030600000101010101" pitchFamily="18" charset="-127"/>
                  <a:ea typeface="HY울릉도M" panose="02030600000101010101" pitchFamily="18" charset="-127"/>
                </a:rPr>
                <a:t>팩</a:t>
              </a:r>
              <a:r>
                <a:rPr lang="ko-KR" altLang="en-US" sz="2400" dirty="0" err="1" smtClean="0">
                  <a:ln w="3175" cmpd="sng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B0F0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rPr>
                <a:t>토리</a:t>
              </a:r>
              <a:endParaRPr lang="ko-KR" altLang="en-US" sz="2400" dirty="0">
                <a:ln w="3175" cmpd="sng">
                  <a:solidFill>
                    <a:schemeClr val="bg1">
                      <a:alpha val="0"/>
                    </a:schemeClr>
                  </a:solidFill>
                </a:ln>
                <a:solidFill>
                  <a:srgbClr val="00B0F0"/>
                </a:solidFill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11566456" y="6089947"/>
              <a:ext cx="507149" cy="504626"/>
              <a:chOff x="7730688" y="1869989"/>
              <a:chExt cx="1680643" cy="1672282"/>
            </a:xfrm>
          </p:grpSpPr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30688" y="1869989"/>
                <a:ext cx="1680643" cy="1672282"/>
              </a:xfrm>
              <a:prstGeom prst="rect">
                <a:avLst/>
              </a:prstGeom>
            </p:spPr>
          </p:pic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7350" y="1869989"/>
                <a:ext cx="372556" cy="370703"/>
              </a:xfrm>
              <a:prstGeom prst="rect">
                <a:avLst/>
              </a:prstGeom>
            </p:spPr>
          </p:pic>
          <p:pic>
            <p:nvPicPr>
              <p:cNvPr id="33" name="그림 3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18615" y="2008231"/>
                <a:ext cx="467245" cy="464921"/>
              </a:xfrm>
              <a:prstGeom prst="rect">
                <a:avLst/>
              </a:prstGeom>
            </p:spPr>
          </p:pic>
        </p:grpSp>
        <p:sp>
          <p:nvSpPr>
            <p:cNvPr id="28" name="직사각형 27"/>
            <p:cNvSpPr/>
            <p:nvPr/>
          </p:nvSpPr>
          <p:spPr>
            <a:xfrm>
              <a:off x="160337" y="147637"/>
              <a:ext cx="297082" cy="646739"/>
            </a:xfrm>
            <a:prstGeom prst="rect">
              <a:avLst/>
            </a:prstGeom>
            <a:solidFill>
              <a:srgbClr val="008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AEEF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 flipV="1">
              <a:off x="160336" y="134593"/>
              <a:ext cx="6964363" cy="45719"/>
            </a:xfrm>
            <a:prstGeom prst="rect">
              <a:avLst/>
            </a:prstGeom>
            <a:solidFill>
              <a:srgbClr val="008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AEEF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 flipV="1">
              <a:off x="5227637" y="6703530"/>
              <a:ext cx="6964363" cy="45719"/>
            </a:xfrm>
            <a:prstGeom prst="rect">
              <a:avLst/>
            </a:prstGeom>
            <a:solidFill>
              <a:srgbClr val="008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AEEF"/>
                </a:solidFill>
              </a:endParaRPr>
            </a:p>
          </p:txBody>
        </p:sp>
      </p:grpSp>
      <p:pic>
        <p:nvPicPr>
          <p:cNvPr id="1034" name="Picture 10" descr="java-runtime-environment-logo.png (518×518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978" y="3286134"/>
            <a:ext cx="2267383" cy="226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1200px-MySQL.svg.png (1200×621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158" y="4465361"/>
            <a:ext cx="2605818" cy="134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116" y="1202292"/>
            <a:ext cx="1569785" cy="1569785"/>
          </a:xfrm>
          <a:prstGeom prst="rect">
            <a:avLst/>
          </a:prstGeom>
        </p:spPr>
      </p:pic>
      <p:sp>
        <p:nvSpPr>
          <p:cNvPr id="35" name="제목 1"/>
          <p:cNvSpPr txBox="1">
            <a:spLocks/>
          </p:cNvSpPr>
          <p:nvPr/>
        </p:nvSpPr>
        <p:spPr>
          <a:xfrm>
            <a:off x="457419" y="76093"/>
            <a:ext cx="6048478" cy="908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b="1" dirty="0" smtClean="0">
                <a:ln w="3175" cmpd="sng">
                  <a:solidFill>
                    <a:schemeClr val="bg1">
                      <a:alpha val="0"/>
                    </a:schemeClr>
                  </a:solidFill>
                </a:ln>
                <a:solidFill>
                  <a:srgbClr val="00AEEF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02.</a:t>
            </a:r>
            <a:r>
              <a:rPr lang="en-US" altLang="ko-KR" b="1" dirty="0" smtClean="0">
                <a:ln w="3175" cmpd="sng">
                  <a:solidFill>
                    <a:schemeClr val="bg1">
                      <a:alpha val="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b="1" dirty="0" smtClean="0">
                <a:ln w="3175" cmpd="sng">
                  <a:solidFill>
                    <a:schemeClr val="bg1">
                      <a:alpha val="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rPr>
              <a:t>개발환경</a:t>
            </a:r>
            <a:endParaRPr lang="ko-KR" altLang="en-US" b="1" dirty="0">
              <a:ln w="3175" cmpd="sng">
                <a:solidFill>
                  <a:schemeClr val="bg1">
                    <a:alpha val="0"/>
                  </a:schemeClr>
                </a:solidFill>
              </a:ln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457829" y="3959491"/>
            <a:ext cx="1878467" cy="1847904"/>
            <a:chOff x="1301079" y="920700"/>
            <a:chExt cx="2500696" cy="2460009"/>
          </a:xfrm>
        </p:grpSpPr>
        <p:pic>
          <p:nvPicPr>
            <p:cNvPr id="1032" name="Picture 8" descr="http://cfile23.uf.tistory.com/image/2407244958DB1EA2243D22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7516"/>
            <a:stretch/>
          </p:blipFill>
          <p:spPr bwMode="auto">
            <a:xfrm>
              <a:off x="1301079" y="920700"/>
              <a:ext cx="2494839" cy="1558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8" descr="http://cfile23.uf.tistory.com/image/2407244958DB1EA2243D22"/>
            <p:cNvPicPr>
              <a:picLocks noChangeAspect="1" noChangeArrowheads="1"/>
            </p:cNvPicPr>
            <p:nvPr/>
          </p:nvPicPr>
          <p:blipFill rotWithShape="1"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030"/>
            <a:stretch/>
          </p:blipFill>
          <p:spPr bwMode="auto">
            <a:xfrm>
              <a:off x="1306936" y="2458352"/>
              <a:ext cx="2494839" cy="922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4" descr="Bootstrap.png (512×512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09" y="2343207"/>
            <a:ext cx="2005240" cy="200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8477846" y="1554915"/>
            <a:ext cx="1514849" cy="1311696"/>
            <a:chOff x="6757882" y="2547937"/>
            <a:chExt cx="1514849" cy="1311696"/>
          </a:xfrm>
        </p:grpSpPr>
        <p:pic>
          <p:nvPicPr>
            <p:cNvPr id="3" name="Picture 8" descr="JQuery-150x150.png (150×150)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089"/>
            <a:stretch/>
          </p:blipFill>
          <p:spPr bwMode="auto">
            <a:xfrm>
              <a:off x="6843981" y="2547937"/>
              <a:ext cx="1428750" cy="1113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8" descr="JQuery-150x150.png (150×150)"/>
            <p:cNvPicPr>
              <a:picLocks noChangeAspect="1" noChangeArrowheads="1"/>
            </p:cNvPicPr>
            <p:nvPr/>
          </p:nvPicPr>
          <p:blipFill rotWithShape="1"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890"/>
            <a:stretch/>
          </p:blipFill>
          <p:spPr bwMode="auto">
            <a:xfrm>
              <a:off x="6757882" y="3529446"/>
              <a:ext cx="1428750" cy="330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8" name="Picture 4" descr="23468B39588DA40B184C48 (425×170)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424" y="2772196"/>
            <a:ext cx="3878762" cy="155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5626751" y="1034691"/>
            <a:ext cx="2262263" cy="1325543"/>
            <a:chOff x="5626751" y="1034691"/>
            <a:chExt cx="2262263" cy="1325543"/>
          </a:xfrm>
        </p:grpSpPr>
        <p:pic>
          <p:nvPicPr>
            <p:cNvPr id="1038" name="Picture 14" descr="HTML5_CSS_JavaScript.png (1024×600)"/>
            <p:cNvPicPr>
              <a:picLocks noChangeAspect="1" noChangeArrowheads="1"/>
            </p:cNvPicPr>
            <p:nvPr/>
          </p:nvPicPr>
          <p:blipFill rotWithShape="1">
            <a:blip r:embed="rId1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841"/>
            <a:stretch/>
          </p:blipFill>
          <p:spPr bwMode="auto">
            <a:xfrm>
              <a:off x="5626751" y="1034691"/>
              <a:ext cx="2262263" cy="320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14" descr="HTML5_CSS_JavaScript.png (1024×600)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518"/>
            <a:stretch/>
          </p:blipFill>
          <p:spPr bwMode="auto">
            <a:xfrm>
              <a:off x="5626751" y="1359693"/>
              <a:ext cx="2262263" cy="1000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78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-148992" y="0"/>
            <a:ext cx="13735050" cy="7191375"/>
            <a:chOff x="-148992" y="0"/>
            <a:chExt cx="13735050" cy="7191375"/>
          </a:xfrm>
        </p:grpSpPr>
        <p:sp>
          <p:nvSpPr>
            <p:cNvPr id="23" name="직사각형 22"/>
            <p:cNvSpPr/>
            <p:nvPr/>
          </p:nvSpPr>
          <p:spPr>
            <a:xfrm>
              <a:off x="-148992" y="0"/>
              <a:ext cx="13735050" cy="7191375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24" name="제목 1"/>
            <p:cNvSpPr txBox="1">
              <a:spLocks/>
            </p:cNvSpPr>
            <p:nvPr/>
          </p:nvSpPr>
          <p:spPr>
            <a:xfrm>
              <a:off x="10066638" y="6089947"/>
              <a:ext cx="1753393" cy="685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1" hangingPunct="1">
                <a:spcBef>
                  <a:spcPct val="0"/>
                </a:spcBef>
                <a:buNone/>
                <a:defRPr sz="3200" kern="1200" cap="all">
                  <a:ln w="3175" cmpd="sng">
                    <a:noFill/>
                  </a:ln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65000"/>
                        </a:schemeClr>
                      </a:gs>
                    </a:gsLst>
                    <a:lin ang="5580000" scaled="0"/>
                    <a:tileRect/>
                  </a:gradFill>
                  <a:effectLst>
                    <a:glow rad="38100">
                      <a:schemeClr val="bg1">
                        <a:lumMod val="65000"/>
                        <a:lumOff val="35000"/>
                        <a:alpha val="40000"/>
                      </a:schemeClr>
                    </a:glow>
                    <a:outerShdw blurRad="28575" dist="38100" dir="14040000" algn="tl" rotWithShape="0">
                      <a:srgbClr val="000000">
                        <a:alpha val="25000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  <a:lvl2pPr eaLnBrk="1" latinLnBrk="1" hangingPunct="1">
                <a:defRPr>
                  <a:solidFill>
                    <a:schemeClr val="tx2"/>
                  </a:solidFill>
                </a:defRPr>
              </a:lvl2pPr>
              <a:lvl3pPr eaLnBrk="1" latinLnBrk="1" hangingPunct="1">
                <a:defRPr>
                  <a:solidFill>
                    <a:schemeClr val="tx2"/>
                  </a:solidFill>
                </a:defRPr>
              </a:lvl3pPr>
              <a:lvl4pPr eaLnBrk="1" latinLnBrk="1" hangingPunct="1">
                <a:defRPr>
                  <a:solidFill>
                    <a:schemeClr val="tx2"/>
                  </a:solidFill>
                </a:defRPr>
              </a:lvl4pPr>
              <a:lvl5pPr eaLnBrk="1" latinLnBrk="1" hangingPunct="1">
                <a:defRPr>
                  <a:solidFill>
                    <a:schemeClr val="tx2"/>
                  </a:solidFill>
                </a:defRPr>
              </a:lvl5pPr>
              <a:lvl6pPr eaLnBrk="1" latinLnBrk="1" hangingPunct="1">
                <a:defRPr>
                  <a:solidFill>
                    <a:schemeClr val="tx2"/>
                  </a:solidFill>
                </a:defRPr>
              </a:lvl6pPr>
              <a:lvl7pPr eaLnBrk="1" latinLnBrk="1" hangingPunct="1">
                <a:defRPr>
                  <a:solidFill>
                    <a:schemeClr val="tx2"/>
                  </a:solidFill>
                </a:defRPr>
              </a:lvl7pPr>
              <a:lvl8pPr eaLnBrk="1" latinLnBrk="1" hangingPunct="1">
                <a:defRPr>
                  <a:solidFill>
                    <a:schemeClr val="tx2"/>
                  </a:solidFill>
                </a:defRPr>
              </a:lvl8pPr>
              <a:lvl9pPr eaLnBrk="1" latin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ko-KR" altLang="en-US" sz="2400" dirty="0" smtClean="0">
                  <a:ln w="3175" cmpd="sng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B0F0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게</a:t>
              </a:r>
              <a:r>
                <a:rPr lang="ko-KR" altLang="en-US" sz="1100" dirty="0" smtClean="0">
                  <a:ln w="3175" cmpd="sng">
                    <a:solidFill>
                      <a:schemeClr val="bg1">
                        <a:alpha val="0"/>
                      </a:schemeClr>
                    </a:solidFill>
                  </a:ln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시판</a:t>
              </a:r>
              <a:r>
                <a:rPr lang="ko-KR" altLang="en-US" sz="2400" dirty="0" smtClean="0">
                  <a:ln w="3175" cmpd="sng">
                    <a:solidFill>
                      <a:schemeClr val="bg1">
                        <a:alpha val="0"/>
                      </a:schemeClr>
                    </a:solidFill>
                  </a:ln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</a:t>
              </a:r>
              <a:r>
                <a:rPr lang="ko-KR" altLang="en-US" sz="1100" dirty="0" err="1" smtClean="0">
                  <a:ln w="3175" cmpd="sng">
                    <a:solidFill>
                      <a:schemeClr val="bg1">
                        <a:alpha val="0"/>
                      </a:schemeClr>
                    </a:solidFill>
                  </a:ln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팩</a:t>
              </a:r>
              <a:r>
                <a:rPr lang="ko-KR" altLang="en-US" sz="2400" dirty="0" err="1" smtClean="0">
                  <a:ln w="3175" cmpd="sng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B0F0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토리</a:t>
              </a:r>
              <a:endParaRPr lang="ko-KR" altLang="en-US" sz="2400" dirty="0">
                <a:ln w="3175" cmpd="sng">
                  <a:solidFill>
                    <a:schemeClr val="bg1">
                      <a:alpha val="0"/>
                    </a:schemeClr>
                  </a:solidFill>
                </a:ln>
                <a:solidFill>
                  <a:srgbClr val="00B0F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11566456" y="6089947"/>
              <a:ext cx="507149" cy="504626"/>
              <a:chOff x="7730688" y="1869989"/>
              <a:chExt cx="1680643" cy="1672282"/>
            </a:xfrm>
          </p:grpSpPr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30688" y="1869989"/>
                <a:ext cx="1680643" cy="1672282"/>
              </a:xfrm>
              <a:prstGeom prst="rect">
                <a:avLst/>
              </a:prstGeom>
            </p:spPr>
          </p:pic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7350" y="1869989"/>
                <a:ext cx="372556" cy="370703"/>
              </a:xfrm>
              <a:prstGeom prst="rect">
                <a:avLst/>
              </a:prstGeom>
            </p:spPr>
          </p:pic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18615" y="2008231"/>
                <a:ext cx="467245" cy="464921"/>
              </a:xfrm>
              <a:prstGeom prst="rect">
                <a:avLst/>
              </a:prstGeom>
            </p:spPr>
          </p:pic>
        </p:grpSp>
        <p:sp>
          <p:nvSpPr>
            <p:cNvPr id="26" name="직사각형 25"/>
            <p:cNvSpPr/>
            <p:nvPr/>
          </p:nvSpPr>
          <p:spPr>
            <a:xfrm>
              <a:off x="160337" y="147637"/>
              <a:ext cx="297082" cy="646739"/>
            </a:xfrm>
            <a:prstGeom prst="rect">
              <a:avLst/>
            </a:prstGeom>
            <a:solidFill>
              <a:srgbClr val="008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AEEF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 flipV="1">
              <a:off x="160336" y="134593"/>
              <a:ext cx="6964363" cy="45719"/>
            </a:xfrm>
            <a:prstGeom prst="rect">
              <a:avLst/>
            </a:prstGeom>
            <a:solidFill>
              <a:srgbClr val="008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AEEF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 flipV="1">
              <a:off x="5227637" y="6703530"/>
              <a:ext cx="6964363" cy="45719"/>
            </a:xfrm>
            <a:prstGeom prst="rect">
              <a:avLst/>
            </a:prstGeom>
            <a:solidFill>
              <a:srgbClr val="008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AEEF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</p:grpSp>
      <p:sp>
        <p:nvSpPr>
          <p:cNvPr id="32" name="제목 1"/>
          <p:cNvSpPr txBox="1">
            <a:spLocks/>
          </p:cNvSpPr>
          <p:nvPr/>
        </p:nvSpPr>
        <p:spPr>
          <a:xfrm>
            <a:off x="457418" y="76093"/>
            <a:ext cx="7543581" cy="908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b="1" dirty="0" smtClean="0">
                <a:ln w="3175" cmpd="sng">
                  <a:solidFill>
                    <a:schemeClr val="bg1">
                      <a:alpha val="0"/>
                    </a:schemeClr>
                  </a:solidFill>
                </a:ln>
                <a:solidFill>
                  <a:srgbClr val="00AEEF"/>
                </a:solidFill>
              </a:rPr>
              <a:t>03.</a:t>
            </a:r>
            <a:r>
              <a:rPr lang="en-US" altLang="ko-KR" b="1" dirty="0" smtClean="0">
                <a:ln w="3175" cmpd="sng">
                  <a:solidFill>
                    <a:schemeClr val="bg1">
                      <a:alpha val="0"/>
                    </a:schemeClr>
                  </a:solidFill>
                </a:ln>
              </a:rPr>
              <a:t> </a:t>
            </a:r>
            <a:r>
              <a:rPr lang="ko-KR" altLang="en-US" b="1" dirty="0" smtClean="0">
                <a:ln w="3175" cmpd="sng">
                  <a:solidFill>
                    <a:schemeClr val="bg1">
                      <a:alpha val="0"/>
                    </a:schemeClr>
                  </a:solidFill>
                </a:ln>
              </a:rPr>
              <a:t>역할분장</a:t>
            </a:r>
            <a:endParaRPr lang="ko-KR" altLang="en-US" b="1" dirty="0">
              <a:ln w="3175" cmpd="sng"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35" name="내용 개체 틀 2"/>
          <p:cNvSpPr>
            <a:spLocks noGrp="1"/>
          </p:cNvSpPr>
          <p:nvPr>
            <p:ph idx="1"/>
          </p:nvPr>
        </p:nvSpPr>
        <p:spPr>
          <a:xfrm>
            <a:off x="1195936" y="1956846"/>
            <a:ext cx="6143383" cy="2200001"/>
          </a:xfrm>
        </p:spPr>
        <p:txBody>
          <a:bodyPr anchor="t">
            <a:norm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메인 페이지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–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김태균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회원가입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페이지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–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김현교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김태균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ID/PW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찾기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페이지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–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김현교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김태균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개인정보수정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페이지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–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김현교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김태균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4" name="내용 개체 틀 2"/>
          <p:cNvSpPr txBox="1">
            <a:spLocks/>
          </p:cNvSpPr>
          <p:nvPr/>
        </p:nvSpPr>
        <p:spPr>
          <a:xfrm>
            <a:off x="6127616" y="1956846"/>
            <a:ext cx="4770219" cy="24213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게시판 목록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페이지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–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김현교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게시만 등록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&amp;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수정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페이지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–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서승현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게시판 읽기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&amp;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댓글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페이지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–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이수용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최고관리자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페이지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–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김현준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게시판관리자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페이지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–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이소정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7" name="내용 개체 틀 2"/>
          <p:cNvSpPr txBox="1">
            <a:spLocks/>
          </p:cNvSpPr>
          <p:nvPr/>
        </p:nvSpPr>
        <p:spPr>
          <a:xfrm>
            <a:off x="1195936" y="1207044"/>
            <a:ext cx="3356869" cy="749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총괄 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서승현</a:t>
            </a:r>
            <a:endParaRPr lang="en-US" altLang="ko-KR" b="1" dirty="0" smtClean="0">
              <a:ln>
                <a:solidFill>
                  <a:schemeClr val="bg1">
                    <a:alpha val="0"/>
                  </a:schemeClr>
                </a:solidFill>
              </a:ln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8" name="내용 개체 틀 2"/>
          <p:cNvSpPr txBox="1">
            <a:spLocks/>
          </p:cNvSpPr>
          <p:nvPr/>
        </p:nvSpPr>
        <p:spPr>
          <a:xfrm>
            <a:off x="1195936" y="4414973"/>
            <a:ext cx="4770219" cy="21351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DB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설계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–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김현준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이소정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DB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스케줄러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–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서승현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9" name="내용 개체 틀 2"/>
          <p:cNvSpPr txBox="1">
            <a:spLocks/>
          </p:cNvSpPr>
          <p:nvPr/>
        </p:nvSpPr>
        <p:spPr>
          <a:xfrm>
            <a:off x="6035504" y="4414973"/>
            <a:ext cx="4770219" cy="14428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PPT –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이소정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매뉴얼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김태균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962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-148992" y="0"/>
            <a:ext cx="13735050" cy="7191375"/>
            <a:chOff x="-148992" y="0"/>
            <a:chExt cx="13735050" cy="7191375"/>
          </a:xfrm>
        </p:grpSpPr>
        <p:sp>
          <p:nvSpPr>
            <p:cNvPr id="44" name="직사각형 43"/>
            <p:cNvSpPr/>
            <p:nvPr/>
          </p:nvSpPr>
          <p:spPr>
            <a:xfrm>
              <a:off x="-148992" y="0"/>
              <a:ext cx="13735050" cy="7191375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제목 1"/>
            <p:cNvSpPr txBox="1">
              <a:spLocks/>
            </p:cNvSpPr>
            <p:nvPr/>
          </p:nvSpPr>
          <p:spPr>
            <a:xfrm>
              <a:off x="10066638" y="6089947"/>
              <a:ext cx="1753393" cy="685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1" hangingPunct="1">
                <a:spcBef>
                  <a:spcPct val="0"/>
                </a:spcBef>
                <a:buNone/>
                <a:defRPr sz="3200" kern="1200" cap="all">
                  <a:ln w="3175" cmpd="sng">
                    <a:noFill/>
                  </a:ln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65000"/>
                        </a:schemeClr>
                      </a:gs>
                    </a:gsLst>
                    <a:lin ang="5580000" scaled="0"/>
                    <a:tileRect/>
                  </a:gradFill>
                  <a:effectLst>
                    <a:glow rad="38100">
                      <a:schemeClr val="bg1">
                        <a:lumMod val="65000"/>
                        <a:lumOff val="35000"/>
                        <a:alpha val="40000"/>
                      </a:schemeClr>
                    </a:glow>
                    <a:outerShdw blurRad="28575" dist="38100" dir="14040000" algn="tl" rotWithShape="0">
                      <a:srgbClr val="000000">
                        <a:alpha val="25000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  <a:lvl2pPr eaLnBrk="1" latinLnBrk="1" hangingPunct="1">
                <a:defRPr>
                  <a:solidFill>
                    <a:schemeClr val="tx2"/>
                  </a:solidFill>
                </a:defRPr>
              </a:lvl2pPr>
              <a:lvl3pPr eaLnBrk="1" latinLnBrk="1" hangingPunct="1">
                <a:defRPr>
                  <a:solidFill>
                    <a:schemeClr val="tx2"/>
                  </a:solidFill>
                </a:defRPr>
              </a:lvl3pPr>
              <a:lvl4pPr eaLnBrk="1" latinLnBrk="1" hangingPunct="1">
                <a:defRPr>
                  <a:solidFill>
                    <a:schemeClr val="tx2"/>
                  </a:solidFill>
                </a:defRPr>
              </a:lvl4pPr>
              <a:lvl5pPr eaLnBrk="1" latinLnBrk="1" hangingPunct="1">
                <a:defRPr>
                  <a:solidFill>
                    <a:schemeClr val="tx2"/>
                  </a:solidFill>
                </a:defRPr>
              </a:lvl5pPr>
              <a:lvl6pPr eaLnBrk="1" latinLnBrk="1" hangingPunct="1">
                <a:defRPr>
                  <a:solidFill>
                    <a:schemeClr val="tx2"/>
                  </a:solidFill>
                </a:defRPr>
              </a:lvl6pPr>
              <a:lvl7pPr eaLnBrk="1" latinLnBrk="1" hangingPunct="1">
                <a:defRPr>
                  <a:solidFill>
                    <a:schemeClr val="tx2"/>
                  </a:solidFill>
                </a:defRPr>
              </a:lvl7pPr>
              <a:lvl8pPr eaLnBrk="1" latinLnBrk="1" hangingPunct="1">
                <a:defRPr>
                  <a:solidFill>
                    <a:schemeClr val="tx2"/>
                  </a:solidFill>
                </a:defRPr>
              </a:lvl8pPr>
              <a:lvl9pPr eaLnBrk="1" latin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ko-KR" altLang="en-US" sz="2400" dirty="0" smtClean="0">
                  <a:ln w="3175" cmpd="sng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B0F0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rPr>
                <a:t>게</a:t>
              </a:r>
              <a:r>
                <a:rPr lang="ko-KR" altLang="en-US" sz="1100" dirty="0" smtClean="0">
                  <a:ln w="3175" cmpd="sng">
                    <a:solidFill>
                      <a:schemeClr val="bg1">
                        <a:alpha val="0"/>
                      </a:schemeClr>
                    </a:solidFill>
                  </a:ln>
                  <a:latin typeface="HY울릉도M" panose="02030600000101010101" pitchFamily="18" charset="-127"/>
                  <a:ea typeface="HY울릉도M" panose="02030600000101010101" pitchFamily="18" charset="-127"/>
                </a:rPr>
                <a:t>시판</a:t>
              </a:r>
              <a:r>
                <a:rPr lang="ko-KR" altLang="en-US" sz="2400" dirty="0" smtClean="0">
                  <a:ln w="3175" cmpd="sng">
                    <a:solidFill>
                      <a:schemeClr val="bg1">
                        <a:alpha val="0"/>
                      </a:schemeClr>
                    </a:solidFill>
                  </a:ln>
                  <a:latin typeface="HY울릉도M" panose="02030600000101010101" pitchFamily="18" charset="-127"/>
                  <a:ea typeface="HY울릉도M" panose="02030600000101010101" pitchFamily="18" charset="-127"/>
                </a:rPr>
                <a:t> </a:t>
              </a:r>
              <a:r>
                <a:rPr lang="ko-KR" altLang="en-US" sz="1100" dirty="0" err="1" smtClean="0">
                  <a:ln w="3175" cmpd="sng">
                    <a:solidFill>
                      <a:schemeClr val="bg1">
                        <a:alpha val="0"/>
                      </a:schemeClr>
                    </a:solidFill>
                  </a:ln>
                  <a:latin typeface="HY울릉도M" panose="02030600000101010101" pitchFamily="18" charset="-127"/>
                  <a:ea typeface="HY울릉도M" panose="02030600000101010101" pitchFamily="18" charset="-127"/>
                </a:rPr>
                <a:t>팩</a:t>
              </a:r>
              <a:r>
                <a:rPr lang="ko-KR" altLang="en-US" sz="2400" dirty="0" err="1" smtClean="0">
                  <a:ln w="3175" cmpd="sng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B0F0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rPr>
                <a:t>토리</a:t>
              </a:r>
              <a:endParaRPr lang="ko-KR" altLang="en-US" sz="2400" dirty="0">
                <a:ln w="3175" cmpd="sng">
                  <a:solidFill>
                    <a:schemeClr val="bg1">
                      <a:alpha val="0"/>
                    </a:schemeClr>
                  </a:solidFill>
                </a:ln>
                <a:solidFill>
                  <a:srgbClr val="00B0F0"/>
                </a:solidFill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11566456" y="6089947"/>
              <a:ext cx="507149" cy="504626"/>
              <a:chOff x="7730688" y="1869989"/>
              <a:chExt cx="1680643" cy="1672282"/>
            </a:xfrm>
          </p:grpSpPr>
          <p:pic>
            <p:nvPicPr>
              <p:cNvPr id="50" name="그림 4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30688" y="1869989"/>
                <a:ext cx="1680643" cy="1672282"/>
              </a:xfrm>
              <a:prstGeom prst="rect">
                <a:avLst/>
              </a:prstGeom>
            </p:spPr>
          </p:pic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7350" y="1869989"/>
                <a:ext cx="372556" cy="370703"/>
              </a:xfrm>
              <a:prstGeom prst="rect">
                <a:avLst/>
              </a:prstGeom>
            </p:spPr>
          </p:pic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18615" y="2008231"/>
                <a:ext cx="467245" cy="464921"/>
              </a:xfrm>
              <a:prstGeom prst="rect">
                <a:avLst/>
              </a:prstGeom>
            </p:spPr>
          </p:pic>
        </p:grpSp>
        <p:sp>
          <p:nvSpPr>
            <p:cNvPr id="47" name="직사각형 46"/>
            <p:cNvSpPr/>
            <p:nvPr/>
          </p:nvSpPr>
          <p:spPr>
            <a:xfrm>
              <a:off x="160337" y="147637"/>
              <a:ext cx="297082" cy="646739"/>
            </a:xfrm>
            <a:prstGeom prst="rect">
              <a:avLst/>
            </a:prstGeom>
            <a:solidFill>
              <a:srgbClr val="008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AEEF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 flipV="1">
              <a:off x="160336" y="134593"/>
              <a:ext cx="6964363" cy="45719"/>
            </a:xfrm>
            <a:prstGeom prst="rect">
              <a:avLst/>
            </a:prstGeom>
            <a:solidFill>
              <a:srgbClr val="008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AEEF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 flipV="1">
              <a:off x="5227637" y="6703530"/>
              <a:ext cx="6964363" cy="45719"/>
            </a:xfrm>
            <a:prstGeom prst="rect">
              <a:avLst/>
            </a:prstGeom>
            <a:solidFill>
              <a:srgbClr val="008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AEEF"/>
                </a:solidFill>
              </a:endParaRPr>
            </a:p>
          </p:txBody>
        </p:sp>
      </p:grpSp>
      <p:sp>
        <p:nvSpPr>
          <p:cNvPr id="32" name="제목 1"/>
          <p:cNvSpPr txBox="1">
            <a:spLocks/>
          </p:cNvSpPr>
          <p:nvPr/>
        </p:nvSpPr>
        <p:spPr>
          <a:xfrm>
            <a:off x="457418" y="76093"/>
            <a:ext cx="7543581" cy="908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b="1" dirty="0" smtClean="0">
                <a:ln w="3175" cmpd="sng">
                  <a:solidFill>
                    <a:schemeClr val="bg1">
                      <a:alpha val="0"/>
                    </a:schemeClr>
                  </a:solidFill>
                </a:ln>
                <a:solidFill>
                  <a:srgbClr val="00AEEF"/>
                </a:solidFill>
              </a:rPr>
              <a:t>04.</a:t>
            </a:r>
            <a:r>
              <a:rPr lang="en-US" altLang="ko-KR" b="1" dirty="0" smtClean="0">
                <a:ln w="3175" cmpd="sng">
                  <a:solidFill>
                    <a:schemeClr val="bg1">
                      <a:alpha val="0"/>
                    </a:schemeClr>
                  </a:solidFill>
                </a:ln>
              </a:rPr>
              <a:t> </a:t>
            </a:r>
            <a:r>
              <a:rPr lang="ko-KR" altLang="en-US" b="1" dirty="0" smtClean="0">
                <a:ln w="3175" cmpd="sng">
                  <a:solidFill>
                    <a:schemeClr val="bg1">
                      <a:alpha val="0"/>
                    </a:schemeClr>
                  </a:solidFill>
                </a:ln>
              </a:rPr>
              <a:t>게토리 운영 시스템</a:t>
            </a:r>
            <a:endParaRPr lang="ko-KR" altLang="en-US" b="1" dirty="0">
              <a:ln w="3175" cmpd="sng"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38" name="내용 개체 틀 2"/>
          <p:cNvSpPr txBox="1">
            <a:spLocks/>
          </p:cNvSpPr>
          <p:nvPr/>
        </p:nvSpPr>
        <p:spPr>
          <a:xfrm>
            <a:off x="1920326" y="1554121"/>
            <a:ext cx="2064184" cy="789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최고 관리자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526215" y="793895"/>
            <a:ext cx="4770219" cy="804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회원등급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43595" t="29309" r="44383" b="48979"/>
          <a:stretch/>
        </p:blipFill>
        <p:spPr>
          <a:xfrm>
            <a:off x="788553" y="1800980"/>
            <a:ext cx="1103198" cy="1087437"/>
          </a:xfrm>
          <a:prstGeom prst="ellipse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3"/>
          <a:srcRect l="43595" t="29309" r="44383" b="48979"/>
          <a:stretch/>
        </p:blipFill>
        <p:spPr>
          <a:xfrm>
            <a:off x="788553" y="4646613"/>
            <a:ext cx="1103198" cy="1087437"/>
          </a:xfrm>
          <a:prstGeom prst="ellipse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/>
          <a:srcRect l="43595" t="29309" r="44383" b="48979"/>
          <a:stretch/>
        </p:blipFill>
        <p:spPr>
          <a:xfrm>
            <a:off x="6027303" y="4646613"/>
            <a:ext cx="1103198" cy="1087437"/>
          </a:xfrm>
          <a:prstGeom prst="ellipse">
            <a:avLst/>
          </a:prstGeom>
        </p:spPr>
      </p:pic>
      <p:sp>
        <p:nvSpPr>
          <p:cNvPr id="53" name="내용 개체 틀 2"/>
          <p:cNvSpPr txBox="1">
            <a:spLocks/>
          </p:cNvSpPr>
          <p:nvPr/>
        </p:nvSpPr>
        <p:spPr>
          <a:xfrm>
            <a:off x="2053676" y="1941206"/>
            <a:ext cx="4770219" cy="21351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게시판 관리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회원관리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블랙리스트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6" name="내용 개체 틀 2"/>
          <p:cNvSpPr txBox="1">
            <a:spLocks/>
          </p:cNvSpPr>
          <p:nvPr/>
        </p:nvSpPr>
        <p:spPr>
          <a:xfrm>
            <a:off x="7159076" y="1558842"/>
            <a:ext cx="2064184" cy="789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게시판 관리자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3"/>
          <a:srcRect l="43595" t="29309" r="44383" b="48979"/>
          <a:stretch/>
        </p:blipFill>
        <p:spPr>
          <a:xfrm>
            <a:off x="6027303" y="1800980"/>
            <a:ext cx="1103198" cy="1087437"/>
          </a:xfrm>
          <a:prstGeom prst="ellipse">
            <a:avLst/>
          </a:prstGeom>
        </p:spPr>
      </p:pic>
      <p:sp>
        <p:nvSpPr>
          <p:cNvPr id="58" name="내용 개체 틀 2"/>
          <p:cNvSpPr txBox="1">
            <a:spLocks/>
          </p:cNvSpPr>
          <p:nvPr/>
        </p:nvSpPr>
        <p:spPr>
          <a:xfrm>
            <a:off x="7266967" y="1942161"/>
            <a:ext cx="4770219" cy="21351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게시판 설정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게시글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관리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매니저 관리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블랙리스트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9" name="내용 개체 틀 2"/>
          <p:cNvSpPr txBox="1">
            <a:spLocks/>
          </p:cNvSpPr>
          <p:nvPr/>
        </p:nvSpPr>
        <p:spPr>
          <a:xfrm>
            <a:off x="1920326" y="4423359"/>
            <a:ext cx="2064184" cy="789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부매니저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60" name="내용 개체 틀 2"/>
          <p:cNvSpPr txBox="1">
            <a:spLocks/>
          </p:cNvSpPr>
          <p:nvPr/>
        </p:nvSpPr>
        <p:spPr>
          <a:xfrm>
            <a:off x="2053675" y="4766983"/>
            <a:ext cx="4770219" cy="21351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게시글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관리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블랙리스트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61" name="내용 개체 틀 2"/>
          <p:cNvSpPr txBox="1">
            <a:spLocks/>
          </p:cNvSpPr>
          <p:nvPr/>
        </p:nvSpPr>
        <p:spPr>
          <a:xfrm>
            <a:off x="7159076" y="4423359"/>
            <a:ext cx="2064184" cy="789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일반회원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63" name="내용 개체 틀 2"/>
          <p:cNvSpPr txBox="1">
            <a:spLocks/>
          </p:cNvSpPr>
          <p:nvPr/>
        </p:nvSpPr>
        <p:spPr>
          <a:xfrm>
            <a:off x="7266967" y="4766983"/>
            <a:ext cx="2913713" cy="12393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게시판 설정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397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-139467" y="0"/>
            <a:ext cx="13735050" cy="7191375"/>
            <a:chOff x="-148992" y="0"/>
            <a:chExt cx="13735050" cy="7191375"/>
          </a:xfrm>
        </p:grpSpPr>
        <p:sp>
          <p:nvSpPr>
            <p:cNvPr id="23" name="직사각형 22"/>
            <p:cNvSpPr/>
            <p:nvPr/>
          </p:nvSpPr>
          <p:spPr>
            <a:xfrm>
              <a:off x="-148992" y="0"/>
              <a:ext cx="13735050" cy="7191375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제목 1"/>
            <p:cNvSpPr txBox="1">
              <a:spLocks/>
            </p:cNvSpPr>
            <p:nvPr/>
          </p:nvSpPr>
          <p:spPr>
            <a:xfrm>
              <a:off x="10066638" y="6089947"/>
              <a:ext cx="1753393" cy="685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1" hangingPunct="1">
                <a:spcBef>
                  <a:spcPct val="0"/>
                </a:spcBef>
                <a:buNone/>
                <a:defRPr sz="3200" kern="1200" cap="all">
                  <a:ln w="3175" cmpd="sng">
                    <a:noFill/>
                  </a:ln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65000"/>
                        </a:schemeClr>
                      </a:gs>
                    </a:gsLst>
                    <a:lin ang="5580000" scaled="0"/>
                    <a:tileRect/>
                  </a:gradFill>
                  <a:effectLst>
                    <a:glow rad="38100">
                      <a:schemeClr val="bg1">
                        <a:lumMod val="65000"/>
                        <a:lumOff val="35000"/>
                        <a:alpha val="40000"/>
                      </a:schemeClr>
                    </a:glow>
                    <a:outerShdw blurRad="28575" dist="38100" dir="14040000" algn="tl" rotWithShape="0">
                      <a:srgbClr val="000000">
                        <a:alpha val="25000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  <a:lvl2pPr eaLnBrk="1" latinLnBrk="1" hangingPunct="1">
                <a:defRPr>
                  <a:solidFill>
                    <a:schemeClr val="tx2"/>
                  </a:solidFill>
                </a:defRPr>
              </a:lvl2pPr>
              <a:lvl3pPr eaLnBrk="1" latinLnBrk="1" hangingPunct="1">
                <a:defRPr>
                  <a:solidFill>
                    <a:schemeClr val="tx2"/>
                  </a:solidFill>
                </a:defRPr>
              </a:lvl3pPr>
              <a:lvl4pPr eaLnBrk="1" latinLnBrk="1" hangingPunct="1">
                <a:defRPr>
                  <a:solidFill>
                    <a:schemeClr val="tx2"/>
                  </a:solidFill>
                </a:defRPr>
              </a:lvl4pPr>
              <a:lvl5pPr eaLnBrk="1" latinLnBrk="1" hangingPunct="1">
                <a:defRPr>
                  <a:solidFill>
                    <a:schemeClr val="tx2"/>
                  </a:solidFill>
                </a:defRPr>
              </a:lvl5pPr>
              <a:lvl6pPr eaLnBrk="1" latinLnBrk="1" hangingPunct="1">
                <a:defRPr>
                  <a:solidFill>
                    <a:schemeClr val="tx2"/>
                  </a:solidFill>
                </a:defRPr>
              </a:lvl6pPr>
              <a:lvl7pPr eaLnBrk="1" latinLnBrk="1" hangingPunct="1">
                <a:defRPr>
                  <a:solidFill>
                    <a:schemeClr val="tx2"/>
                  </a:solidFill>
                </a:defRPr>
              </a:lvl7pPr>
              <a:lvl8pPr eaLnBrk="1" latinLnBrk="1" hangingPunct="1">
                <a:defRPr>
                  <a:solidFill>
                    <a:schemeClr val="tx2"/>
                  </a:solidFill>
                </a:defRPr>
              </a:lvl8pPr>
              <a:lvl9pPr eaLnBrk="1" latin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ko-KR" altLang="en-US" sz="2400" dirty="0" smtClean="0">
                  <a:ln w="3175" cmpd="sng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B0F0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rPr>
                <a:t>게</a:t>
              </a:r>
              <a:r>
                <a:rPr lang="ko-KR" altLang="en-US" sz="1100" dirty="0" smtClean="0">
                  <a:ln w="3175" cmpd="sng">
                    <a:solidFill>
                      <a:schemeClr val="bg1">
                        <a:alpha val="0"/>
                      </a:schemeClr>
                    </a:solidFill>
                  </a:ln>
                  <a:latin typeface="HY울릉도M" panose="02030600000101010101" pitchFamily="18" charset="-127"/>
                  <a:ea typeface="HY울릉도M" panose="02030600000101010101" pitchFamily="18" charset="-127"/>
                </a:rPr>
                <a:t>시판</a:t>
              </a:r>
              <a:r>
                <a:rPr lang="ko-KR" altLang="en-US" sz="2400" dirty="0" smtClean="0">
                  <a:ln w="3175" cmpd="sng">
                    <a:solidFill>
                      <a:schemeClr val="bg1">
                        <a:alpha val="0"/>
                      </a:schemeClr>
                    </a:solidFill>
                  </a:ln>
                  <a:latin typeface="HY울릉도M" panose="02030600000101010101" pitchFamily="18" charset="-127"/>
                  <a:ea typeface="HY울릉도M" panose="02030600000101010101" pitchFamily="18" charset="-127"/>
                </a:rPr>
                <a:t> </a:t>
              </a:r>
              <a:r>
                <a:rPr lang="ko-KR" altLang="en-US" sz="1100" dirty="0" err="1" smtClean="0">
                  <a:ln w="3175" cmpd="sng">
                    <a:solidFill>
                      <a:schemeClr val="bg1">
                        <a:alpha val="0"/>
                      </a:schemeClr>
                    </a:solidFill>
                  </a:ln>
                  <a:latin typeface="HY울릉도M" panose="02030600000101010101" pitchFamily="18" charset="-127"/>
                  <a:ea typeface="HY울릉도M" panose="02030600000101010101" pitchFamily="18" charset="-127"/>
                </a:rPr>
                <a:t>팩</a:t>
              </a:r>
              <a:r>
                <a:rPr lang="ko-KR" altLang="en-US" sz="2400" dirty="0" err="1" smtClean="0">
                  <a:ln w="3175" cmpd="sng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B0F0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rPr>
                <a:t>토리</a:t>
              </a:r>
              <a:endParaRPr lang="ko-KR" altLang="en-US" sz="2400" dirty="0">
                <a:ln w="3175" cmpd="sng">
                  <a:solidFill>
                    <a:schemeClr val="bg1">
                      <a:alpha val="0"/>
                    </a:schemeClr>
                  </a:solidFill>
                </a:ln>
                <a:solidFill>
                  <a:srgbClr val="00B0F0"/>
                </a:solidFill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11566456" y="6089947"/>
              <a:ext cx="507149" cy="504626"/>
              <a:chOff x="7730688" y="1869989"/>
              <a:chExt cx="1680643" cy="1672282"/>
            </a:xfrm>
          </p:grpSpPr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30688" y="1869989"/>
                <a:ext cx="1680643" cy="1672282"/>
              </a:xfrm>
              <a:prstGeom prst="rect">
                <a:avLst/>
              </a:prstGeom>
            </p:spPr>
          </p:pic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7350" y="1869989"/>
                <a:ext cx="372556" cy="370703"/>
              </a:xfrm>
              <a:prstGeom prst="rect">
                <a:avLst/>
              </a:prstGeom>
            </p:spPr>
          </p:pic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18615" y="2008231"/>
                <a:ext cx="467245" cy="464921"/>
              </a:xfrm>
              <a:prstGeom prst="rect">
                <a:avLst/>
              </a:prstGeom>
            </p:spPr>
          </p:pic>
        </p:grpSp>
        <p:sp>
          <p:nvSpPr>
            <p:cNvPr id="26" name="직사각형 25"/>
            <p:cNvSpPr/>
            <p:nvPr/>
          </p:nvSpPr>
          <p:spPr>
            <a:xfrm>
              <a:off x="160337" y="147637"/>
              <a:ext cx="297082" cy="646739"/>
            </a:xfrm>
            <a:prstGeom prst="rect">
              <a:avLst/>
            </a:prstGeom>
            <a:solidFill>
              <a:srgbClr val="008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AEEF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 flipV="1">
              <a:off x="160336" y="134593"/>
              <a:ext cx="6964363" cy="45719"/>
            </a:xfrm>
            <a:prstGeom prst="rect">
              <a:avLst/>
            </a:prstGeom>
            <a:solidFill>
              <a:srgbClr val="008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AEEF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 flipV="1">
              <a:off x="5227637" y="6703530"/>
              <a:ext cx="6964363" cy="45719"/>
            </a:xfrm>
            <a:prstGeom prst="rect">
              <a:avLst/>
            </a:prstGeom>
            <a:solidFill>
              <a:srgbClr val="008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AEEF"/>
                </a:solidFill>
              </a:endParaRPr>
            </a:p>
          </p:txBody>
        </p:sp>
      </p:grpSp>
      <p:sp>
        <p:nvSpPr>
          <p:cNvPr id="32" name="제목 1"/>
          <p:cNvSpPr txBox="1">
            <a:spLocks/>
          </p:cNvSpPr>
          <p:nvPr/>
        </p:nvSpPr>
        <p:spPr>
          <a:xfrm>
            <a:off x="457418" y="76093"/>
            <a:ext cx="7543581" cy="908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b="1" dirty="0" smtClean="0">
                <a:ln w="3175" cmpd="sng">
                  <a:solidFill>
                    <a:schemeClr val="bg1">
                      <a:alpha val="0"/>
                    </a:schemeClr>
                  </a:solidFill>
                </a:ln>
                <a:solidFill>
                  <a:srgbClr val="00AEEF"/>
                </a:solidFill>
              </a:rPr>
              <a:t>04.</a:t>
            </a:r>
            <a:r>
              <a:rPr lang="en-US" altLang="ko-KR" b="1" dirty="0" smtClean="0">
                <a:ln w="3175" cmpd="sng">
                  <a:solidFill>
                    <a:schemeClr val="bg1">
                      <a:alpha val="0"/>
                    </a:schemeClr>
                  </a:solidFill>
                </a:ln>
              </a:rPr>
              <a:t> </a:t>
            </a:r>
            <a:r>
              <a:rPr lang="ko-KR" altLang="en-US" b="1" dirty="0" smtClean="0">
                <a:ln w="3175" cmpd="sng">
                  <a:solidFill>
                    <a:schemeClr val="bg1">
                      <a:alpha val="0"/>
                    </a:schemeClr>
                  </a:solidFill>
                </a:ln>
              </a:rPr>
              <a:t>게토리 운영 시스템</a:t>
            </a:r>
            <a:endParaRPr lang="ko-KR" altLang="en-US" b="1" dirty="0">
              <a:ln w="3175" cmpd="sng"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526215" y="793895"/>
            <a:ext cx="5103060" cy="804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2.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게시판 스케줄링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 1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시간 주기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2227168" y="2188350"/>
            <a:ext cx="2456516" cy="17177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인기글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 이상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게시글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3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 이상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6" name="내용 개체 틀 2"/>
          <p:cNvSpPr txBox="1">
            <a:spLocks/>
          </p:cNvSpPr>
          <p:nvPr/>
        </p:nvSpPr>
        <p:spPr>
          <a:xfrm>
            <a:off x="2113887" y="1700430"/>
            <a:ext cx="2064184" cy="789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인기게시판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43035" t="30247" r="43843" b="50153"/>
          <a:stretch/>
        </p:blipFill>
        <p:spPr>
          <a:xfrm>
            <a:off x="689275" y="1810505"/>
            <a:ext cx="1333921" cy="1087437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3"/>
          <a:srcRect l="43035" t="30247" r="43843" b="50153"/>
          <a:stretch/>
        </p:blipFill>
        <p:spPr>
          <a:xfrm>
            <a:off x="5911941" y="1800980"/>
            <a:ext cx="1333921" cy="1087437"/>
          </a:xfrm>
          <a:prstGeom prst="rect">
            <a:avLst/>
          </a:prstGeom>
        </p:spPr>
      </p:pic>
      <p:sp>
        <p:nvSpPr>
          <p:cNvPr id="51" name="내용 개체 틀 2"/>
          <p:cNvSpPr txBox="1">
            <a:spLocks/>
          </p:cNvSpPr>
          <p:nvPr/>
        </p:nvSpPr>
        <p:spPr>
          <a:xfrm>
            <a:off x="7446868" y="2188350"/>
            <a:ext cx="2456516" cy="17177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추천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노잼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&gt;=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3</a:t>
            </a:r>
          </a:p>
        </p:txBody>
      </p:sp>
      <p:sp>
        <p:nvSpPr>
          <p:cNvPr id="54" name="내용 개체 틀 2"/>
          <p:cNvSpPr txBox="1">
            <a:spLocks/>
          </p:cNvSpPr>
          <p:nvPr/>
        </p:nvSpPr>
        <p:spPr>
          <a:xfrm>
            <a:off x="7333587" y="1700430"/>
            <a:ext cx="2064184" cy="789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인기글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5" name="내용 개체 틀 2"/>
          <p:cNvSpPr txBox="1">
            <a:spLocks/>
          </p:cNvSpPr>
          <p:nvPr/>
        </p:nvSpPr>
        <p:spPr>
          <a:xfrm>
            <a:off x="2227167" y="4598175"/>
            <a:ext cx="3547103" cy="17177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5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일동안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게시글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작성자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/>
            </a:r>
            <a:b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</a:b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명 미만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6" name="내용 개체 틀 2"/>
          <p:cNvSpPr txBox="1">
            <a:spLocks/>
          </p:cNvSpPr>
          <p:nvPr/>
        </p:nvSpPr>
        <p:spPr>
          <a:xfrm>
            <a:off x="2113886" y="4110255"/>
            <a:ext cx="3123275" cy="789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죽어가는 게시판 알림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3"/>
          <a:srcRect l="43035" t="30247" r="43843" b="50153"/>
          <a:stretch/>
        </p:blipFill>
        <p:spPr>
          <a:xfrm>
            <a:off x="689275" y="4220330"/>
            <a:ext cx="1333921" cy="1087437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3"/>
          <a:srcRect l="43035" t="30247" r="43843" b="50153"/>
          <a:stretch/>
        </p:blipFill>
        <p:spPr>
          <a:xfrm>
            <a:off x="5911941" y="4210805"/>
            <a:ext cx="1333921" cy="1087437"/>
          </a:xfrm>
          <a:prstGeom prst="rect">
            <a:avLst/>
          </a:prstGeom>
        </p:spPr>
      </p:pic>
      <p:sp>
        <p:nvSpPr>
          <p:cNvPr id="59" name="내용 개체 틀 2"/>
          <p:cNvSpPr txBox="1">
            <a:spLocks/>
          </p:cNvSpPr>
          <p:nvPr/>
        </p:nvSpPr>
        <p:spPr>
          <a:xfrm>
            <a:off x="7446867" y="4598175"/>
            <a:ext cx="3166403" cy="17177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7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일동안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게시글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작성자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/>
            </a:r>
            <a:b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</a:b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명 미만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60" name="내용 개체 틀 2"/>
          <p:cNvSpPr txBox="1">
            <a:spLocks/>
          </p:cNvSpPr>
          <p:nvPr/>
        </p:nvSpPr>
        <p:spPr>
          <a:xfrm>
            <a:off x="7333587" y="4110255"/>
            <a:ext cx="2064184" cy="789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게시판 정지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401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-148992" y="0"/>
            <a:ext cx="13735050" cy="7191375"/>
            <a:chOff x="-148992" y="0"/>
            <a:chExt cx="13735050" cy="7191375"/>
          </a:xfrm>
        </p:grpSpPr>
        <p:sp>
          <p:nvSpPr>
            <p:cNvPr id="23" name="직사각형 22"/>
            <p:cNvSpPr/>
            <p:nvPr/>
          </p:nvSpPr>
          <p:spPr>
            <a:xfrm>
              <a:off x="-148992" y="0"/>
              <a:ext cx="13735050" cy="7191375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24" name="제목 1"/>
            <p:cNvSpPr txBox="1">
              <a:spLocks/>
            </p:cNvSpPr>
            <p:nvPr/>
          </p:nvSpPr>
          <p:spPr>
            <a:xfrm>
              <a:off x="10066638" y="6089947"/>
              <a:ext cx="1753393" cy="685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1" hangingPunct="1">
                <a:spcBef>
                  <a:spcPct val="0"/>
                </a:spcBef>
                <a:buNone/>
                <a:defRPr sz="3200" kern="1200" cap="all">
                  <a:ln w="3175" cmpd="sng">
                    <a:noFill/>
                  </a:ln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65000"/>
                        </a:schemeClr>
                      </a:gs>
                    </a:gsLst>
                    <a:lin ang="5580000" scaled="0"/>
                    <a:tileRect/>
                  </a:gradFill>
                  <a:effectLst>
                    <a:glow rad="38100">
                      <a:schemeClr val="bg1">
                        <a:lumMod val="65000"/>
                        <a:lumOff val="35000"/>
                        <a:alpha val="40000"/>
                      </a:schemeClr>
                    </a:glow>
                    <a:outerShdw blurRad="28575" dist="38100" dir="14040000" algn="tl" rotWithShape="0">
                      <a:srgbClr val="000000">
                        <a:alpha val="25000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  <a:lvl2pPr eaLnBrk="1" latinLnBrk="1" hangingPunct="1">
                <a:defRPr>
                  <a:solidFill>
                    <a:schemeClr val="tx2"/>
                  </a:solidFill>
                </a:defRPr>
              </a:lvl2pPr>
              <a:lvl3pPr eaLnBrk="1" latinLnBrk="1" hangingPunct="1">
                <a:defRPr>
                  <a:solidFill>
                    <a:schemeClr val="tx2"/>
                  </a:solidFill>
                </a:defRPr>
              </a:lvl3pPr>
              <a:lvl4pPr eaLnBrk="1" latinLnBrk="1" hangingPunct="1">
                <a:defRPr>
                  <a:solidFill>
                    <a:schemeClr val="tx2"/>
                  </a:solidFill>
                </a:defRPr>
              </a:lvl4pPr>
              <a:lvl5pPr eaLnBrk="1" latinLnBrk="1" hangingPunct="1">
                <a:defRPr>
                  <a:solidFill>
                    <a:schemeClr val="tx2"/>
                  </a:solidFill>
                </a:defRPr>
              </a:lvl5pPr>
              <a:lvl6pPr eaLnBrk="1" latinLnBrk="1" hangingPunct="1">
                <a:defRPr>
                  <a:solidFill>
                    <a:schemeClr val="tx2"/>
                  </a:solidFill>
                </a:defRPr>
              </a:lvl6pPr>
              <a:lvl7pPr eaLnBrk="1" latinLnBrk="1" hangingPunct="1">
                <a:defRPr>
                  <a:solidFill>
                    <a:schemeClr val="tx2"/>
                  </a:solidFill>
                </a:defRPr>
              </a:lvl7pPr>
              <a:lvl8pPr eaLnBrk="1" latinLnBrk="1" hangingPunct="1">
                <a:defRPr>
                  <a:solidFill>
                    <a:schemeClr val="tx2"/>
                  </a:solidFill>
                </a:defRPr>
              </a:lvl8pPr>
              <a:lvl9pPr eaLnBrk="1" latin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ko-KR" altLang="en-US" sz="2400" dirty="0" smtClean="0">
                  <a:ln w="3175" cmpd="sng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B0F0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게</a:t>
              </a:r>
              <a:r>
                <a:rPr lang="ko-KR" altLang="en-US" sz="1100" dirty="0" smtClean="0">
                  <a:ln w="3175" cmpd="sng">
                    <a:solidFill>
                      <a:schemeClr val="bg1">
                        <a:alpha val="0"/>
                      </a:schemeClr>
                    </a:solidFill>
                  </a:ln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시판</a:t>
              </a:r>
              <a:r>
                <a:rPr lang="ko-KR" altLang="en-US" sz="2400" dirty="0" smtClean="0">
                  <a:ln w="3175" cmpd="sng">
                    <a:solidFill>
                      <a:schemeClr val="bg1">
                        <a:alpha val="0"/>
                      </a:schemeClr>
                    </a:solidFill>
                  </a:ln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</a:t>
              </a:r>
              <a:r>
                <a:rPr lang="ko-KR" altLang="en-US" sz="1100" dirty="0" err="1" smtClean="0">
                  <a:ln w="3175" cmpd="sng">
                    <a:solidFill>
                      <a:schemeClr val="bg1">
                        <a:alpha val="0"/>
                      </a:schemeClr>
                    </a:solidFill>
                  </a:ln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팩</a:t>
              </a:r>
              <a:r>
                <a:rPr lang="ko-KR" altLang="en-US" sz="2400" dirty="0" err="1" smtClean="0">
                  <a:ln w="3175" cmpd="sng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B0F0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토리</a:t>
              </a:r>
              <a:endParaRPr lang="ko-KR" altLang="en-US" sz="2400" dirty="0">
                <a:ln w="3175" cmpd="sng">
                  <a:solidFill>
                    <a:schemeClr val="bg1">
                      <a:alpha val="0"/>
                    </a:schemeClr>
                  </a:solidFill>
                </a:ln>
                <a:solidFill>
                  <a:srgbClr val="00B0F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11566456" y="6089947"/>
              <a:ext cx="507149" cy="504626"/>
              <a:chOff x="7730688" y="1869989"/>
              <a:chExt cx="1680643" cy="1672282"/>
            </a:xfrm>
          </p:grpSpPr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30688" y="1869989"/>
                <a:ext cx="1680643" cy="1672282"/>
              </a:xfrm>
              <a:prstGeom prst="rect">
                <a:avLst/>
              </a:prstGeom>
            </p:spPr>
          </p:pic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7350" y="1869989"/>
                <a:ext cx="372556" cy="370703"/>
              </a:xfrm>
              <a:prstGeom prst="rect">
                <a:avLst/>
              </a:prstGeom>
            </p:spPr>
          </p:pic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18615" y="2008231"/>
                <a:ext cx="467245" cy="464921"/>
              </a:xfrm>
              <a:prstGeom prst="rect">
                <a:avLst/>
              </a:prstGeom>
            </p:spPr>
          </p:pic>
        </p:grpSp>
        <p:sp>
          <p:nvSpPr>
            <p:cNvPr id="26" name="직사각형 25"/>
            <p:cNvSpPr/>
            <p:nvPr/>
          </p:nvSpPr>
          <p:spPr>
            <a:xfrm>
              <a:off x="160337" y="147637"/>
              <a:ext cx="297082" cy="646739"/>
            </a:xfrm>
            <a:prstGeom prst="rect">
              <a:avLst/>
            </a:prstGeom>
            <a:solidFill>
              <a:srgbClr val="008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AEEF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 flipV="1">
              <a:off x="160336" y="134593"/>
              <a:ext cx="6964363" cy="45719"/>
            </a:xfrm>
            <a:prstGeom prst="rect">
              <a:avLst/>
            </a:prstGeom>
            <a:solidFill>
              <a:srgbClr val="008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AEEF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 flipV="1">
              <a:off x="5227637" y="6703530"/>
              <a:ext cx="6964363" cy="45719"/>
            </a:xfrm>
            <a:prstGeom prst="rect">
              <a:avLst/>
            </a:prstGeom>
            <a:solidFill>
              <a:srgbClr val="008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AEEF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</p:grpSp>
      <p:sp>
        <p:nvSpPr>
          <p:cNvPr id="32" name="제목 1"/>
          <p:cNvSpPr txBox="1">
            <a:spLocks/>
          </p:cNvSpPr>
          <p:nvPr/>
        </p:nvSpPr>
        <p:spPr>
          <a:xfrm>
            <a:off x="457418" y="76093"/>
            <a:ext cx="7543581" cy="908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b="1" dirty="0" smtClean="0">
                <a:ln w="3175" cmpd="sng">
                  <a:solidFill>
                    <a:schemeClr val="bg1">
                      <a:alpha val="0"/>
                    </a:schemeClr>
                  </a:solidFill>
                </a:ln>
                <a:solidFill>
                  <a:srgbClr val="00AEEF"/>
                </a:solidFill>
              </a:rPr>
              <a:t>05.</a:t>
            </a:r>
            <a:r>
              <a:rPr lang="en-US" altLang="ko-KR" b="1" dirty="0" smtClean="0">
                <a:ln w="3175" cmpd="sng">
                  <a:solidFill>
                    <a:schemeClr val="bg1">
                      <a:alpha val="0"/>
                    </a:schemeClr>
                  </a:solidFill>
                </a:ln>
              </a:rPr>
              <a:t> </a:t>
            </a:r>
            <a:r>
              <a:rPr lang="ko-KR" altLang="en-US" b="1" dirty="0" smtClean="0">
                <a:ln w="3175" cmpd="sng">
                  <a:solidFill>
                    <a:schemeClr val="bg1">
                      <a:alpha val="0"/>
                    </a:schemeClr>
                  </a:solidFill>
                </a:ln>
              </a:rPr>
              <a:t>시연</a:t>
            </a:r>
            <a:endParaRPr lang="ko-KR" altLang="en-US" b="1" dirty="0">
              <a:ln w="3175" cmpd="sng"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pic>
        <p:nvPicPr>
          <p:cNvPr id="14" name="그림 13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5008" y="901895"/>
            <a:ext cx="5221985" cy="505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0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-148992" y="0"/>
            <a:ext cx="13735050" cy="7191375"/>
            <a:chOff x="-148992" y="0"/>
            <a:chExt cx="13735050" cy="7191375"/>
          </a:xfrm>
        </p:grpSpPr>
        <p:sp>
          <p:nvSpPr>
            <p:cNvPr id="23" name="직사각형 22"/>
            <p:cNvSpPr/>
            <p:nvPr/>
          </p:nvSpPr>
          <p:spPr>
            <a:xfrm>
              <a:off x="-148992" y="0"/>
              <a:ext cx="13735050" cy="7191375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24" name="제목 1"/>
            <p:cNvSpPr txBox="1">
              <a:spLocks/>
            </p:cNvSpPr>
            <p:nvPr/>
          </p:nvSpPr>
          <p:spPr>
            <a:xfrm>
              <a:off x="10066638" y="6089947"/>
              <a:ext cx="1753393" cy="685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1" hangingPunct="1">
                <a:spcBef>
                  <a:spcPct val="0"/>
                </a:spcBef>
                <a:buNone/>
                <a:defRPr sz="3200" kern="1200" cap="all">
                  <a:ln w="3175" cmpd="sng">
                    <a:noFill/>
                  </a:ln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65000"/>
                        </a:schemeClr>
                      </a:gs>
                    </a:gsLst>
                    <a:lin ang="5580000" scaled="0"/>
                    <a:tileRect/>
                  </a:gradFill>
                  <a:effectLst>
                    <a:glow rad="38100">
                      <a:schemeClr val="bg1">
                        <a:lumMod val="65000"/>
                        <a:lumOff val="35000"/>
                        <a:alpha val="40000"/>
                      </a:schemeClr>
                    </a:glow>
                    <a:outerShdw blurRad="28575" dist="38100" dir="14040000" algn="tl" rotWithShape="0">
                      <a:srgbClr val="000000">
                        <a:alpha val="25000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  <a:lvl2pPr eaLnBrk="1" latinLnBrk="1" hangingPunct="1">
                <a:defRPr>
                  <a:solidFill>
                    <a:schemeClr val="tx2"/>
                  </a:solidFill>
                </a:defRPr>
              </a:lvl2pPr>
              <a:lvl3pPr eaLnBrk="1" latinLnBrk="1" hangingPunct="1">
                <a:defRPr>
                  <a:solidFill>
                    <a:schemeClr val="tx2"/>
                  </a:solidFill>
                </a:defRPr>
              </a:lvl3pPr>
              <a:lvl4pPr eaLnBrk="1" latinLnBrk="1" hangingPunct="1">
                <a:defRPr>
                  <a:solidFill>
                    <a:schemeClr val="tx2"/>
                  </a:solidFill>
                </a:defRPr>
              </a:lvl4pPr>
              <a:lvl5pPr eaLnBrk="1" latinLnBrk="1" hangingPunct="1">
                <a:defRPr>
                  <a:solidFill>
                    <a:schemeClr val="tx2"/>
                  </a:solidFill>
                </a:defRPr>
              </a:lvl5pPr>
              <a:lvl6pPr eaLnBrk="1" latinLnBrk="1" hangingPunct="1">
                <a:defRPr>
                  <a:solidFill>
                    <a:schemeClr val="tx2"/>
                  </a:solidFill>
                </a:defRPr>
              </a:lvl6pPr>
              <a:lvl7pPr eaLnBrk="1" latinLnBrk="1" hangingPunct="1">
                <a:defRPr>
                  <a:solidFill>
                    <a:schemeClr val="tx2"/>
                  </a:solidFill>
                </a:defRPr>
              </a:lvl7pPr>
              <a:lvl8pPr eaLnBrk="1" latinLnBrk="1" hangingPunct="1">
                <a:defRPr>
                  <a:solidFill>
                    <a:schemeClr val="tx2"/>
                  </a:solidFill>
                </a:defRPr>
              </a:lvl8pPr>
              <a:lvl9pPr eaLnBrk="1" latin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ko-KR" altLang="en-US" sz="2400" dirty="0" smtClean="0">
                  <a:ln w="3175" cmpd="sng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B0F0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게</a:t>
              </a:r>
              <a:r>
                <a:rPr lang="ko-KR" altLang="en-US" sz="1100" dirty="0" smtClean="0">
                  <a:ln w="3175" cmpd="sng">
                    <a:solidFill>
                      <a:schemeClr val="bg1">
                        <a:alpha val="0"/>
                      </a:schemeClr>
                    </a:solidFill>
                  </a:ln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시판</a:t>
              </a:r>
              <a:r>
                <a:rPr lang="ko-KR" altLang="en-US" sz="2400" dirty="0" smtClean="0">
                  <a:ln w="3175" cmpd="sng">
                    <a:solidFill>
                      <a:schemeClr val="bg1">
                        <a:alpha val="0"/>
                      </a:schemeClr>
                    </a:solidFill>
                  </a:ln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</a:t>
              </a:r>
              <a:r>
                <a:rPr lang="ko-KR" altLang="en-US" sz="1100" dirty="0" err="1" smtClean="0">
                  <a:ln w="3175" cmpd="sng">
                    <a:solidFill>
                      <a:schemeClr val="bg1">
                        <a:alpha val="0"/>
                      </a:schemeClr>
                    </a:solidFill>
                  </a:ln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팩</a:t>
              </a:r>
              <a:r>
                <a:rPr lang="ko-KR" altLang="en-US" sz="2400" dirty="0" err="1" smtClean="0">
                  <a:ln w="3175" cmpd="sng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B0F0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토리</a:t>
              </a:r>
              <a:endParaRPr lang="ko-KR" altLang="en-US" sz="2400" dirty="0">
                <a:ln w="3175" cmpd="sng">
                  <a:solidFill>
                    <a:schemeClr val="bg1">
                      <a:alpha val="0"/>
                    </a:schemeClr>
                  </a:solidFill>
                </a:ln>
                <a:solidFill>
                  <a:srgbClr val="00B0F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11566456" y="6089947"/>
              <a:ext cx="507149" cy="504626"/>
              <a:chOff x="7730688" y="1869989"/>
              <a:chExt cx="1680643" cy="1672282"/>
            </a:xfrm>
          </p:grpSpPr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30688" y="1869989"/>
                <a:ext cx="1680643" cy="1672282"/>
              </a:xfrm>
              <a:prstGeom prst="rect">
                <a:avLst/>
              </a:prstGeom>
            </p:spPr>
          </p:pic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7350" y="1869989"/>
                <a:ext cx="372556" cy="370703"/>
              </a:xfrm>
              <a:prstGeom prst="rect">
                <a:avLst/>
              </a:prstGeom>
            </p:spPr>
          </p:pic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18615" y="2008231"/>
                <a:ext cx="467245" cy="464921"/>
              </a:xfrm>
              <a:prstGeom prst="rect">
                <a:avLst/>
              </a:prstGeom>
            </p:spPr>
          </p:pic>
        </p:grpSp>
        <p:sp>
          <p:nvSpPr>
            <p:cNvPr id="26" name="직사각형 25"/>
            <p:cNvSpPr/>
            <p:nvPr/>
          </p:nvSpPr>
          <p:spPr>
            <a:xfrm>
              <a:off x="160337" y="147637"/>
              <a:ext cx="297082" cy="646739"/>
            </a:xfrm>
            <a:prstGeom prst="rect">
              <a:avLst/>
            </a:prstGeom>
            <a:solidFill>
              <a:srgbClr val="008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AEEF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 flipV="1">
              <a:off x="160336" y="134593"/>
              <a:ext cx="6964363" cy="45719"/>
            </a:xfrm>
            <a:prstGeom prst="rect">
              <a:avLst/>
            </a:prstGeom>
            <a:solidFill>
              <a:srgbClr val="008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AEEF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 flipV="1">
              <a:off x="5227637" y="6703530"/>
              <a:ext cx="6964363" cy="45719"/>
            </a:xfrm>
            <a:prstGeom prst="rect">
              <a:avLst/>
            </a:prstGeom>
            <a:solidFill>
              <a:srgbClr val="008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AEEF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</p:grpSp>
      <p:sp>
        <p:nvSpPr>
          <p:cNvPr id="32" name="제목 1"/>
          <p:cNvSpPr txBox="1">
            <a:spLocks/>
          </p:cNvSpPr>
          <p:nvPr/>
        </p:nvSpPr>
        <p:spPr>
          <a:xfrm>
            <a:off x="457418" y="76093"/>
            <a:ext cx="7543581" cy="908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b="1" dirty="0" smtClean="0">
                <a:ln w="3175" cmpd="sng">
                  <a:solidFill>
                    <a:schemeClr val="bg1">
                      <a:alpha val="0"/>
                    </a:schemeClr>
                  </a:solidFill>
                </a:ln>
                <a:solidFill>
                  <a:srgbClr val="00AEEF"/>
                </a:solidFill>
              </a:rPr>
              <a:t>05.</a:t>
            </a:r>
            <a:r>
              <a:rPr lang="en-US" altLang="ko-KR" b="1" dirty="0" smtClean="0">
                <a:ln w="3175" cmpd="sng">
                  <a:solidFill>
                    <a:schemeClr val="bg1">
                      <a:alpha val="0"/>
                    </a:schemeClr>
                  </a:solidFill>
                </a:ln>
              </a:rPr>
              <a:t> </a:t>
            </a:r>
            <a:r>
              <a:rPr lang="ko-KR" altLang="en-US" b="1" dirty="0" smtClean="0">
                <a:ln w="3175" cmpd="sng">
                  <a:solidFill>
                    <a:schemeClr val="bg1">
                      <a:alpha val="0"/>
                    </a:schemeClr>
                  </a:solidFill>
                </a:ln>
              </a:rPr>
              <a:t>개발후기</a:t>
            </a:r>
            <a:endParaRPr lang="ko-KR" altLang="en-US" b="1" dirty="0">
              <a:ln w="3175" cmpd="sng"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35" name="내용 개체 틀 2"/>
          <p:cNvSpPr>
            <a:spLocks noGrp="1"/>
          </p:cNvSpPr>
          <p:nvPr>
            <p:ph idx="1"/>
          </p:nvPr>
        </p:nvSpPr>
        <p:spPr>
          <a:xfrm>
            <a:off x="763721" y="1542359"/>
            <a:ext cx="10664558" cy="377328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프로젝트 전반에 걸친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AEEF"/>
                </a:solidFill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개발 일정 관리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와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AEEF"/>
                </a:solidFill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주기적인 회의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를 통해서 프로젝트를 순탄히 마칠 수 있게 되어 뿌듯합니다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이번 프로젝트를 계기로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AEEF"/>
                </a:solidFill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SPRING MVC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AEEF"/>
                </a:solidFill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패턴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에 대해 조금 더 익숙해 질 수 있었고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짧은 기간에 </a:t>
            </a:r>
            <a:r>
              <a:rPr lang="ko-KR" altLang="en-US" sz="2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AEEF"/>
                </a:solidFill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웹기획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AEEF"/>
                </a:solidFill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AEEF"/>
                </a:solidFill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부터 개발과 서비스까지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다양한 경험을 할 수 있었습니다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또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팀 프로젝트에 있어서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AEEF"/>
                </a:solidFill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의사소통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 얼마나 중요한지도 알게 되었습니다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이로 인해 팀원들 모두 한층 더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AEEF"/>
                </a:solidFill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성장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할 수 있는 계기가 되어 좋았습니다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254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en-US" altLang="ko-KR" sz="6000" dirty="0" smtClean="0">
                <a:ln w="3175" cmpd="sng">
                  <a:solidFill>
                    <a:schemeClr val="bg1">
                      <a:alpha val="0"/>
                    </a:schemeClr>
                  </a:solidFill>
                </a:ln>
                <a:solidFill>
                  <a:srgbClr val="00B0F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/>
            </a:r>
            <a:br>
              <a:rPr lang="en-US" altLang="ko-KR" sz="6000" dirty="0" smtClean="0">
                <a:ln w="3175" cmpd="sng">
                  <a:solidFill>
                    <a:schemeClr val="bg1">
                      <a:alpha val="0"/>
                    </a:schemeClr>
                  </a:solidFill>
                </a:ln>
                <a:solidFill>
                  <a:srgbClr val="00B0F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</a:br>
            <a:r>
              <a:rPr lang="en-US" altLang="ko-KR" sz="15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Q&amp;A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7273488" y="1419224"/>
            <a:ext cx="1521012" cy="1513445"/>
            <a:chOff x="7730688" y="1869989"/>
            <a:chExt cx="1680643" cy="167228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0688" y="1869989"/>
              <a:ext cx="1680643" cy="167228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7350" y="1869989"/>
              <a:ext cx="372556" cy="370703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8615" y="2008231"/>
              <a:ext cx="467245" cy="464921"/>
            </a:xfrm>
            <a:prstGeom prst="rect">
              <a:avLst/>
            </a:prstGeom>
          </p:spPr>
        </p:pic>
      </p:grpSp>
      <p:sp>
        <p:nvSpPr>
          <p:cNvPr id="10" name="직사각형 9"/>
          <p:cNvSpPr/>
          <p:nvPr/>
        </p:nvSpPr>
        <p:spPr>
          <a:xfrm>
            <a:off x="3512061" y="1820303"/>
            <a:ext cx="40793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0" dirty="0">
                <a:ln w="3175" cmpd="sng">
                  <a:solidFill>
                    <a:schemeClr val="bg1">
                      <a:alpha val="0"/>
                    </a:schemeClr>
                  </a:solidFill>
                </a:ln>
                <a:solidFill>
                  <a:srgbClr val="00B0F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게</a:t>
            </a:r>
            <a:r>
              <a:rPr lang="ko-KR" altLang="en-US" sz="3200" dirty="0">
                <a:ln w="3175" cmpd="sng">
                  <a:solidFill>
                    <a:schemeClr val="bg1">
                      <a:alpha val="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rPr>
              <a:t>시판</a:t>
            </a:r>
            <a:r>
              <a:rPr lang="ko-KR" altLang="en-US" sz="6000" dirty="0">
                <a:ln w="3175" cmpd="sng">
                  <a:solidFill>
                    <a:schemeClr val="bg1">
                      <a:alpha val="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3200" dirty="0" err="1">
                <a:ln w="3175" cmpd="sng">
                  <a:solidFill>
                    <a:schemeClr val="bg1">
                      <a:alpha val="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rPr>
              <a:t>팩</a:t>
            </a:r>
            <a:r>
              <a:rPr lang="ko-KR" altLang="en-US" sz="6000" dirty="0" err="1">
                <a:ln w="3175" cmpd="sng">
                  <a:solidFill>
                    <a:schemeClr val="bg1">
                      <a:alpha val="0"/>
                    </a:schemeClr>
                  </a:solidFill>
                </a:ln>
                <a:solidFill>
                  <a:srgbClr val="00B0F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토리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76166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360</TotalTime>
  <Words>282</Words>
  <Application>Microsoft Office PowerPoint</Application>
  <PresentationFormat>와이드스크린</PresentationFormat>
  <Paragraphs>70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08서울남산체 B</vt:lpstr>
      <vt:lpstr>HY울릉도M</vt:lpstr>
      <vt:lpstr>맑은 고딕</vt:lpstr>
      <vt:lpstr>Arial</vt:lpstr>
      <vt:lpstr>Century Gothic</vt:lpstr>
      <vt:lpstr>그물</vt:lpstr>
      <vt:lpstr>게시판 팩토리</vt:lpstr>
      <vt:lpstr>01. 기획의도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게시판 팩토리</dc:title>
  <dc:creator>Tae</dc:creator>
  <cp:lastModifiedBy>Tae</cp:lastModifiedBy>
  <cp:revision>31</cp:revision>
  <dcterms:created xsi:type="dcterms:W3CDTF">2017-12-07T01:26:15Z</dcterms:created>
  <dcterms:modified xsi:type="dcterms:W3CDTF">2017-12-07T07:28:24Z</dcterms:modified>
</cp:coreProperties>
</file>