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76" r:id="rId3"/>
    <p:sldId id="257" r:id="rId4"/>
    <p:sldId id="310" r:id="rId5"/>
    <p:sldId id="297" r:id="rId6"/>
    <p:sldId id="311" r:id="rId7"/>
    <p:sldId id="288" r:id="rId8"/>
    <p:sldId id="299" r:id="rId9"/>
    <p:sldId id="309" r:id="rId10"/>
    <p:sldId id="294" r:id="rId11"/>
    <p:sldId id="295" r:id="rId12"/>
    <p:sldId id="307" r:id="rId13"/>
    <p:sldId id="308" r:id="rId14"/>
    <p:sldId id="293" r:id="rId15"/>
    <p:sldId id="301" r:id="rId16"/>
    <p:sldId id="304" r:id="rId17"/>
    <p:sldId id="305" r:id="rId18"/>
    <p:sldId id="306" r:id="rId19"/>
    <p:sldId id="300" r:id="rId20"/>
    <p:sldId id="289" r:id="rId21"/>
    <p:sldId id="290" r:id="rId22"/>
    <p:sldId id="291" r:id="rId23"/>
    <p:sldId id="292" r:id="rId24"/>
    <p:sldId id="28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36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5545" autoAdjust="0"/>
  </p:normalViewPr>
  <p:slideViewPr>
    <p:cSldViewPr snapToObjects="1">
      <p:cViewPr varScale="1">
        <p:scale>
          <a:sx n="111" d="100"/>
          <a:sy n="111" d="100"/>
        </p:scale>
        <p:origin x="1578" y="108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3E10-18EF-489B-9FB9-5F2275DE6A3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1543-8148-4AF1-9A33-5356EA47E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115060"/>
            <a:ext cx="2440305" cy="24403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9235" cy="1927860"/>
          </a:xfrm>
        </p:spPr>
        <p:txBody>
          <a:bodyPr/>
          <a:lstStyle/>
          <a:p>
            <a:r>
              <a:rPr lang="en-US" altLang="ko-KR" dirty="0" smtClean="0"/>
              <a:t>                   </a:t>
            </a:r>
            <a:r>
              <a:rPr lang="ko-KR" altLang="en-US" dirty="0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62500" y="3717290"/>
            <a:ext cx="3121660" cy="16560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57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02023"/>
              </p:ext>
            </p:extLst>
          </p:nvPr>
        </p:nvGraphicFramePr>
        <p:xfrm>
          <a:off x="6593205" y="701040"/>
          <a:ext cx="2434590" cy="46551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0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559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VISUAL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305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997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27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등록 버튼을 누르면 글 등록과 동시에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27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게시판 내부 글 등록 화면</a:t>
            </a:r>
            <a:endParaRPr lang="ko-KR" altLang="en-US" sz="1600" b="0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7" name="Oval 63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63"/>
          <p:cNvSpPr>
            <a:spLocks/>
          </p:cNvSpPr>
          <p:nvPr/>
        </p:nvSpPr>
        <p:spPr bwMode="auto">
          <a:xfrm>
            <a:off x="3008630" y="9086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63"/>
          <p:cNvSpPr>
            <a:spLocks/>
          </p:cNvSpPr>
          <p:nvPr/>
        </p:nvSpPr>
        <p:spPr bwMode="auto">
          <a:xfrm>
            <a:off x="1448435" y="166624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885" y="6309360"/>
            <a:ext cx="6408420" cy="2882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91310"/>
            <a:ext cx="5130165" cy="467677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724660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701800"/>
            <a:ext cx="659130" cy="2476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2169160"/>
          <a:ext cx="4725035" cy="3677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3677285">
                <a:tc>
                  <a:txBody>
                    <a:bodyPr/>
                    <a:lstStyle/>
                    <a:p>
                      <a:pPr marL="0" indent="0" algn="just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>
            <a:spLocks/>
          </p:cNvSpPr>
          <p:nvPr/>
        </p:nvSpPr>
        <p:spPr>
          <a:xfrm>
            <a:off x="3841115" y="1704975"/>
            <a:ext cx="643255" cy="2463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97408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97408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52" name="Oval 63"/>
          <p:cNvSpPr>
            <a:spLocks/>
          </p:cNvSpPr>
          <p:nvPr/>
        </p:nvSpPr>
        <p:spPr bwMode="auto">
          <a:xfrm>
            <a:off x="1480820" y="201168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88137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89851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451735"/>
            <a:ext cx="3455670" cy="12128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695190" y="1727200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영화동킹콩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3021"/>
              </p:ext>
            </p:extLst>
          </p:nvPr>
        </p:nvGraphicFramePr>
        <p:xfrm>
          <a:off x="6593205" y="701038"/>
          <a:ext cx="2434590" cy="430359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47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BORAD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50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990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수정을 위한 글 제목 기입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976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editor’화면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976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버튼을 누르면 글 수정과 동시에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928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글 상세페이지로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448435" y="156337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488440"/>
            <a:ext cx="5129530" cy="46761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598930"/>
            <a:ext cx="62230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2066290"/>
          <a:ext cx="4725035" cy="3677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367728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>
            <a:spLocks/>
          </p:cNvSpPr>
          <p:nvPr/>
        </p:nvSpPr>
        <p:spPr>
          <a:xfrm>
            <a:off x="3841115" y="1602105"/>
            <a:ext cx="64262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 bwMode="auto">
          <a:xfrm>
            <a:off x="1480820" y="190881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77850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7956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1722755" y="2546350"/>
            <a:ext cx="3395345" cy="1389380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1731645" y="4055110"/>
            <a:ext cx="34378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응~ 아니야~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2277745" y="160782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>
          <a:xfrm>
            <a:off x="4592320" y="162433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영화동킹콩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3" name="Oval 7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94689"/>
              </p:ext>
            </p:extLst>
          </p:nvPr>
        </p:nvGraphicFramePr>
        <p:xfrm>
          <a:off x="6610985" y="711834"/>
          <a:ext cx="2432050" cy="59575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780"/>
                <a:gridCol w="2192270"/>
              </a:tblGrid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28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842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897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분류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162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관리자용 게시판 글 작성을 위한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별 선택(관리자, 부관리자)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28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0575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180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4657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등록과 동시에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287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011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등록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5608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920" cy="27305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680210"/>
            <a:ext cx="5130800" cy="44856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69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700" cy="12750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8846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65605"/>
            <a:ext cx="659765" cy="2482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3841115" y="1668780"/>
            <a:ext cx="643890" cy="24701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2463165" y="576961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97505"/>
            <a:ext cx="3456305" cy="121920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695190" y="169100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pic>
        <p:nvPicPr>
          <p:cNvPr id="71" name="그림 70" descr="C:/Users/class2-18/AppData/Roaming/PolarisOffice/ETemp/3784_6976600/image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674620"/>
            <a:ext cx="5044440" cy="3109595"/>
          </a:xfrm>
          <a:prstGeom prst="rect">
            <a:avLst/>
          </a:prstGeom>
          <a:noFill/>
        </p:spPr>
      </p:pic>
      <p:sp>
        <p:nvSpPr>
          <p:cNvPr id="52" name="Oval 51"/>
          <p:cNvSpPr>
            <a:spLocks/>
          </p:cNvSpPr>
          <p:nvPr/>
        </p:nvSpPr>
        <p:spPr bwMode="auto">
          <a:xfrm>
            <a:off x="1506855" y="19932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1343025" y="248031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 bwMode="auto">
          <a:xfrm>
            <a:off x="4100830" y="577278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986915"/>
            <a:ext cx="770255" cy="2463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회원분류 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2295525" y="1995170"/>
            <a:ext cx="836930" cy="2178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게시판관리자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043555" y="2037080"/>
            <a:ext cx="173355" cy="165100"/>
            <a:chOff x="3043555" y="2037080"/>
            <a:chExt cx="173355" cy="165100"/>
          </a:xfrm>
        </p:grpSpPr>
        <p:sp>
          <p:nvSpPr>
            <p:cNvPr id="77" name="도형 76"/>
            <p:cNvSpPr>
              <a:spLocks/>
            </p:cNvSpPr>
            <p:nvPr/>
          </p:nvSpPr>
          <p:spPr>
            <a:xfrm>
              <a:off x="3043555" y="2037080"/>
              <a:ext cx="174625" cy="166370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3096895" y="2089150"/>
              <a:ext cx="64770" cy="60960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텍스트 상자 80"/>
          <p:cNvSpPr txBox="1">
            <a:spLocks/>
          </p:cNvSpPr>
          <p:nvPr/>
        </p:nvSpPr>
        <p:spPr>
          <a:xfrm>
            <a:off x="3322955" y="2006600"/>
            <a:ext cx="93662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게시판부관리자</a:t>
            </a:r>
            <a:endParaRPr lang="ko-KR" altLang="en-US" sz="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246880" y="2040255"/>
            <a:ext cx="174625" cy="166370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Oval 84"/>
          <p:cNvSpPr>
            <a:spLocks/>
          </p:cNvSpPr>
          <p:nvPr/>
        </p:nvSpPr>
        <p:spPr bwMode="auto">
          <a:xfrm>
            <a:off x="1346200" y="284480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4841240" y="1994535"/>
            <a:ext cx="526415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중요!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5598160" y="2063115"/>
            <a:ext cx="173355" cy="17335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607050" y="2002790"/>
            <a:ext cx="189865" cy="163830"/>
            <a:chOff x="5607050" y="2002790"/>
            <a:chExt cx="189865" cy="163830"/>
          </a:xfrm>
        </p:grpSpPr>
        <p:cxnSp>
          <p:nvCxnSpPr>
            <p:cNvPr id="88" name="도형 87"/>
            <p:cNvCxnSpPr/>
            <p:nvPr/>
          </p:nvCxnSpPr>
          <p:spPr>
            <a:xfrm>
              <a:off x="5607050" y="2054225"/>
              <a:ext cx="90170" cy="94615"/>
            </a:xfrm>
            <a:prstGeom prst="line">
              <a:avLst/>
            </a:prstGeom>
            <a:ln w="9525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도형 88"/>
            <p:cNvCxnSpPr/>
            <p:nvPr/>
          </p:nvCxnSpPr>
          <p:spPr>
            <a:xfrm flipV="1">
              <a:off x="5688330" y="2002790"/>
              <a:ext cx="109220" cy="164465"/>
            </a:xfrm>
            <a:prstGeom prst="line">
              <a:avLst/>
            </a:prstGeom>
            <a:ln w="9525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>
            <a:spLocks/>
          </p:cNvSpPr>
          <p:nvPr/>
        </p:nvSpPr>
        <p:spPr bwMode="auto">
          <a:xfrm>
            <a:off x="4730115" y="202438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2" name="Oval 91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7630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7630" cy="289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1270" cy="634619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42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13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3893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8555" cy="273113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690" cy="28956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60195"/>
            <a:ext cx="5131435" cy="460629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9330" cy="3397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2335" cy="1275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71320"/>
            <a:ext cx="1251585" cy="23241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공지사항!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48460"/>
            <a:ext cx="660400" cy="2489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3841115" y="1651635"/>
            <a:ext cx="644525" cy="2476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80360"/>
            <a:ext cx="3456940" cy="12255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695190" y="1673860"/>
            <a:ext cx="1251585" cy="23241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pic>
        <p:nvPicPr>
          <p:cNvPr id="71" name="그림 70" descr="C:/Users/class2-18/AppData/Roaming/PolarisOffice/ETemp/3784_6976600/image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657475"/>
            <a:ext cx="5045075" cy="3127375"/>
          </a:xfrm>
          <a:prstGeom prst="rect">
            <a:avLst/>
          </a:prstGeom>
          <a:noFill/>
        </p:spPr>
      </p:pic>
      <p:sp>
        <p:nvSpPr>
          <p:cNvPr id="52" name="Oval 51"/>
          <p:cNvSpPr>
            <a:spLocks/>
          </p:cNvSpPr>
          <p:nvPr/>
        </p:nvSpPr>
        <p:spPr bwMode="auto">
          <a:xfrm>
            <a:off x="1506855" y="1976119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969770"/>
            <a:ext cx="770890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회원분류 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2295525" y="1978025"/>
            <a:ext cx="836930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게시판관리자</a:t>
            </a:r>
            <a:endParaRPr lang="ko-KR" altLang="en-US" sz="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043555" y="2019935"/>
            <a:ext cx="173990" cy="165735"/>
            <a:chOff x="3043555" y="2019935"/>
            <a:chExt cx="173990" cy="165735"/>
          </a:xfrm>
        </p:grpSpPr>
        <p:sp>
          <p:nvSpPr>
            <p:cNvPr id="88" name="도형 87"/>
            <p:cNvSpPr>
              <a:spLocks/>
            </p:cNvSpPr>
            <p:nvPr/>
          </p:nvSpPr>
          <p:spPr>
            <a:xfrm>
              <a:off x="3043555" y="2019935"/>
              <a:ext cx="174625" cy="166370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도형 88"/>
            <p:cNvSpPr>
              <a:spLocks/>
            </p:cNvSpPr>
            <p:nvPr/>
          </p:nvSpPr>
          <p:spPr>
            <a:xfrm>
              <a:off x="3096895" y="2072005"/>
              <a:ext cx="64770" cy="60960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0" name="텍스트 상자 89"/>
          <p:cNvSpPr txBox="1">
            <a:spLocks/>
          </p:cNvSpPr>
          <p:nvPr/>
        </p:nvSpPr>
        <p:spPr>
          <a:xfrm>
            <a:off x="3322955" y="1989455"/>
            <a:ext cx="93662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게시판부관리자</a:t>
            </a:r>
            <a:endParaRPr lang="ko-KR" altLang="en-US" sz="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4246880" y="2023110"/>
            <a:ext cx="174625" cy="166370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4841240" y="1977390"/>
            <a:ext cx="526415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중요!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92"/>
          <p:cNvSpPr>
            <a:spLocks/>
          </p:cNvSpPr>
          <p:nvPr/>
        </p:nvSpPr>
        <p:spPr>
          <a:xfrm>
            <a:off x="5598160" y="2045970"/>
            <a:ext cx="173355" cy="17335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607050" y="1985645"/>
            <a:ext cx="189865" cy="163830"/>
            <a:chOff x="5607050" y="1985645"/>
            <a:chExt cx="189865" cy="163830"/>
          </a:xfrm>
        </p:grpSpPr>
        <p:cxnSp>
          <p:nvCxnSpPr>
            <p:cNvPr id="95" name="도형 94"/>
            <p:cNvCxnSpPr/>
            <p:nvPr/>
          </p:nvCxnSpPr>
          <p:spPr>
            <a:xfrm>
              <a:off x="5607050" y="2037080"/>
              <a:ext cx="90170" cy="94615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도형 95"/>
            <p:cNvCxnSpPr/>
            <p:nvPr/>
          </p:nvCxnSpPr>
          <p:spPr>
            <a:xfrm flipV="1">
              <a:off x="5688330" y="1985645"/>
              <a:ext cx="109220" cy="164465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/>
          <p:cNvSpPr>
            <a:spLocks/>
          </p:cNvSpPr>
          <p:nvPr/>
        </p:nvSpPr>
        <p:spPr bwMode="auto">
          <a:xfrm>
            <a:off x="4730115" y="2007234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8" name="Oval 97"/>
          <p:cNvSpPr>
            <a:spLocks/>
          </p:cNvSpPr>
          <p:nvPr/>
        </p:nvSpPr>
        <p:spPr bwMode="auto">
          <a:xfrm>
            <a:off x="2534920" y="58413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9" name="Oval 98"/>
          <p:cNvSpPr>
            <a:spLocks/>
          </p:cNvSpPr>
          <p:nvPr/>
        </p:nvSpPr>
        <p:spPr bwMode="auto">
          <a:xfrm>
            <a:off x="1380490" y="244919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0" name="Oval 99"/>
          <p:cNvSpPr>
            <a:spLocks/>
          </p:cNvSpPr>
          <p:nvPr/>
        </p:nvSpPr>
        <p:spPr bwMode="auto">
          <a:xfrm>
            <a:off x="4172585" y="58445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1" name="Oval 100"/>
          <p:cNvSpPr>
            <a:spLocks/>
          </p:cNvSpPr>
          <p:nvPr/>
        </p:nvSpPr>
        <p:spPr bwMode="auto">
          <a:xfrm>
            <a:off x="1366520" y="276225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0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23820"/>
              </p:ext>
            </p:extLst>
          </p:nvPr>
        </p:nvGraphicFramePr>
        <p:xfrm>
          <a:off x="6610985" y="711832"/>
          <a:ext cx="2434590" cy="58870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65777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98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03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277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분류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632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관리자용 게시판 글 작성을 위한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별 선택(관리자, 부관리자)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98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125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2914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5012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수정과 동시에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540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359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" name="Oval 10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5" name="직사각형 10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445" y="2936875"/>
            <a:ext cx="55245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최고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6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0" y="40195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0" y="40449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27800" y="39370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91849"/>
              </p:ext>
            </p:extLst>
          </p:nvPr>
        </p:nvGraphicFramePr>
        <p:xfrm>
          <a:off x="6516217" y="690414"/>
          <a:ext cx="2451254" cy="338665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56694"/>
                <a:gridCol w="2194560"/>
              </a:tblGrid>
              <a:tr h="265249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133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577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658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목록 및 선택 삭제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577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8994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13"/>
          <p:cNvSpPr txBox="1">
            <a:spLocks/>
          </p:cNvSpPr>
          <p:nvPr/>
        </p:nvSpPr>
        <p:spPr>
          <a:xfrm>
            <a:off x="21590" y="415290"/>
            <a:ext cx="210185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게시판관리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1" name="도형 20"/>
          <p:cNvSpPr>
            <a:spLocks/>
          </p:cNvSpPr>
          <p:nvPr/>
        </p:nvSpPr>
        <p:spPr>
          <a:xfrm>
            <a:off x="1485265" y="190055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25"/>
          <p:cNvSpPr>
            <a:spLocks/>
          </p:cNvSpPr>
          <p:nvPr/>
        </p:nvSpPr>
        <p:spPr>
          <a:xfrm>
            <a:off x="35560" y="641794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텍스트 상자 26"/>
          <p:cNvSpPr txBox="1">
            <a:spLocks/>
          </p:cNvSpPr>
          <p:nvPr/>
        </p:nvSpPr>
        <p:spPr>
          <a:xfrm>
            <a:off x="2720340" y="640143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32"/>
          <p:cNvSpPr>
            <a:spLocks/>
          </p:cNvSpPr>
          <p:nvPr/>
        </p:nvSpPr>
        <p:spPr>
          <a:xfrm>
            <a:off x="1531620" y="190055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51"/>
          <p:cNvSpPr>
            <a:spLocks/>
          </p:cNvSpPr>
          <p:nvPr/>
        </p:nvSpPr>
        <p:spPr>
          <a:xfrm>
            <a:off x="39370" y="189166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도형 52"/>
          <p:cNvSpPr>
            <a:spLocks/>
          </p:cNvSpPr>
          <p:nvPr/>
        </p:nvSpPr>
        <p:spPr>
          <a:xfrm>
            <a:off x="54610" y="190627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텍스트 상자 54"/>
          <p:cNvSpPr txBox="1">
            <a:spLocks/>
          </p:cNvSpPr>
          <p:nvPr/>
        </p:nvSpPr>
        <p:spPr>
          <a:xfrm>
            <a:off x="109220" y="190627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텍스트 상자 55"/>
          <p:cNvSpPr txBox="1">
            <a:spLocks/>
          </p:cNvSpPr>
          <p:nvPr/>
        </p:nvSpPr>
        <p:spPr>
          <a:xfrm>
            <a:off x="194310" y="224472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9" name="도형 57"/>
          <p:cNvSpPr>
            <a:spLocks/>
          </p:cNvSpPr>
          <p:nvPr/>
        </p:nvSpPr>
        <p:spPr>
          <a:xfrm>
            <a:off x="20320" y="621919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" y="72072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69577"/>
              </p:ext>
            </p:extLst>
          </p:nvPr>
        </p:nvGraphicFramePr>
        <p:xfrm>
          <a:off x="1597660" y="2352209"/>
          <a:ext cx="477139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553720"/>
                <a:gridCol w="1600835"/>
                <a:gridCol w="1060450"/>
                <a:gridCol w="84836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게토리 목록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게시글 수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생성일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2" name="텍스트 상자 100"/>
          <p:cNvSpPr txBox="1">
            <a:spLocks/>
          </p:cNvSpPr>
          <p:nvPr/>
        </p:nvSpPr>
        <p:spPr>
          <a:xfrm>
            <a:off x="5636895" y="212344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1"/>
          <p:cNvSpPr>
            <a:spLocks/>
          </p:cNvSpPr>
          <p:nvPr/>
        </p:nvSpPr>
        <p:spPr>
          <a:xfrm>
            <a:off x="1680845" y="4712970"/>
            <a:ext cx="97345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선택 삭제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056505"/>
            <a:ext cx="942975" cy="324485"/>
          </a:xfrm>
          <a:prstGeom prst="rect">
            <a:avLst/>
          </a:prstGeom>
          <a:noFill/>
        </p:spPr>
      </p:pic>
      <p:sp>
        <p:nvSpPr>
          <p:cNvPr id="45" name="텍스트 상자 103"/>
          <p:cNvSpPr txBox="1">
            <a:spLocks/>
          </p:cNvSpPr>
          <p:nvPr/>
        </p:nvSpPr>
        <p:spPr>
          <a:xfrm>
            <a:off x="2416810" y="5081905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목록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104"/>
          <p:cNvSpPr>
            <a:spLocks/>
          </p:cNvSpPr>
          <p:nvPr/>
        </p:nvSpPr>
        <p:spPr>
          <a:xfrm>
            <a:off x="3308985" y="508127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도형 105"/>
          <p:cNvSpPr>
            <a:spLocks/>
          </p:cNvSpPr>
          <p:nvPr/>
        </p:nvSpPr>
        <p:spPr>
          <a:xfrm>
            <a:off x="5306060" y="509016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"/>
          <p:cNvSpPr txBox="1">
            <a:spLocks/>
          </p:cNvSpPr>
          <p:nvPr/>
        </p:nvSpPr>
        <p:spPr>
          <a:xfrm>
            <a:off x="0" y="-508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5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5"/>
          <p:cNvSpPr>
            <a:spLocks/>
          </p:cNvSpPr>
          <p:nvPr/>
        </p:nvSpPr>
        <p:spPr>
          <a:xfrm>
            <a:off x="52705" y="40894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>
            <a:off x="52705" y="41148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6" name="도형 10"/>
          <p:cNvCxnSpPr/>
          <p:nvPr/>
        </p:nvCxnSpPr>
        <p:spPr>
          <a:xfrm>
            <a:off x="6580505" y="40068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95058"/>
              </p:ext>
            </p:extLst>
          </p:nvPr>
        </p:nvGraphicFramePr>
        <p:xfrm>
          <a:off x="6585780" y="697351"/>
          <a:ext cx="2434590" cy="29415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3038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1957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2158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742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목록 및 블랙리스트 이동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2158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5983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텍스트 상자 4"/>
          <p:cNvSpPr txBox="1">
            <a:spLocks/>
          </p:cNvSpPr>
          <p:nvPr/>
        </p:nvSpPr>
        <p:spPr>
          <a:xfrm>
            <a:off x="6350" y="-952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74295" y="422275"/>
            <a:ext cx="190436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회원 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7628890" y="38481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153797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>
            <a:off x="88265" y="642493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텍스트 상자 26"/>
          <p:cNvSpPr txBox="1">
            <a:spLocks/>
          </p:cNvSpPr>
          <p:nvPr/>
        </p:nvSpPr>
        <p:spPr>
          <a:xfrm>
            <a:off x="2773045" y="640842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도형 32"/>
          <p:cNvSpPr>
            <a:spLocks/>
          </p:cNvSpPr>
          <p:nvPr/>
        </p:nvSpPr>
        <p:spPr>
          <a:xfrm>
            <a:off x="1584325" y="190754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도형 51"/>
          <p:cNvSpPr>
            <a:spLocks/>
          </p:cNvSpPr>
          <p:nvPr/>
        </p:nvSpPr>
        <p:spPr>
          <a:xfrm>
            <a:off x="92075" y="189865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6" name="도형 52"/>
          <p:cNvSpPr>
            <a:spLocks/>
          </p:cNvSpPr>
          <p:nvPr/>
        </p:nvSpPr>
        <p:spPr>
          <a:xfrm>
            <a:off x="107315" y="191325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7" name="텍스트 상자 54"/>
          <p:cNvSpPr txBox="1">
            <a:spLocks/>
          </p:cNvSpPr>
          <p:nvPr/>
        </p:nvSpPr>
        <p:spPr>
          <a:xfrm>
            <a:off x="161925" y="191325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상자 55"/>
          <p:cNvSpPr txBox="1">
            <a:spLocks/>
          </p:cNvSpPr>
          <p:nvPr/>
        </p:nvSpPr>
        <p:spPr>
          <a:xfrm>
            <a:off x="247015" y="225171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9" name="도형 57"/>
          <p:cNvSpPr>
            <a:spLocks/>
          </p:cNvSpPr>
          <p:nvPr/>
        </p:nvSpPr>
        <p:spPr>
          <a:xfrm>
            <a:off x="73025" y="622617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" y="72771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66700"/>
              </p:ext>
            </p:extLst>
          </p:nvPr>
        </p:nvGraphicFramePr>
        <p:xfrm>
          <a:off x="1650560" y="2256276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5"/>
                <a:gridCol w="389890"/>
                <a:gridCol w="957580"/>
                <a:gridCol w="958215"/>
                <a:gridCol w="958215"/>
                <a:gridCol w="635000"/>
                <a:gridCol w="50736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관리 게시판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2" name="텍스트 상자 100"/>
          <p:cNvSpPr txBox="1">
            <a:spLocks/>
          </p:cNvSpPr>
          <p:nvPr/>
        </p:nvSpPr>
        <p:spPr>
          <a:xfrm>
            <a:off x="5715635" y="200152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1"/>
          <p:cNvSpPr>
            <a:spLocks/>
          </p:cNvSpPr>
          <p:nvPr/>
        </p:nvSpPr>
        <p:spPr>
          <a:xfrm>
            <a:off x="1690370" y="4822825"/>
            <a:ext cx="141414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블랙리스트 이동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70" y="5354955"/>
            <a:ext cx="942975" cy="324485"/>
          </a:xfrm>
          <a:prstGeom prst="rect">
            <a:avLst/>
          </a:prstGeom>
          <a:noFill/>
        </p:spPr>
      </p:pic>
      <p:sp>
        <p:nvSpPr>
          <p:cNvPr id="25" name="텍스트 상자 103"/>
          <p:cNvSpPr txBox="1">
            <a:spLocks/>
          </p:cNvSpPr>
          <p:nvPr/>
        </p:nvSpPr>
        <p:spPr>
          <a:xfrm>
            <a:off x="2418080" y="5380355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04"/>
          <p:cNvSpPr>
            <a:spLocks/>
          </p:cNvSpPr>
          <p:nvPr/>
        </p:nvSpPr>
        <p:spPr>
          <a:xfrm>
            <a:off x="3310255" y="537972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도형 105"/>
          <p:cNvSpPr>
            <a:spLocks/>
          </p:cNvSpPr>
          <p:nvPr/>
        </p:nvSpPr>
        <p:spPr>
          <a:xfrm>
            <a:off x="5307330" y="538861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5"/>
          <p:cNvSpPr>
            <a:spLocks/>
          </p:cNvSpPr>
          <p:nvPr/>
        </p:nvSpPr>
        <p:spPr>
          <a:xfrm>
            <a:off x="45085" y="42608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>
            <a:off x="45085" y="42862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" name="도형 10"/>
          <p:cNvCxnSpPr/>
          <p:nvPr/>
        </p:nvCxnSpPr>
        <p:spPr>
          <a:xfrm>
            <a:off x="6572885" y="41783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3200"/>
              </p:ext>
            </p:extLst>
          </p:nvPr>
        </p:nvGraphicFramePr>
        <p:xfrm>
          <a:off x="6577693" y="714604"/>
          <a:ext cx="2434590" cy="26423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0381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505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 및 블랙리스트 면제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3713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4"/>
          <p:cNvSpPr txBox="1">
            <a:spLocks/>
          </p:cNvSpPr>
          <p:nvPr/>
        </p:nvSpPr>
        <p:spPr>
          <a:xfrm>
            <a:off x="-1270" y="762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66675" y="457200"/>
            <a:ext cx="217487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블랙리스트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7621270" y="401955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>
            <a:off x="1530350" y="192468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도형 25"/>
          <p:cNvSpPr>
            <a:spLocks/>
          </p:cNvSpPr>
          <p:nvPr/>
        </p:nvSpPr>
        <p:spPr>
          <a:xfrm>
            <a:off x="80645" y="644207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1" name="텍스트 상자 26"/>
          <p:cNvSpPr txBox="1">
            <a:spLocks/>
          </p:cNvSpPr>
          <p:nvPr/>
        </p:nvSpPr>
        <p:spPr>
          <a:xfrm>
            <a:off x="2765425" y="642556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32"/>
          <p:cNvSpPr>
            <a:spLocks/>
          </p:cNvSpPr>
          <p:nvPr/>
        </p:nvSpPr>
        <p:spPr>
          <a:xfrm>
            <a:off x="1576705" y="192468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>
            <a:off x="84455" y="191579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도형 52"/>
          <p:cNvSpPr>
            <a:spLocks/>
          </p:cNvSpPr>
          <p:nvPr/>
        </p:nvSpPr>
        <p:spPr>
          <a:xfrm>
            <a:off x="99695" y="193040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텍스트 상자 54"/>
          <p:cNvSpPr txBox="1">
            <a:spLocks/>
          </p:cNvSpPr>
          <p:nvPr/>
        </p:nvSpPr>
        <p:spPr>
          <a:xfrm>
            <a:off x="154305" y="193040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55"/>
          <p:cNvSpPr txBox="1">
            <a:spLocks/>
          </p:cNvSpPr>
          <p:nvPr/>
        </p:nvSpPr>
        <p:spPr>
          <a:xfrm>
            <a:off x="239395" y="226885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도형 57"/>
          <p:cNvSpPr>
            <a:spLocks/>
          </p:cNvSpPr>
          <p:nvPr/>
        </p:nvSpPr>
        <p:spPr>
          <a:xfrm>
            <a:off x="65405" y="624332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50" y="74485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0472"/>
              </p:ext>
            </p:extLst>
          </p:nvPr>
        </p:nvGraphicFramePr>
        <p:xfrm>
          <a:off x="1642473" y="2273529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"/>
                <a:gridCol w="344170"/>
                <a:gridCol w="845185"/>
                <a:gridCol w="845820"/>
                <a:gridCol w="845820"/>
                <a:gridCol w="560070"/>
                <a:gridCol w="560705"/>
                <a:gridCol w="44767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 사유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0" name="텍스트 상자 100"/>
          <p:cNvSpPr txBox="1">
            <a:spLocks/>
          </p:cNvSpPr>
          <p:nvPr/>
        </p:nvSpPr>
        <p:spPr>
          <a:xfrm>
            <a:off x="5708015" y="2018665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01"/>
          <p:cNvSpPr>
            <a:spLocks/>
          </p:cNvSpPr>
          <p:nvPr/>
        </p:nvSpPr>
        <p:spPr>
          <a:xfrm>
            <a:off x="1682750" y="4839970"/>
            <a:ext cx="141414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블랙리스트 면제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5372100"/>
            <a:ext cx="942975" cy="324485"/>
          </a:xfrm>
          <a:prstGeom prst="rect">
            <a:avLst/>
          </a:prstGeom>
          <a:noFill/>
        </p:spPr>
      </p:pic>
      <p:sp>
        <p:nvSpPr>
          <p:cNvPr id="23" name="텍스트 상자 103"/>
          <p:cNvSpPr txBox="1">
            <a:spLocks/>
          </p:cNvSpPr>
          <p:nvPr/>
        </p:nvSpPr>
        <p:spPr>
          <a:xfrm>
            <a:off x="2410460" y="5397500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04"/>
          <p:cNvSpPr>
            <a:spLocks/>
          </p:cNvSpPr>
          <p:nvPr/>
        </p:nvSpPr>
        <p:spPr>
          <a:xfrm>
            <a:off x="3302635" y="5396865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도형 105"/>
          <p:cNvSpPr>
            <a:spLocks/>
          </p:cNvSpPr>
          <p:nvPr/>
        </p:nvSpPr>
        <p:spPr>
          <a:xfrm>
            <a:off x="5299710" y="5405755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59690" y="41783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59690" y="42037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87490" y="40957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7607"/>
              </p:ext>
            </p:extLst>
          </p:nvPr>
        </p:nvGraphicFramePr>
        <p:xfrm>
          <a:off x="6592381" y="705977"/>
          <a:ext cx="2434590" cy="265101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7632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5838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217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096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게시판명 or 닉네임 금지어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217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7491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4"/>
          <p:cNvSpPr txBox="1">
            <a:spLocks/>
          </p:cNvSpPr>
          <p:nvPr/>
        </p:nvSpPr>
        <p:spPr>
          <a:xfrm>
            <a:off x="13335" y="-63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텍스트 상자 13"/>
          <p:cNvSpPr txBox="1">
            <a:spLocks/>
          </p:cNvSpPr>
          <p:nvPr/>
        </p:nvSpPr>
        <p:spPr>
          <a:xfrm>
            <a:off x="81280" y="431165"/>
            <a:ext cx="2330450" cy="3079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</a:t>
            </a:r>
            <a:r>
              <a:rPr lang="en-US" altLang="ko-KR" sz="1400" b="0" cap="none" dirty="0" err="1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금지어</a:t>
            </a: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관</a:t>
            </a:r>
            <a:r>
              <a:rPr lang="ko-KR" altLang="en-US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리</a:t>
            </a:r>
          </a:p>
        </p:txBody>
      </p:sp>
      <p:sp>
        <p:nvSpPr>
          <p:cNvPr id="32" name="텍스트 상자 14"/>
          <p:cNvSpPr txBox="1">
            <a:spLocks/>
          </p:cNvSpPr>
          <p:nvPr/>
        </p:nvSpPr>
        <p:spPr>
          <a:xfrm>
            <a:off x="7635875" y="39370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3" name="도형 20"/>
          <p:cNvSpPr>
            <a:spLocks/>
          </p:cNvSpPr>
          <p:nvPr/>
        </p:nvSpPr>
        <p:spPr>
          <a:xfrm>
            <a:off x="1544955" y="191643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도형 25"/>
          <p:cNvSpPr>
            <a:spLocks/>
          </p:cNvSpPr>
          <p:nvPr/>
        </p:nvSpPr>
        <p:spPr>
          <a:xfrm>
            <a:off x="95250" y="643382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텍스트 상자 26"/>
          <p:cNvSpPr txBox="1">
            <a:spLocks/>
          </p:cNvSpPr>
          <p:nvPr/>
        </p:nvSpPr>
        <p:spPr>
          <a:xfrm>
            <a:off x="2780030" y="641731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도형 32"/>
          <p:cNvSpPr>
            <a:spLocks/>
          </p:cNvSpPr>
          <p:nvPr/>
        </p:nvSpPr>
        <p:spPr>
          <a:xfrm>
            <a:off x="1591310" y="191643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도형 51"/>
          <p:cNvSpPr>
            <a:spLocks/>
          </p:cNvSpPr>
          <p:nvPr/>
        </p:nvSpPr>
        <p:spPr>
          <a:xfrm>
            <a:off x="9906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도형 52"/>
          <p:cNvSpPr>
            <a:spLocks/>
          </p:cNvSpPr>
          <p:nvPr/>
        </p:nvSpPr>
        <p:spPr>
          <a:xfrm>
            <a:off x="114300" y="192214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텍스트 상자 54"/>
          <p:cNvSpPr txBox="1">
            <a:spLocks/>
          </p:cNvSpPr>
          <p:nvPr/>
        </p:nvSpPr>
        <p:spPr>
          <a:xfrm>
            <a:off x="168910" y="192214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텍스트 상자 55"/>
          <p:cNvSpPr txBox="1">
            <a:spLocks/>
          </p:cNvSpPr>
          <p:nvPr/>
        </p:nvSpPr>
        <p:spPr>
          <a:xfrm>
            <a:off x="254000" y="226060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41" name="도형 57"/>
          <p:cNvSpPr>
            <a:spLocks/>
          </p:cNvSpPr>
          <p:nvPr/>
        </p:nvSpPr>
        <p:spPr>
          <a:xfrm>
            <a:off x="80010" y="623506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" y="73660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9172"/>
              </p:ext>
            </p:extLst>
          </p:nvPr>
        </p:nvGraphicFramePr>
        <p:xfrm>
          <a:off x="1657161" y="2264902"/>
          <a:ext cx="473710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436880"/>
                <a:gridCol w="925830"/>
                <a:gridCol w="277749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금지어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4" name="텍스트 상자 100"/>
          <p:cNvSpPr txBox="1">
            <a:spLocks/>
          </p:cNvSpPr>
          <p:nvPr/>
        </p:nvSpPr>
        <p:spPr>
          <a:xfrm>
            <a:off x="5722620" y="201041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01"/>
          <p:cNvSpPr>
            <a:spLocks/>
          </p:cNvSpPr>
          <p:nvPr/>
        </p:nvSpPr>
        <p:spPr>
          <a:xfrm>
            <a:off x="1697355" y="4831715"/>
            <a:ext cx="54038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삭제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55" y="5363845"/>
            <a:ext cx="942975" cy="324485"/>
          </a:xfrm>
          <a:prstGeom prst="rect">
            <a:avLst/>
          </a:prstGeom>
          <a:noFill/>
        </p:spPr>
      </p:pic>
      <p:sp>
        <p:nvSpPr>
          <p:cNvPr id="47" name="텍스트 상자 103"/>
          <p:cNvSpPr txBox="1">
            <a:spLocks/>
          </p:cNvSpPr>
          <p:nvPr/>
        </p:nvSpPr>
        <p:spPr>
          <a:xfrm>
            <a:off x="2339975" y="5389245"/>
            <a:ext cx="69405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04"/>
          <p:cNvSpPr>
            <a:spLocks/>
          </p:cNvSpPr>
          <p:nvPr/>
        </p:nvSpPr>
        <p:spPr>
          <a:xfrm>
            <a:off x="3317240" y="538861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9" name="도형 105"/>
          <p:cNvSpPr>
            <a:spLocks/>
          </p:cNvSpPr>
          <p:nvPr/>
        </p:nvSpPr>
        <p:spPr>
          <a:xfrm>
            <a:off x="5314315" y="539750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0" name="도형 106"/>
          <p:cNvSpPr>
            <a:spLocks/>
          </p:cNvSpPr>
          <p:nvPr/>
        </p:nvSpPr>
        <p:spPr>
          <a:xfrm>
            <a:off x="5824220" y="4834890"/>
            <a:ext cx="54038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등록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350" y="2936875"/>
            <a:ext cx="60274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675" y="3357245"/>
            <a:ext cx="336804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메인 화면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9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6572"/>
              </p:ext>
            </p:extLst>
          </p:nvPr>
        </p:nvGraphicFramePr>
        <p:xfrm>
          <a:off x="6593205" y="701040"/>
          <a:ext cx="2434590" cy="359205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90054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004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33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SETTING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6039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이미지 파일 및 게시판 제목 설정, 설정 적용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73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56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31950" y="3919220"/>
            <a:ext cx="4804410" cy="63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로고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1654810" y="3425825"/>
            <a:ext cx="977900" cy="23558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 파일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2649220" y="3430270"/>
            <a:ext cx="134620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이미지파일명.jpg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4049395" y="3446145"/>
            <a:ext cx="61468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찾아보기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1682750" y="411797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제목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1791970" y="4410710"/>
            <a:ext cx="450977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게시판 제목 설정 </a:t>
            </a: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5690235" y="5883910"/>
            <a:ext cx="614680" cy="18478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적용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2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28216"/>
              </p:ext>
            </p:extLst>
          </p:nvPr>
        </p:nvGraphicFramePr>
        <p:xfrm>
          <a:off x="6593205" y="701040"/>
          <a:ext cx="2434590" cy="32320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7449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2566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74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70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886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55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67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31471"/>
              </p:ext>
            </p:extLst>
          </p:nvPr>
        </p:nvGraphicFramePr>
        <p:xfrm>
          <a:off x="6593205" y="701040"/>
          <a:ext cx="2434590" cy="353567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8935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81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8935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578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PRODUCTS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1216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및 공지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47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게시글 목록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53540" y="3449320"/>
          <a:ext cx="4806315" cy="217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50"/>
                <a:gridCol w="459105"/>
                <a:gridCol w="1991360"/>
                <a:gridCol w="580390"/>
                <a:gridCol w="441325"/>
                <a:gridCol w="441960"/>
                <a:gridCol w="441325"/>
              </a:tblGrid>
              <a:tr h="3213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3" name="도형 52"/>
          <p:cNvSpPr>
            <a:spLocks/>
          </p:cNvSpPr>
          <p:nvPr/>
        </p:nvSpPr>
        <p:spPr>
          <a:xfrm>
            <a:off x="1791970" y="387921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785620" y="423672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85620" y="460883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785620" y="496379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785620" y="533654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5690235" y="5797550"/>
            <a:ext cx="675005" cy="16954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공지 등록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>
            <a:off x="4874895" y="5791200"/>
            <a:ext cx="670560" cy="17589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선택 삭제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785620" y="5743575"/>
            <a:ext cx="128270" cy="11938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1880870" y="5728970"/>
            <a:ext cx="666115" cy="1511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전체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0166"/>
              </p:ext>
            </p:extLst>
          </p:nvPr>
        </p:nvGraphicFramePr>
        <p:xfrm>
          <a:off x="6593205" y="701040"/>
          <a:ext cx="2434590" cy="386841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28539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4886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85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8369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78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2553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블랙리스트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회원3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회원4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회원5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9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75" y="3585845"/>
            <a:ext cx="383794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147945" y="4899660"/>
            <a:ext cx="3121660" cy="165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267460"/>
            <a:ext cx="2440305" cy="2440305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15240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                  </a:t>
            </a:r>
            <a:r>
              <a:rPr lang="ko-KR" altLang="en-US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6037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Logo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게토리  Logo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&amp; 회원가입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2260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: 로그인 화면으로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 : 회원가입 화면으로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861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41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개설 되어있는 게시판 제목 검색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Menu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CONTENTS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4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인기 글, 인기 게시판, 광고, 사라진 게시판 등 노출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index.jsp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935" y="1917065"/>
            <a:ext cx="1256030" cy="483298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4305" y="2015490"/>
            <a:ext cx="69786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Menu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43891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6210" y="6136640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3590" y="6247130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60" y="266636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822960" y="208534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4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31" name="Oval 63"/>
          <p:cNvSpPr>
            <a:spLocks/>
          </p:cNvSpPr>
          <p:nvPr/>
        </p:nvSpPr>
        <p:spPr bwMode="auto">
          <a:xfrm>
            <a:off x="1508125" y="20897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1517015" y="61855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6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85876"/>
              </p:ext>
            </p:extLst>
          </p:nvPr>
        </p:nvGraphicFramePr>
        <p:xfrm>
          <a:off x="119193" y="729868"/>
          <a:ext cx="6408712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93" y="729868"/>
                        <a:ext cx="6408712" cy="113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00584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555" y="114173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785" y="1141730"/>
            <a:ext cx="2664460" cy="264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48505" y="1136650"/>
            <a:ext cx="527685" cy="269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검색</a:t>
            </a:r>
            <a:endParaRPr lang="ko-KR" altLang="en-US" sz="15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590" y="1584960"/>
            <a:ext cx="59499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로그인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8880" y="1583055"/>
            <a:ext cx="1440180" cy="2616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혼족사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3098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3637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098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30420" y="268541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23745" y="4782820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5340" y="480250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128270" y="78359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5245" y="147828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130" y="1587500"/>
            <a:ext cx="57340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1715135" y="9912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54025" y="2872105"/>
            <a:ext cx="2408555" cy="1268730"/>
            <a:chOff x="454025" y="2872105"/>
            <a:chExt cx="2408555" cy="1268730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454025" y="2872105"/>
              <a:ext cx="2408555" cy="1268730"/>
            </a:xfrm>
            <a:prstGeom prst="roundRect">
              <a:avLst/>
            </a:prstGeom>
            <a:solidFill>
              <a:srgbClr val="D3AEA7"/>
            </a:solidFill>
            <a:ln w="26670" cap="flat" cmpd="sng">
              <a:solidFill>
                <a:schemeClr val="accent6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로그인 팝업</a:t>
              </a:r>
              <a:b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아이디    : </a:t>
              </a:r>
              <a:b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비밀번호 : </a:t>
              </a: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>
              <a:off x="1757045" y="3866514"/>
              <a:ext cx="47625" cy="4762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1448435" y="3257550"/>
              <a:ext cx="1132205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>
              <a:off x="1448435" y="3531870"/>
              <a:ext cx="1132205" cy="198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>
              <a:off x="1449070" y="3797935"/>
              <a:ext cx="728980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atin typeface="맑은 고딕" charset="0"/>
                  <a:ea typeface="맑은 고딕" charset="0"/>
                </a:rPr>
                <a:t>로그인</a:t>
              </a:r>
              <a:endParaRPr lang="ko-KR" altLang="en-US" sz="14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Oval 50"/>
          <p:cNvSpPr>
            <a:spLocks/>
          </p:cNvSpPr>
          <p:nvPr/>
        </p:nvSpPr>
        <p:spPr bwMode="auto">
          <a:xfrm>
            <a:off x="431165" y="28473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52" name="도형 51"/>
          <p:cNvCxnSpPr>
            <a:stCxn id="35" idx="2"/>
          </p:cNvCxnSpPr>
          <p:nvPr/>
        </p:nvCxnSpPr>
        <p:spPr>
          <a:xfrm>
            <a:off x="446405" y="1800225"/>
            <a:ext cx="257175" cy="10636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600825" y="5309235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팝업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 누를시 로그인 창 출력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53"/>
          <p:cNvSpPr>
            <a:spLocks/>
          </p:cNvSpPr>
          <p:nvPr/>
        </p:nvSpPr>
        <p:spPr bwMode="auto">
          <a:xfrm>
            <a:off x="1274445" y="37852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6604000" y="5998210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할 시 로그인된 메인페이지로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779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955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톱니바퀴 이미지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737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페이지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로그아웃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48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: 로그아웃시 로그아웃되었습니다 alert 문구를 출력하고 확인 누르면 로그아웃된 메인페이지로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내 게시판 이동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674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소속된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1. 본인이 게시판 관리자이면 개설한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2. 부매니저 이면 부매니저로 등록된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25209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메인페이지</a:t>
            </a: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(index.jsp)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256665" cy="483362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54305" y="2015490"/>
            <a:ext cx="69850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143891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426210" y="6136640"/>
            <a:ext cx="5101590" cy="57658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323590" y="624713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029460" y="266636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" name="개체 7" descr="C:/Users/class2-18/AppData/Roaming/PolarisOffice/ETemp/3784_6976600/image3.wmf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0" y="729615"/>
            <a:ext cx="6409055" cy="1130935"/>
          </a:xfrm>
          <a:prstGeom prst="rect">
            <a:avLst/>
          </a:prstGeom>
          <a:noFill/>
        </p:spPr>
      </p:pic>
      <p:pic>
        <p:nvPicPr>
          <p:cNvPr id="12" name="그림 11" descr="C:/Users/class2-18/AppData/Roaming/PolarisOffice/ETemp/3784_6976600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" y="1005840"/>
            <a:ext cx="401320" cy="401320"/>
          </a:xfrm>
          <a:prstGeom prst="rect">
            <a:avLst/>
          </a:prstGeom>
          <a:noFill/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3555" y="1141730"/>
            <a:ext cx="87312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게토리</a:t>
            </a:r>
            <a:endParaRPr lang="ko-KR" altLang="en-US" sz="1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35784" y="1141730"/>
            <a:ext cx="2665095" cy="265430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4548505" y="1136650"/>
            <a:ext cx="528320" cy="26987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48590" y="1584960"/>
            <a:ext cx="116395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환영합니다 홍길동님</a:t>
            </a:r>
            <a:endParaRPr lang="ko-KR" altLang="en-US" sz="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5008880" y="1583055"/>
            <a:ext cx="1440815" cy="26225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New</a:t>
            </a:r>
            <a:r>
              <a:rPr lang="en-US" altLang="ko-KR" sz="1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혼족사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03098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1436370" y="3980814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030980" y="3980814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4630420" y="268541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2023745" y="4782820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4625340" y="480250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122680" y="14522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4" name="그림 43" descr="C:/Users/class2-18/AppData/Roaming/PolarisOffice/ETemp/3784_6976600/fImage4792114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3180" y="1600835"/>
            <a:ext cx="179070" cy="182880"/>
          </a:xfrm>
          <a:prstGeom prst="rect">
            <a:avLst/>
          </a:prstGeom>
          <a:noFill/>
        </p:spPr>
      </p:pic>
      <p:sp>
        <p:nvSpPr>
          <p:cNvPr id="45" name="도형 44"/>
          <p:cNvSpPr>
            <a:spLocks/>
          </p:cNvSpPr>
          <p:nvPr/>
        </p:nvSpPr>
        <p:spPr>
          <a:xfrm>
            <a:off x="1603375" y="1628775"/>
            <a:ext cx="63436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로그아웃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46860" y="14611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369820" y="1620520"/>
            <a:ext cx="1008380" cy="16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내 게시판 이동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2298065" y="147129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430" y="3357245"/>
            <a:ext cx="32258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회원가입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4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126" y="412874"/>
            <a:ext cx="8976370" cy="6336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26" y="415297"/>
            <a:ext cx="8976369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224" y="404664"/>
            <a:ext cx="0" cy="6344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181543"/>
              </p:ext>
            </p:extLst>
          </p:nvPr>
        </p:nvGraphicFramePr>
        <p:xfrm>
          <a:off x="6593070" y="700905"/>
          <a:ext cx="2434573" cy="2230315"/>
        </p:xfrm>
        <a:graphic>
          <a:graphicData uri="http://schemas.openxmlformats.org/drawingml/2006/table">
            <a:tbl>
              <a:tblPr/>
              <a:tblGrid>
                <a:gridCol w="240028"/>
                <a:gridCol w="2194545"/>
              </a:tblGrid>
              <a:tr h="285827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42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유저의 소수의 정보만 기재해 간편하게 회원가입을 할 수 있는 확면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97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회원가입, 취소 버튼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761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 : 가입 축하 메시지가 나오고 로그인 된 메인 페이지 화면으로 이동 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취소 : 메인페이지 화면으로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30" y="-58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Join.jsp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33" y="425930"/>
            <a:ext cx="102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445" y="388524"/>
            <a:ext cx="6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3636" y="2056149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55937" y="205766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</a:t>
            </a:r>
            <a:endParaRPr lang="en-US" altLang="ko-KR" sz="1600" dirty="0" smtClean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539552" y="731555"/>
          <a:ext cx="5395175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731555"/>
                        <a:ext cx="5395175" cy="113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1" y="1007442"/>
            <a:ext cx="400436" cy="400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3659" y="114318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5416" y="24944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2393636" y="2510624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70313" y="43080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559945" y="33993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닉네임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769367" y="38505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2393634" y="3409367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393633" y="3863968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63544" y="47655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2393633" y="4318443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90364" y="4772918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66485" y="5449856"/>
            <a:ext cx="72008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2194" y="5449856"/>
            <a:ext cx="72008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1414447" y="1917234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7339" y="293486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 확인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393634" y="2959311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96680" y="1045615"/>
            <a:ext cx="1079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11111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en-US" altLang="ko-KR" sz="2000" b="0" i="0" dirty="0">
              <a:solidFill>
                <a:srgbClr val="111111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2558747" y="5350637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3213100"/>
            <a:ext cx="37287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목록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33175"/>
              </p:ext>
            </p:extLst>
          </p:nvPr>
        </p:nvGraphicFramePr>
        <p:xfrm>
          <a:off x="520481" y="2082520"/>
          <a:ext cx="5612899" cy="164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03"/>
                <a:gridCol w="2955763"/>
                <a:gridCol w="726714"/>
                <a:gridCol w="495408"/>
                <a:gridCol w="448802"/>
                <a:gridCol w="460309"/>
              </a:tblGrid>
              <a:tr h="48373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970" y="-5715"/>
            <a:ext cx="2520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게시판 목록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List.jsp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" y="108331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5460" y="1682750"/>
            <a:ext cx="19812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08서울남산체 B" charset="0"/>
                <a:ea typeface="08서울남산체 B" charset="0"/>
              </a:rPr>
              <a:t>제목 게시판</a:t>
            </a:r>
            <a:endParaRPr lang="ko-KR" altLang="en-US" sz="1800" b="0" cap="none" dirty="0" smtClean="0">
              <a:latin typeface="08서울남산체 B" charset="0"/>
              <a:ea typeface="08서울남산체 B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2875" y="1038225"/>
            <a:ext cx="1523365" cy="3994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20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1995" y="5092065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17"/>
          <p:cNvSpPr>
            <a:spLocks/>
          </p:cNvSpPr>
          <p:nvPr/>
        </p:nvSpPr>
        <p:spPr>
          <a:xfrm>
            <a:off x="503555" y="974725"/>
            <a:ext cx="5630545" cy="697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>
            <a:noAutofit/>
          </a:bodyPr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22"/>
          <p:cNvSpPr>
            <a:spLocks/>
          </p:cNvSpPr>
          <p:nvPr/>
        </p:nvSpPr>
        <p:spPr>
          <a:xfrm>
            <a:off x="2478405" y="5224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004945"/>
            <a:ext cx="4079875" cy="54356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55" y="3853815"/>
            <a:ext cx="636270" cy="357505"/>
          </a:xfrm>
          <a:prstGeom prst="rect">
            <a:avLst/>
          </a:prstGeom>
          <a:noFill/>
        </p:spPr>
      </p:pic>
      <p:sp>
        <p:nvSpPr>
          <p:cNvPr id="44" name="도형 14"/>
          <p:cNvSpPr>
            <a:spLocks/>
          </p:cNvSpPr>
          <p:nvPr/>
        </p:nvSpPr>
        <p:spPr>
          <a:xfrm>
            <a:off x="5175885" y="386969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3" name="도형 15"/>
          <p:cNvSpPr>
            <a:spLocks/>
          </p:cNvSpPr>
          <p:nvPr/>
        </p:nvSpPr>
        <p:spPr>
          <a:xfrm>
            <a:off x="1414780" y="4335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16"/>
          <p:cNvSpPr>
            <a:spLocks/>
          </p:cNvSpPr>
          <p:nvPr/>
        </p:nvSpPr>
        <p:spPr>
          <a:xfrm>
            <a:off x="1200150" y="105537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20"/>
          <p:cNvSpPr txBox="1">
            <a:spLocks/>
          </p:cNvSpPr>
          <p:nvPr/>
        </p:nvSpPr>
        <p:spPr>
          <a:xfrm>
            <a:off x="2881630" y="5234305"/>
            <a:ext cx="781050" cy="254000"/>
          </a:xfrm>
          <a:prstGeom prst="rect">
            <a:avLst/>
          </a:prstGeom>
          <a:noFill/>
        </p:spPr>
        <p:txBody>
          <a:bodyPr vert="horz" wrap="none" lIns="68580" tIns="34290" rIns="68580" bIns="34290" anchor="t">
            <a:spAutoFit/>
          </a:bodyPr>
          <a:lstStyle/>
          <a:p>
            <a:pPr defTabSz="685800" eaLnBrk="0"/>
            <a:r>
              <a:rPr lang="en-US" altLang="ko-KR" sz="1200" dirty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200" dirty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4991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2547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번호: 글번호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 : 글제목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글쓴이 : 글을쓴사람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날짜 : 작성한 날짜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조회 : 글을 읽은 횟수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추천 : 글을쓰고 추천한 횟수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paging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24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페이지: 글페이지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‘다음 &gt;’ : 다음페이지로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‘맨뒤&gt;&gt;’:맨뒤페이지로 이동 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글쓰기 : 글등록페이지로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search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 : 번호,글제목,글쓴이,날짜 검색기능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240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SUBVISUAL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개설한 사람이 넣은 이미지 삽입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저장된 이미지 없을시 기본 이미지 삽입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79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Oval 63"/>
          <p:cNvSpPr>
            <a:spLocks/>
          </p:cNvSpPr>
          <p:nvPr/>
        </p:nvSpPr>
        <p:spPr bwMode="auto">
          <a:xfrm>
            <a:off x="914400" y="393255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Oval 63"/>
          <p:cNvSpPr>
            <a:spLocks/>
          </p:cNvSpPr>
          <p:nvPr/>
        </p:nvSpPr>
        <p:spPr bwMode="auto">
          <a:xfrm>
            <a:off x="466725" y="24536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48945" y="1675765"/>
            <a:ext cx="220980" cy="2216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040" y="3213100"/>
            <a:ext cx="438467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글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쓰기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수정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24</Pages>
  <Words>1655</Words>
  <Characters>0</Characters>
  <Application>Microsoft Office PowerPoint</Application>
  <DocSecurity>0</DocSecurity>
  <PresentationFormat>화면 슬라이드 쇼(4:3)</PresentationFormat>
  <Lines>0</Lines>
  <Paragraphs>686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08서울남산체 B</vt:lpstr>
      <vt:lpstr>나눔고딕코딩</vt:lpstr>
      <vt:lpstr>돋움</vt:lpstr>
      <vt:lpstr>맑은 고딕</vt:lpstr>
      <vt:lpstr>서울남산체 B</vt:lpstr>
      <vt:lpstr>서울남산체 L</vt:lpstr>
      <vt:lpstr>Arial</vt:lpstr>
      <vt:lpstr>투명도</vt:lpstr>
      <vt:lpstr>Image</vt:lpstr>
      <vt:lpstr>                  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김남영</dc:creator>
  <cp:lastModifiedBy>Tae</cp:lastModifiedBy>
  <cp:revision>5</cp:revision>
  <dcterms:modified xsi:type="dcterms:W3CDTF">2017-11-03T08:19:35Z</dcterms:modified>
</cp:coreProperties>
</file>