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6" r:id="rId13"/>
  </p:sldMasterIdLst>
  <p:notesMasterIdLst>
    <p:notesMasterId r:id="rId15"/>
  </p:notesMasterIdLst>
  <p:sldIdLst>
    <p:sldId id="256" r:id="rId17"/>
    <p:sldId id="276" r:id="rId18"/>
    <p:sldId id="257" r:id="rId19"/>
    <p:sldId id="310" r:id="rId20"/>
    <p:sldId id="297" r:id="rId21"/>
    <p:sldId id="311" r:id="rId22"/>
    <p:sldId id="288" r:id="rId23"/>
    <p:sldId id="299" r:id="rId24"/>
    <p:sldId id="309" r:id="rId25"/>
    <p:sldId id="294" r:id="rId26"/>
    <p:sldId id="295" r:id="rId27"/>
    <p:sldId id="307" r:id="rId28"/>
    <p:sldId id="308" r:id="rId29"/>
    <p:sldId id="293" r:id="rId30"/>
    <p:sldId id="301" r:id="rId31"/>
    <p:sldId id="304" r:id="rId32"/>
    <p:sldId id="305" r:id="rId33"/>
    <p:sldId id="306" r:id="rId34"/>
    <p:sldId id="300" r:id="rId35"/>
    <p:sldId id="289" r:id="rId36"/>
    <p:sldId id="290" r:id="rId37"/>
    <p:sldId id="291" r:id="rId38"/>
    <p:sldId id="292" r:id="rId39"/>
    <p:sldId id="287" r:id="rId4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8F8F8"/>
    <a:srgbClr val="E368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5545" autoAdjust="0"/>
  </p:normalViewPr>
  <p:slideViewPr>
    <p:cSldViewPr snapToGrid="1" snapToObjects="1">
      <p:cViewPr varScale="1">
        <p:scale>
          <a:sx n="111" d="100"/>
          <a:sy n="111" d="100"/>
        </p:scale>
        <p:origin x="1578" y="108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13E10-18EF-489B-9FB9-5F2275DE6A3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1543-8148-4AF1-9A33-5356EA47E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8.jpeg"></Relationship><Relationship Id="rId2" Type="http://schemas.openxmlformats.org/officeDocument/2006/relationships/image" Target="../media/image7.png"></Relationship><Relationship Id="rId4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slideLayout" Target="../slideLayouts/slideLayout2.xml"></Relationship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slideLayout" Target="../slideLayouts/slideLayout2.xml"></Relationship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oleObject" Target="../embeddings/oleObject1.bin"></Relationship><Relationship Id="rId1" Type="http://schemas.openxmlformats.org/officeDocument/2006/relationships/vmlDrawing" Target="../drawings/vmlDrawing1.vml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3.wmf"></Relationship><Relationship Id="rId6" Type="http://schemas.openxmlformats.org/officeDocument/2006/relationships/slideLayout" Target="../slideLayouts/slideLayout2.xml"></Relationship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oleObject" Target="../embeddings/oleObject2.bin"></Relationship><Relationship Id="rId1" Type="http://schemas.openxmlformats.org/officeDocument/2006/relationships/vmlDrawing" Target="../drawings/vmlDrawing2.vml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3.wmf"></Relationship><Relationship Id="rId6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2.png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115060"/>
            <a:ext cx="2440305" cy="24403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9235" cy="1927860"/>
          </a:xfrm>
        </p:spPr>
        <p:txBody>
          <a:bodyPr/>
          <a:lstStyle/>
          <a:p>
            <a:r>
              <a:rPr lang="en-US" altLang="ko-KR" dirty="0" smtClean="0"/>
              <a:t>                   </a:t>
            </a:r>
            <a:r>
              <a:rPr lang="ko-KR" altLang="en-US" dirty="0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62500" y="3717290"/>
            <a:ext cx="3121660" cy="16560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57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02023"/>
              </p:ext>
            </p:extLst>
          </p:nvPr>
        </p:nvGraphicFramePr>
        <p:xfrm>
          <a:off x="6593205" y="701040"/>
          <a:ext cx="2434590" cy="46551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0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559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256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SUB VISUAL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305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256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997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수정가능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27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등록 버튼을 누르면 글 등록과 동시에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27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게시판 내부 글 등록 화면</a:t>
            </a:r>
            <a:endParaRPr lang="ko-KR" altLang="en-US" sz="1600" b="0" cap="none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7" name="Oval 63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63"/>
          <p:cNvSpPr>
            <a:spLocks/>
          </p:cNvSpPr>
          <p:nvPr/>
        </p:nvSpPr>
        <p:spPr bwMode="auto">
          <a:xfrm>
            <a:off x="3008630" y="9086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63"/>
          <p:cNvSpPr>
            <a:spLocks/>
          </p:cNvSpPr>
          <p:nvPr/>
        </p:nvSpPr>
        <p:spPr bwMode="auto">
          <a:xfrm>
            <a:off x="1448435" y="166624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885" y="6309360"/>
            <a:ext cx="6408420" cy="2882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591310"/>
            <a:ext cx="5130165" cy="467677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6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724660"/>
            <a:ext cx="1250315" cy="23114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tx1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701800"/>
            <a:ext cx="659130" cy="2476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584325" y="2169160"/>
          <a:ext cx="4725035" cy="3677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3677285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" name="직사각형 9"/>
          <p:cNvSpPr>
            <a:spLocks/>
          </p:cNvSpPr>
          <p:nvPr/>
        </p:nvSpPr>
        <p:spPr>
          <a:xfrm>
            <a:off x="2597150" y="597408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등록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97408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52" name="Oval 63"/>
          <p:cNvSpPr>
            <a:spLocks/>
          </p:cNvSpPr>
          <p:nvPr/>
        </p:nvSpPr>
        <p:spPr bwMode="auto">
          <a:xfrm>
            <a:off x="1480820" y="201168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504440" y="588137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4158615" y="589851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451735"/>
            <a:ext cx="3455670" cy="121285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0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3021"/>
              </p:ext>
            </p:extLst>
          </p:nvPr>
        </p:nvGraphicFramePr>
        <p:xfrm>
          <a:off x="6593205" y="701038"/>
          <a:ext cx="2434590" cy="430359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9474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BORAD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50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9903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수정을 위한 글 제목 기입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976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editor’화면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976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 버튼을 누르면 글 수정과 동시에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6928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글 상세페이지로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448435" y="156337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488440"/>
            <a:ext cx="5129530" cy="467614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6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598930"/>
            <a:ext cx="622300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584325" y="2066290"/>
          <a:ext cx="4725035" cy="3677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367728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 bwMode="auto">
          <a:xfrm>
            <a:off x="1480820" y="190881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504440" y="577850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4158615" y="579564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1722755" y="2546350"/>
            <a:ext cx="3395345" cy="1389380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1731645" y="4055110"/>
            <a:ext cx="34378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응~ 아니야~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1" name="직사각형 70"/>
          <p:cNvSpPr>
            <a:spLocks/>
          </p:cNvSpPr>
          <p:nvPr/>
        </p:nvSpPr>
        <p:spPr>
          <a:xfrm>
            <a:off x="2277745" y="1607820"/>
            <a:ext cx="1249680" cy="23050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3" name="Oval 72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1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94689"/>
              </p:ext>
            </p:extLst>
          </p:nvPr>
        </p:nvGraphicFramePr>
        <p:xfrm>
          <a:off x="6610985" y="711834"/>
          <a:ext cx="2432050" cy="59575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780"/>
                <a:gridCol w="2192270"/>
              </a:tblGrid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28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842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897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분류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3162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관리자용 게시판 글 작성을 위한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별 선택(관리자, 부관리자)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중요!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28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부관리자 전용 화면에 띄움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중요를 체크했을시 공지사항과 같은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중요한 제목표시(굵은제목)를 위함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05753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사진 및 이미지 혹은 파일의 첨부를 위한 버튼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180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46573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등록과 동시에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2870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011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등록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508760" y="165608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920" cy="27305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680210"/>
            <a:ext cx="5130800" cy="448564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695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700" cy="12750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688465"/>
            <a:ext cx="1250950" cy="23177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665605"/>
            <a:ext cx="659765" cy="2482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등록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2463165" y="576961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897505"/>
            <a:ext cx="3456305" cy="121920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5260" y="2674620"/>
            <a:ext cx="5044440" cy="3109595"/>
          </a:xfrm>
          <a:prstGeom prst="rect">
            <a:avLst/>
          </a:prstGeom>
          <a:noFill/>
        </p:spPr>
      </p:pic>
      <p:sp>
        <p:nvSpPr>
          <p:cNvPr id="52" name="Oval 51"/>
          <p:cNvSpPr>
            <a:spLocks/>
          </p:cNvSpPr>
          <p:nvPr/>
        </p:nvSpPr>
        <p:spPr bwMode="auto">
          <a:xfrm>
            <a:off x="1506855" y="199326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1343025" y="2480310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2" name="Oval 71"/>
          <p:cNvSpPr>
            <a:spLocks/>
          </p:cNvSpPr>
          <p:nvPr/>
        </p:nvSpPr>
        <p:spPr bwMode="auto">
          <a:xfrm>
            <a:off x="4100830" y="577278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1632585" y="1986915"/>
            <a:ext cx="770890" cy="24574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돋움" charset="0"/>
                <a:ea typeface="돋움" charset="0"/>
              </a:rPr>
              <a:t>분류 :</a:t>
            </a:r>
            <a:endParaRPr lang="ko-KR" altLang="en-US" sz="1000" cap="none" dirty="0" smtClean="0" b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2295525" y="1995170"/>
            <a:ext cx="83756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공지글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043555" y="2037080"/>
            <a:ext cx="173355" cy="165100"/>
            <a:chOff x="3043555" y="2037080"/>
            <a:chExt cx="173355" cy="165100"/>
          </a:xfrm>
        </p:grpSpPr>
        <p:sp>
          <p:nvSpPr>
            <p:cNvPr id="77" name="도형 76"/>
            <p:cNvSpPr>
              <a:spLocks/>
            </p:cNvSpPr>
            <p:nvPr/>
          </p:nvSpPr>
          <p:spPr>
            <a:xfrm>
              <a:off x="3043555" y="2037080"/>
              <a:ext cx="174625" cy="166370"/>
            </a:xfrm>
            <a:prstGeom prst="ellipse">
              <a:avLst/>
            </a:prstGeom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도형 77"/>
            <p:cNvSpPr>
              <a:spLocks/>
            </p:cNvSpPr>
            <p:nvPr/>
          </p:nvSpPr>
          <p:spPr>
            <a:xfrm>
              <a:off x="3096895" y="2089150"/>
              <a:ext cx="64770" cy="60960"/>
            </a:xfrm>
            <a:prstGeom prst="ellipse">
              <a:avLst/>
            </a:prstGeom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1" name="텍스트 상자 80"/>
          <p:cNvSpPr txBox="1">
            <a:spLocks/>
          </p:cNvSpPr>
          <p:nvPr/>
        </p:nvSpPr>
        <p:spPr>
          <a:xfrm>
            <a:off x="3322955" y="2006600"/>
            <a:ext cx="9372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일반글</a:t>
            </a:r>
            <a:endParaRPr lang="ko-KR" altLang="en-US" sz="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4246880" y="2040255"/>
            <a:ext cx="174625" cy="166370"/>
          </a:xfrm>
          <a:prstGeom prst="ellipse">
            <a:avLst/>
          </a:prstGeom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5" name="Oval 84"/>
          <p:cNvSpPr>
            <a:spLocks/>
          </p:cNvSpPr>
          <p:nvPr/>
        </p:nvSpPr>
        <p:spPr bwMode="auto">
          <a:xfrm>
            <a:off x="1346200" y="2844800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2" name="Oval 91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5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7630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7630" cy="2895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1270" cy="634619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42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13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508760" y="1638935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8555" cy="273113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690" cy="28956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560195"/>
            <a:ext cx="5131435" cy="460629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9330" cy="3397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2335" cy="1275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671320"/>
            <a:ext cx="1251585" cy="23241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공지사항!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648460"/>
            <a:ext cx="660400" cy="2489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880360"/>
            <a:ext cx="3456940" cy="122555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5260" y="2657475"/>
            <a:ext cx="5045075" cy="3127375"/>
          </a:xfrm>
          <a:prstGeom prst="rect">
            <a:avLst/>
          </a:prstGeom>
          <a:noFill/>
        </p:spPr>
      </p:pic>
      <p:sp>
        <p:nvSpPr>
          <p:cNvPr id="98" name="Oval 97"/>
          <p:cNvSpPr>
            <a:spLocks/>
          </p:cNvSpPr>
          <p:nvPr/>
        </p:nvSpPr>
        <p:spPr bwMode="auto">
          <a:xfrm>
            <a:off x="2534920" y="584136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9" name="Oval 98"/>
          <p:cNvSpPr>
            <a:spLocks/>
          </p:cNvSpPr>
          <p:nvPr/>
        </p:nvSpPr>
        <p:spPr bwMode="auto">
          <a:xfrm>
            <a:off x="1380490" y="2449195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0" name="Oval 99"/>
          <p:cNvSpPr>
            <a:spLocks/>
          </p:cNvSpPr>
          <p:nvPr/>
        </p:nvSpPr>
        <p:spPr bwMode="auto">
          <a:xfrm>
            <a:off x="4172585" y="584454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1" name="Oval 100"/>
          <p:cNvSpPr>
            <a:spLocks/>
          </p:cNvSpPr>
          <p:nvPr/>
        </p:nvSpPr>
        <p:spPr bwMode="auto">
          <a:xfrm>
            <a:off x="1366520" y="2762250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102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23820"/>
              </p:ext>
            </p:extLst>
          </p:nvPr>
        </p:nvGraphicFramePr>
        <p:xfrm>
          <a:off x="6610985" y="711832"/>
          <a:ext cx="2434590" cy="588708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65777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987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03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5277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분류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3632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관리자용 게시판 글 작성을 위한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별 선택(관리자, 부관리자)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중요!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987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부관리자 전용 화면에 띄움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중요를 체크했을시 공지사항과 같은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중요한 제목표시(굵은제목)를 위함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125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사진 및 이미지 혹은 파일의 첨부를 위한 버튼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2914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35012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수정과 동시에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540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359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" name="Oval 102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05" name="직사각형 104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6" name="TextBox 105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07" name="Oval 106"/>
          <p:cNvSpPr>
            <a:spLocks/>
          </p:cNvSpPr>
          <p:nvPr/>
        </p:nvSpPr>
        <p:spPr bwMode="auto">
          <a:xfrm rot="0">
            <a:off x="1506855" y="1993265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 rot="0">
            <a:off x="1632585" y="1986915"/>
            <a:ext cx="770890" cy="2457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돋움" charset="0"/>
                <a:ea typeface="돋움" charset="0"/>
              </a:rPr>
              <a:t>분류 :</a:t>
            </a:r>
            <a:endParaRPr lang="ko-KR" altLang="en-US" sz="1000" cap="none" dirty="0" smtClean="0" b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9" name="텍스트 상자 108"/>
          <p:cNvSpPr txBox="1">
            <a:spLocks/>
          </p:cNvSpPr>
          <p:nvPr/>
        </p:nvSpPr>
        <p:spPr>
          <a:xfrm rot="0">
            <a:off x="2295525" y="1995170"/>
            <a:ext cx="83756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공지글</a:t>
            </a:r>
            <a:endParaRPr lang="ko-KR" altLang="en-US" sz="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 rot="0">
            <a:off x="3043555" y="2037080"/>
            <a:ext cx="173990" cy="165735"/>
            <a:chOff x="3043555" y="2037080"/>
            <a:chExt cx="173990" cy="165735"/>
          </a:xfrm>
        </p:grpSpPr>
        <p:sp>
          <p:nvSpPr>
            <p:cNvPr id="111" name="도형 110"/>
            <p:cNvSpPr>
              <a:spLocks/>
            </p:cNvSpPr>
            <p:nvPr/>
          </p:nvSpPr>
          <p:spPr>
            <a:xfrm rot="0">
              <a:off x="3043555" y="2037080"/>
              <a:ext cx="175260" cy="167005"/>
            </a:xfrm>
            <a:prstGeom prst="ellipse"/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도형 111"/>
            <p:cNvSpPr>
              <a:spLocks/>
            </p:cNvSpPr>
            <p:nvPr/>
          </p:nvSpPr>
          <p:spPr>
            <a:xfrm rot="0">
              <a:off x="3096895" y="2089150"/>
              <a:ext cx="65405" cy="61595"/>
            </a:xfrm>
            <a:prstGeom prst="ellipse"/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3" name="텍스트 상자 112"/>
          <p:cNvSpPr txBox="1">
            <a:spLocks/>
          </p:cNvSpPr>
          <p:nvPr/>
        </p:nvSpPr>
        <p:spPr>
          <a:xfrm rot="0">
            <a:off x="3322955" y="2006600"/>
            <a:ext cx="93726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일반글</a:t>
            </a:r>
            <a:endParaRPr lang="ko-KR" altLang="en-US" sz="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도형 113"/>
          <p:cNvSpPr>
            <a:spLocks/>
          </p:cNvSpPr>
          <p:nvPr/>
        </p:nvSpPr>
        <p:spPr>
          <a:xfrm rot="0">
            <a:off x="4246880" y="2040255"/>
            <a:ext cx="175260" cy="167005"/>
          </a:xfrm>
          <a:prstGeom prst="ellipse"/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5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445" y="2936875"/>
            <a:ext cx="552450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최고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6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0" y="401955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0" y="404495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27800" y="393700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91849"/>
              </p:ext>
            </p:extLst>
          </p:nvPr>
        </p:nvGraphicFramePr>
        <p:xfrm>
          <a:off x="6516217" y="690414"/>
          <a:ext cx="2451254" cy="338665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56694"/>
                <a:gridCol w="2194560"/>
              </a:tblGrid>
              <a:tr h="265249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133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577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0658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목록 및 선택 삭제 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577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8994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13"/>
          <p:cNvSpPr txBox="1">
            <a:spLocks/>
          </p:cNvSpPr>
          <p:nvPr/>
        </p:nvSpPr>
        <p:spPr>
          <a:xfrm>
            <a:off x="21590" y="415290"/>
            <a:ext cx="210185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게시판관리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1" name="도형 20"/>
          <p:cNvSpPr>
            <a:spLocks/>
          </p:cNvSpPr>
          <p:nvPr/>
        </p:nvSpPr>
        <p:spPr>
          <a:xfrm>
            <a:off x="1485265" y="190055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도형 25"/>
          <p:cNvSpPr>
            <a:spLocks/>
          </p:cNvSpPr>
          <p:nvPr/>
        </p:nvSpPr>
        <p:spPr>
          <a:xfrm>
            <a:off x="35560" y="6417945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텍스트 상자 26"/>
          <p:cNvSpPr txBox="1">
            <a:spLocks/>
          </p:cNvSpPr>
          <p:nvPr/>
        </p:nvSpPr>
        <p:spPr>
          <a:xfrm>
            <a:off x="2720340" y="6401435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도형 32"/>
          <p:cNvSpPr>
            <a:spLocks/>
          </p:cNvSpPr>
          <p:nvPr/>
        </p:nvSpPr>
        <p:spPr>
          <a:xfrm>
            <a:off x="1531620" y="1900555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51"/>
          <p:cNvSpPr>
            <a:spLocks/>
          </p:cNvSpPr>
          <p:nvPr/>
        </p:nvSpPr>
        <p:spPr>
          <a:xfrm>
            <a:off x="39370" y="189166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도형 52"/>
          <p:cNvSpPr>
            <a:spLocks/>
          </p:cNvSpPr>
          <p:nvPr/>
        </p:nvSpPr>
        <p:spPr>
          <a:xfrm>
            <a:off x="54610" y="1906270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텍스트 상자 54"/>
          <p:cNvSpPr txBox="1">
            <a:spLocks/>
          </p:cNvSpPr>
          <p:nvPr/>
        </p:nvSpPr>
        <p:spPr>
          <a:xfrm>
            <a:off x="109220" y="1906270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텍스트 상자 55"/>
          <p:cNvSpPr txBox="1">
            <a:spLocks/>
          </p:cNvSpPr>
          <p:nvPr/>
        </p:nvSpPr>
        <p:spPr>
          <a:xfrm>
            <a:off x="194310" y="2244725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9" name="도형 57"/>
          <p:cNvSpPr>
            <a:spLocks/>
          </p:cNvSpPr>
          <p:nvPr/>
        </p:nvSpPr>
        <p:spPr>
          <a:xfrm>
            <a:off x="20320" y="621919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" y="720725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69577"/>
              </p:ext>
            </p:extLst>
          </p:nvPr>
        </p:nvGraphicFramePr>
        <p:xfrm>
          <a:off x="1597660" y="2352209"/>
          <a:ext cx="477139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25"/>
                <a:gridCol w="553720"/>
                <a:gridCol w="1600835"/>
                <a:gridCol w="1060450"/>
                <a:gridCol w="848360"/>
              </a:tblGrid>
              <a:tr h="57023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게토리 목록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게시글 수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생성일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42" name="텍스트 상자 100"/>
          <p:cNvSpPr txBox="1">
            <a:spLocks/>
          </p:cNvSpPr>
          <p:nvPr/>
        </p:nvSpPr>
        <p:spPr>
          <a:xfrm>
            <a:off x="5636895" y="212344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01"/>
          <p:cNvSpPr>
            <a:spLocks/>
          </p:cNvSpPr>
          <p:nvPr/>
        </p:nvSpPr>
        <p:spPr>
          <a:xfrm>
            <a:off x="1680845" y="4712970"/>
            <a:ext cx="97345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선택 삭제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5056505"/>
            <a:ext cx="942975" cy="324485"/>
          </a:xfrm>
          <a:prstGeom prst="rect">
            <a:avLst/>
          </a:prstGeom>
          <a:noFill/>
        </p:spPr>
      </p:pic>
      <p:sp>
        <p:nvSpPr>
          <p:cNvPr id="45" name="텍스트 상자 103"/>
          <p:cNvSpPr txBox="1">
            <a:spLocks/>
          </p:cNvSpPr>
          <p:nvPr/>
        </p:nvSpPr>
        <p:spPr>
          <a:xfrm>
            <a:off x="2416810" y="5081905"/>
            <a:ext cx="6089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목록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104"/>
          <p:cNvSpPr>
            <a:spLocks/>
          </p:cNvSpPr>
          <p:nvPr/>
        </p:nvSpPr>
        <p:spPr>
          <a:xfrm>
            <a:off x="3308985" y="5081270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도형 105"/>
          <p:cNvSpPr>
            <a:spLocks/>
          </p:cNvSpPr>
          <p:nvPr/>
        </p:nvSpPr>
        <p:spPr>
          <a:xfrm>
            <a:off x="5306060" y="5090160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"/>
          <p:cNvSpPr txBox="1">
            <a:spLocks/>
          </p:cNvSpPr>
          <p:nvPr/>
        </p:nvSpPr>
        <p:spPr>
          <a:xfrm>
            <a:off x="0" y="-5080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5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5"/>
          <p:cNvSpPr>
            <a:spLocks/>
          </p:cNvSpPr>
          <p:nvPr/>
        </p:nvSpPr>
        <p:spPr>
          <a:xfrm>
            <a:off x="52705" y="408940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" name="도형 6"/>
          <p:cNvSpPr>
            <a:spLocks/>
          </p:cNvSpPr>
          <p:nvPr/>
        </p:nvSpPr>
        <p:spPr>
          <a:xfrm>
            <a:off x="52705" y="41148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6" name="도형 10"/>
          <p:cNvCxnSpPr/>
          <p:nvPr/>
        </p:nvCxnSpPr>
        <p:spPr>
          <a:xfrm>
            <a:off x="6580505" y="40068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95058"/>
              </p:ext>
            </p:extLst>
          </p:nvPr>
        </p:nvGraphicFramePr>
        <p:xfrm>
          <a:off x="6585780" y="697351"/>
          <a:ext cx="2434590" cy="294153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3038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1957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2158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8742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목록 및 블랙리스트 이동 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2158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5983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텍스트 상자 4"/>
          <p:cNvSpPr txBox="1">
            <a:spLocks/>
          </p:cNvSpPr>
          <p:nvPr/>
        </p:nvSpPr>
        <p:spPr>
          <a:xfrm>
            <a:off x="6350" y="-952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>
            <a:off x="74295" y="422275"/>
            <a:ext cx="190436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회원 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0" name="텍스트 상자 14"/>
          <p:cNvSpPr txBox="1">
            <a:spLocks/>
          </p:cNvSpPr>
          <p:nvPr/>
        </p:nvSpPr>
        <p:spPr>
          <a:xfrm>
            <a:off x="7628890" y="384810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>
            <a:off x="1537970" y="190754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2" name="도형 25"/>
          <p:cNvSpPr>
            <a:spLocks/>
          </p:cNvSpPr>
          <p:nvPr/>
        </p:nvSpPr>
        <p:spPr>
          <a:xfrm>
            <a:off x="88265" y="642493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텍스트 상자 26"/>
          <p:cNvSpPr txBox="1">
            <a:spLocks/>
          </p:cNvSpPr>
          <p:nvPr/>
        </p:nvSpPr>
        <p:spPr>
          <a:xfrm>
            <a:off x="2773045" y="6408420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도형 32"/>
          <p:cNvSpPr>
            <a:spLocks/>
          </p:cNvSpPr>
          <p:nvPr/>
        </p:nvSpPr>
        <p:spPr>
          <a:xfrm>
            <a:off x="1584325" y="1907540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도형 51"/>
          <p:cNvSpPr>
            <a:spLocks/>
          </p:cNvSpPr>
          <p:nvPr/>
        </p:nvSpPr>
        <p:spPr>
          <a:xfrm>
            <a:off x="92075" y="189865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6" name="도형 52"/>
          <p:cNvSpPr>
            <a:spLocks/>
          </p:cNvSpPr>
          <p:nvPr/>
        </p:nvSpPr>
        <p:spPr>
          <a:xfrm>
            <a:off x="107315" y="1913255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7" name="텍스트 상자 54"/>
          <p:cNvSpPr txBox="1">
            <a:spLocks/>
          </p:cNvSpPr>
          <p:nvPr/>
        </p:nvSpPr>
        <p:spPr>
          <a:xfrm>
            <a:off x="161925" y="191325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상자 55"/>
          <p:cNvSpPr txBox="1">
            <a:spLocks/>
          </p:cNvSpPr>
          <p:nvPr/>
        </p:nvSpPr>
        <p:spPr>
          <a:xfrm>
            <a:off x="247015" y="2251710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9" name="도형 57"/>
          <p:cNvSpPr>
            <a:spLocks/>
          </p:cNvSpPr>
          <p:nvPr/>
        </p:nvSpPr>
        <p:spPr>
          <a:xfrm>
            <a:off x="73025" y="622617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270" y="727710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66700"/>
              </p:ext>
            </p:extLst>
          </p:nvPr>
        </p:nvGraphicFramePr>
        <p:xfrm>
          <a:off x="1650560" y="2256276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25"/>
                <a:gridCol w="389890"/>
                <a:gridCol w="957580"/>
                <a:gridCol w="958215"/>
                <a:gridCol w="958215"/>
                <a:gridCol w="635000"/>
                <a:gridCol w="507365"/>
              </a:tblGrid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관리 게시판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22" name="텍스트 상자 100"/>
          <p:cNvSpPr txBox="1">
            <a:spLocks/>
          </p:cNvSpPr>
          <p:nvPr/>
        </p:nvSpPr>
        <p:spPr>
          <a:xfrm>
            <a:off x="5715635" y="200152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01"/>
          <p:cNvSpPr>
            <a:spLocks/>
          </p:cNvSpPr>
          <p:nvPr/>
        </p:nvSpPr>
        <p:spPr>
          <a:xfrm rot="0">
            <a:off x="5024755" y="4779645"/>
            <a:ext cx="1414780" cy="24257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블랙리스트 이동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70" y="5354955"/>
            <a:ext cx="942975" cy="324485"/>
          </a:xfrm>
          <a:prstGeom prst="rect">
            <a:avLst/>
          </a:prstGeom>
          <a:noFill/>
        </p:spPr>
      </p:pic>
      <p:sp>
        <p:nvSpPr>
          <p:cNvPr id="25" name="텍스트 상자 103"/>
          <p:cNvSpPr txBox="1">
            <a:spLocks/>
          </p:cNvSpPr>
          <p:nvPr/>
        </p:nvSpPr>
        <p:spPr>
          <a:xfrm>
            <a:off x="2418080" y="5380355"/>
            <a:ext cx="6089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04"/>
          <p:cNvSpPr>
            <a:spLocks/>
          </p:cNvSpPr>
          <p:nvPr/>
        </p:nvSpPr>
        <p:spPr>
          <a:xfrm>
            <a:off x="3310255" y="5379720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도형 105"/>
          <p:cNvSpPr>
            <a:spLocks/>
          </p:cNvSpPr>
          <p:nvPr/>
        </p:nvSpPr>
        <p:spPr>
          <a:xfrm>
            <a:off x="5307330" y="5388610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322830" y="4783455"/>
            <a:ext cx="2640965" cy="29210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696720" y="4801235"/>
            <a:ext cx="575310" cy="27495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사유 :</a:t>
            </a: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0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5"/>
          <p:cNvSpPr>
            <a:spLocks/>
          </p:cNvSpPr>
          <p:nvPr/>
        </p:nvSpPr>
        <p:spPr>
          <a:xfrm>
            <a:off x="45085" y="426085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도형 6"/>
          <p:cNvSpPr>
            <a:spLocks/>
          </p:cNvSpPr>
          <p:nvPr/>
        </p:nvSpPr>
        <p:spPr>
          <a:xfrm>
            <a:off x="45085" y="428625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4" name="도형 10"/>
          <p:cNvCxnSpPr/>
          <p:nvPr/>
        </p:nvCxnSpPr>
        <p:spPr>
          <a:xfrm>
            <a:off x="6572885" y="417830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3200"/>
              </p:ext>
            </p:extLst>
          </p:nvPr>
        </p:nvGraphicFramePr>
        <p:xfrm>
          <a:off x="6577693" y="714604"/>
          <a:ext cx="2434590" cy="264238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879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03813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79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7505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관리 및 블랙리스트 면제 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79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3713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텍스트 상자 4"/>
          <p:cNvSpPr txBox="1">
            <a:spLocks/>
          </p:cNvSpPr>
          <p:nvPr/>
        </p:nvSpPr>
        <p:spPr>
          <a:xfrm>
            <a:off x="-1270" y="7620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상자 13"/>
          <p:cNvSpPr txBox="1">
            <a:spLocks/>
          </p:cNvSpPr>
          <p:nvPr/>
        </p:nvSpPr>
        <p:spPr>
          <a:xfrm>
            <a:off x="66675" y="457200"/>
            <a:ext cx="217487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블랙리스트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7621270" y="401955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9" name="도형 20"/>
          <p:cNvSpPr>
            <a:spLocks/>
          </p:cNvSpPr>
          <p:nvPr/>
        </p:nvSpPr>
        <p:spPr>
          <a:xfrm>
            <a:off x="1530350" y="192468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도형 25"/>
          <p:cNvSpPr>
            <a:spLocks/>
          </p:cNvSpPr>
          <p:nvPr/>
        </p:nvSpPr>
        <p:spPr>
          <a:xfrm>
            <a:off x="80645" y="6442075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1" name="텍스트 상자 26"/>
          <p:cNvSpPr txBox="1">
            <a:spLocks/>
          </p:cNvSpPr>
          <p:nvPr/>
        </p:nvSpPr>
        <p:spPr>
          <a:xfrm>
            <a:off x="2765425" y="6425565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32"/>
          <p:cNvSpPr>
            <a:spLocks/>
          </p:cNvSpPr>
          <p:nvPr/>
        </p:nvSpPr>
        <p:spPr>
          <a:xfrm>
            <a:off x="1576705" y="1924685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도형 51"/>
          <p:cNvSpPr>
            <a:spLocks/>
          </p:cNvSpPr>
          <p:nvPr/>
        </p:nvSpPr>
        <p:spPr>
          <a:xfrm>
            <a:off x="84455" y="191579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도형 52"/>
          <p:cNvSpPr>
            <a:spLocks/>
          </p:cNvSpPr>
          <p:nvPr/>
        </p:nvSpPr>
        <p:spPr>
          <a:xfrm>
            <a:off x="99695" y="1930400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텍스트 상자 54"/>
          <p:cNvSpPr txBox="1">
            <a:spLocks/>
          </p:cNvSpPr>
          <p:nvPr/>
        </p:nvSpPr>
        <p:spPr>
          <a:xfrm>
            <a:off x="154305" y="1930400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텍스트 상자 55"/>
          <p:cNvSpPr txBox="1">
            <a:spLocks/>
          </p:cNvSpPr>
          <p:nvPr/>
        </p:nvSpPr>
        <p:spPr>
          <a:xfrm>
            <a:off x="239395" y="2268855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도형 57"/>
          <p:cNvSpPr>
            <a:spLocks/>
          </p:cNvSpPr>
          <p:nvPr/>
        </p:nvSpPr>
        <p:spPr>
          <a:xfrm>
            <a:off x="65405" y="624332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50" y="744855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0472"/>
              </p:ext>
            </p:extLst>
          </p:nvPr>
        </p:nvGraphicFramePr>
        <p:xfrm>
          <a:off x="1642473" y="2273529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"/>
                <a:gridCol w="344170"/>
                <a:gridCol w="845185"/>
                <a:gridCol w="845820"/>
                <a:gridCol w="845820"/>
                <a:gridCol w="560070"/>
                <a:gridCol w="560705"/>
                <a:gridCol w="447675"/>
              </a:tblGrid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 사유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20" name="텍스트 상자 100"/>
          <p:cNvSpPr txBox="1">
            <a:spLocks/>
          </p:cNvSpPr>
          <p:nvPr/>
        </p:nvSpPr>
        <p:spPr>
          <a:xfrm>
            <a:off x="5708015" y="2018665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01"/>
          <p:cNvSpPr>
            <a:spLocks/>
          </p:cNvSpPr>
          <p:nvPr/>
        </p:nvSpPr>
        <p:spPr>
          <a:xfrm>
            <a:off x="1682750" y="4839970"/>
            <a:ext cx="141414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블랙리스트 면제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5372100"/>
            <a:ext cx="942975" cy="324485"/>
          </a:xfrm>
          <a:prstGeom prst="rect">
            <a:avLst/>
          </a:prstGeom>
          <a:noFill/>
        </p:spPr>
      </p:pic>
      <p:sp>
        <p:nvSpPr>
          <p:cNvPr id="23" name="텍스트 상자 103"/>
          <p:cNvSpPr txBox="1">
            <a:spLocks/>
          </p:cNvSpPr>
          <p:nvPr/>
        </p:nvSpPr>
        <p:spPr>
          <a:xfrm>
            <a:off x="2410460" y="5397500"/>
            <a:ext cx="6089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04"/>
          <p:cNvSpPr>
            <a:spLocks/>
          </p:cNvSpPr>
          <p:nvPr/>
        </p:nvSpPr>
        <p:spPr>
          <a:xfrm>
            <a:off x="3302635" y="5396865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도형 105"/>
          <p:cNvSpPr>
            <a:spLocks/>
          </p:cNvSpPr>
          <p:nvPr/>
        </p:nvSpPr>
        <p:spPr>
          <a:xfrm>
            <a:off x="5299710" y="5405755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59690" y="417830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59690" y="42037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87490" y="40957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77607"/>
              </p:ext>
            </p:extLst>
          </p:nvPr>
        </p:nvGraphicFramePr>
        <p:xfrm>
          <a:off x="6592381" y="705977"/>
          <a:ext cx="2434590" cy="265101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7632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5838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217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0965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게시판명 or 닉네임 금지어 관리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217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7491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4"/>
          <p:cNvSpPr txBox="1">
            <a:spLocks/>
          </p:cNvSpPr>
          <p:nvPr/>
        </p:nvSpPr>
        <p:spPr>
          <a:xfrm>
            <a:off x="13335" y="-63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텍스트 상자 13"/>
          <p:cNvSpPr txBox="1">
            <a:spLocks/>
          </p:cNvSpPr>
          <p:nvPr/>
        </p:nvSpPr>
        <p:spPr>
          <a:xfrm>
            <a:off x="81280" y="431165"/>
            <a:ext cx="2330450" cy="3079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</a:t>
            </a:r>
            <a:r>
              <a:rPr lang="en-US" altLang="ko-KR" sz="1400" b="0" cap="none" dirty="0" err="1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금지어</a:t>
            </a: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관</a:t>
            </a:r>
            <a:r>
              <a:rPr lang="ko-KR" altLang="en-US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리</a:t>
            </a:r>
          </a:p>
        </p:txBody>
      </p:sp>
      <p:sp>
        <p:nvSpPr>
          <p:cNvPr id="32" name="텍스트 상자 14"/>
          <p:cNvSpPr txBox="1">
            <a:spLocks/>
          </p:cNvSpPr>
          <p:nvPr/>
        </p:nvSpPr>
        <p:spPr>
          <a:xfrm>
            <a:off x="7635875" y="393700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3" name="도형 20"/>
          <p:cNvSpPr>
            <a:spLocks/>
          </p:cNvSpPr>
          <p:nvPr/>
        </p:nvSpPr>
        <p:spPr>
          <a:xfrm>
            <a:off x="1544955" y="191643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도형 25"/>
          <p:cNvSpPr>
            <a:spLocks/>
          </p:cNvSpPr>
          <p:nvPr/>
        </p:nvSpPr>
        <p:spPr>
          <a:xfrm>
            <a:off x="95250" y="643382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텍스트 상자 26"/>
          <p:cNvSpPr txBox="1">
            <a:spLocks/>
          </p:cNvSpPr>
          <p:nvPr/>
        </p:nvSpPr>
        <p:spPr>
          <a:xfrm>
            <a:off x="2780030" y="6417310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도형 32"/>
          <p:cNvSpPr>
            <a:spLocks/>
          </p:cNvSpPr>
          <p:nvPr/>
        </p:nvSpPr>
        <p:spPr>
          <a:xfrm>
            <a:off x="1591310" y="1916430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도형 51"/>
          <p:cNvSpPr>
            <a:spLocks/>
          </p:cNvSpPr>
          <p:nvPr/>
        </p:nvSpPr>
        <p:spPr>
          <a:xfrm>
            <a:off x="99060" y="190754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8" name="도형 52"/>
          <p:cNvSpPr>
            <a:spLocks/>
          </p:cNvSpPr>
          <p:nvPr/>
        </p:nvSpPr>
        <p:spPr>
          <a:xfrm>
            <a:off x="114300" y="1922145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9" name="텍스트 상자 54"/>
          <p:cNvSpPr txBox="1">
            <a:spLocks/>
          </p:cNvSpPr>
          <p:nvPr/>
        </p:nvSpPr>
        <p:spPr>
          <a:xfrm>
            <a:off x="168910" y="192214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텍스트 상자 55"/>
          <p:cNvSpPr txBox="1">
            <a:spLocks/>
          </p:cNvSpPr>
          <p:nvPr/>
        </p:nvSpPr>
        <p:spPr>
          <a:xfrm>
            <a:off x="254000" y="2260600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41" name="도형 57"/>
          <p:cNvSpPr>
            <a:spLocks/>
          </p:cNvSpPr>
          <p:nvPr/>
        </p:nvSpPr>
        <p:spPr>
          <a:xfrm>
            <a:off x="80010" y="623506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55" y="736600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9172"/>
              </p:ext>
            </p:extLst>
          </p:nvPr>
        </p:nvGraphicFramePr>
        <p:xfrm>
          <a:off x="1657161" y="2264902"/>
          <a:ext cx="473710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0"/>
                <a:gridCol w="436880"/>
                <a:gridCol w="925830"/>
                <a:gridCol w="2777490"/>
              </a:tblGrid>
              <a:tr h="57023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금지어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44" name="텍스트 상자 100"/>
          <p:cNvSpPr txBox="1">
            <a:spLocks/>
          </p:cNvSpPr>
          <p:nvPr/>
        </p:nvSpPr>
        <p:spPr>
          <a:xfrm>
            <a:off x="5722620" y="201041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01"/>
          <p:cNvSpPr>
            <a:spLocks/>
          </p:cNvSpPr>
          <p:nvPr/>
        </p:nvSpPr>
        <p:spPr>
          <a:xfrm rot="0">
            <a:off x="1637665" y="4608830"/>
            <a:ext cx="541020" cy="24257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삭제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46" name="그림 45" descr="C:/Users/class2-18/AppData/Roaming/PolarisOffice/ETemp/1312_7173264/image1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44395" y="5114925"/>
            <a:ext cx="943610" cy="325120"/>
          </a:xfrm>
          <a:prstGeom prst="rect"/>
          <a:noFill/>
        </p:spPr>
      </p:pic>
      <p:sp>
        <p:nvSpPr>
          <p:cNvPr id="47" name="텍스트 상자 103"/>
          <p:cNvSpPr txBox="1">
            <a:spLocks/>
          </p:cNvSpPr>
          <p:nvPr/>
        </p:nvSpPr>
        <p:spPr>
          <a:xfrm rot="0">
            <a:off x="2228215" y="5140325"/>
            <a:ext cx="694690" cy="2476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분류</a:t>
            </a:r>
            <a:endParaRPr lang="ko-KR" altLang="en-US" sz="10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104"/>
          <p:cNvSpPr>
            <a:spLocks/>
          </p:cNvSpPr>
          <p:nvPr/>
        </p:nvSpPr>
        <p:spPr>
          <a:xfrm rot="0">
            <a:off x="3205480" y="5139690"/>
            <a:ext cx="1844040" cy="292100"/>
          </a:xfrm>
          <a:prstGeom prst="roundRect"/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9" name="도형 105"/>
          <p:cNvSpPr>
            <a:spLocks/>
          </p:cNvSpPr>
          <p:nvPr/>
        </p:nvSpPr>
        <p:spPr>
          <a:xfrm rot="0">
            <a:off x="5202555" y="5148580"/>
            <a:ext cx="772160" cy="27559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검 색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0" name="도형 106"/>
          <p:cNvSpPr>
            <a:spLocks/>
          </p:cNvSpPr>
          <p:nvPr/>
        </p:nvSpPr>
        <p:spPr>
          <a:xfrm rot="0">
            <a:off x="5824220" y="4620260"/>
            <a:ext cx="541020" cy="24257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등록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51" name="그림 50" descr="C:/Users/class2-18/AppData/Roaming/PolarisOffice/ETemp/1312_7173264/image1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25115" y="4595495"/>
            <a:ext cx="943610" cy="325120"/>
          </a:xfrm>
          <a:prstGeom prst="rect"/>
          <a:noFill/>
        </p:spPr>
      </p:pic>
      <p:sp>
        <p:nvSpPr>
          <p:cNvPr id="52" name="텍스트 상자 51"/>
          <p:cNvSpPr txBox="1">
            <a:spLocks/>
          </p:cNvSpPr>
          <p:nvPr/>
        </p:nvSpPr>
        <p:spPr>
          <a:xfrm rot="0">
            <a:off x="2908935" y="4620895"/>
            <a:ext cx="694690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분류</a:t>
            </a:r>
            <a:endParaRPr lang="ko-KR" altLang="en-US" sz="10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3886200" y="4620260"/>
            <a:ext cx="1844040" cy="292100"/>
          </a:xfrm>
          <a:prstGeom prst="roundRect"/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350" y="2936875"/>
            <a:ext cx="602742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675" y="3357245"/>
            <a:ext cx="336804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메인 화면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9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56572"/>
              </p:ext>
            </p:extLst>
          </p:nvPr>
        </p:nvGraphicFramePr>
        <p:xfrm>
          <a:off x="6593205" y="701040"/>
          <a:ext cx="2434590" cy="359205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90054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9004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44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3333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44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SETTING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6039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이미지 파일 및 게시판 제목 설정, 설정 적용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73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568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31950" y="3919220"/>
            <a:ext cx="4804410" cy="635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 로고</a:t>
            </a:r>
            <a:endParaRPr lang="ko-KR" altLang="en-US" sz="1000" b="1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1654810" y="3425825"/>
            <a:ext cx="977900" cy="23558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이미지 파일 선택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2649220" y="3430270"/>
            <a:ext cx="1346200" cy="2241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이미지파일명.jpg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4049395" y="3446145"/>
            <a:ext cx="61468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찾아보기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>
            <a:off x="1682750" y="411797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 제목</a:t>
            </a:r>
            <a:endParaRPr lang="ko-KR" altLang="en-US" sz="1000" b="1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1791970" y="4410710"/>
            <a:ext cx="4509770" cy="2241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게시판 제목 설정 </a:t>
            </a:r>
          </a:p>
        </p:txBody>
      </p:sp>
      <p:sp>
        <p:nvSpPr>
          <p:cNvPr id="80" name="직사각형 79"/>
          <p:cNvSpPr>
            <a:spLocks/>
          </p:cNvSpPr>
          <p:nvPr/>
        </p:nvSpPr>
        <p:spPr>
          <a:xfrm>
            <a:off x="5690235" y="5883910"/>
            <a:ext cx="614680" cy="18478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적용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92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28216"/>
              </p:ext>
            </p:extLst>
          </p:nvPr>
        </p:nvGraphicFramePr>
        <p:xfrm>
          <a:off x="6593205" y="701040"/>
          <a:ext cx="2434590" cy="323201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7449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2566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797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74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70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MANAGER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0886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매니저 등록 및 삭제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797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555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 관리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4860290" y="3343275"/>
            <a:ext cx="832485" cy="1720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 검색창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5746750" y="3343275"/>
            <a:ext cx="40005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검색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1946275" y="3575050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4272915" y="3578225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3977640" y="4569460"/>
            <a:ext cx="155575" cy="146685"/>
          </a:xfrm>
          <a:prstGeom prst="lef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3977005" y="4749165"/>
            <a:ext cx="155575" cy="146685"/>
          </a:xfrm>
          <a:prstGeom prst="righ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67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31471"/>
              </p:ext>
            </p:extLst>
          </p:nvPr>
        </p:nvGraphicFramePr>
        <p:xfrm>
          <a:off x="6593205" y="701040"/>
          <a:ext cx="2434590" cy="353567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89358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8815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032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8935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5788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PRODUCTS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1216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 및 공지 관리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032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478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게시글 목록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653540" y="3449320"/>
          <a:ext cx="4806315" cy="217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50"/>
                <a:gridCol w="459105"/>
                <a:gridCol w="1991360"/>
                <a:gridCol w="580390"/>
                <a:gridCol w="441325"/>
                <a:gridCol w="441960"/>
                <a:gridCol w="441325"/>
              </a:tblGrid>
              <a:tr h="3213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0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0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53" name="도형 52"/>
          <p:cNvSpPr>
            <a:spLocks/>
          </p:cNvSpPr>
          <p:nvPr/>
        </p:nvSpPr>
        <p:spPr>
          <a:xfrm>
            <a:off x="1791970" y="3879215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785620" y="423672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85620" y="460883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785620" y="4963795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785620" y="533654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5690235" y="5797550"/>
            <a:ext cx="675005" cy="16954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공지 등록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직사각형 58"/>
          <p:cNvSpPr>
            <a:spLocks/>
          </p:cNvSpPr>
          <p:nvPr/>
        </p:nvSpPr>
        <p:spPr>
          <a:xfrm>
            <a:off x="4874895" y="5791200"/>
            <a:ext cx="670560" cy="17589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선택 삭제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1785620" y="5743575"/>
            <a:ext cx="128270" cy="11938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1880870" y="5728970"/>
            <a:ext cx="666115" cy="15113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전체 선택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6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0166"/>
              </p:ext>
            </p:extLst>
          </p:nvPr>
        </p:nvGraphicFramePr>
        <p:xfrm>
          <a:off x="6593205" y="701040"/>
          <a:ext cx="2434590" cy="386841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28539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4886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271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853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8369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MANAGER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878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등록 및 삭제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271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2553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블랙리스트 관리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4860290" y="3343275"/>
            <a:ext cx="832485" cy="1720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 검색창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5746750" y="3343275"/>
            <a:ext cx="40005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검색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1946275" y="3575050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4272915" y="3578225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회원3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회원4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회원5</a:t>
            </a: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3977640" y="4569460"/>
            <a:ext cx="155575" cy="146685"/>
          </a:xfrm>
          <a:prstGeom prst="lef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3977005" y="4749165"/>
            <a:ext cx="155575" cy="146685"/>
          </a:xfrm>
          <a:prstGeom prst="righ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69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775" y="3585845"/>
            <a:ext cx="383794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감사합니다</a:t>
            </a:r>
            <a:r>
              <a:rPr lang="en-US" altLang="ko-KR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147945" y="4899660"/>
            <a:ext cx="3121660" cy="1656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 smtClean="0"/>
              <a:t>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1267460"/>
            <a:ext cx="2440305" cy="2440305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1524000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                  </a:t>
            </a:r>
            <a:r>
              <a:rPr lang="ko-KR" altLang="en-US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8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6037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Logo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게토리  Logo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로그인 &amp; 회원가입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2260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로그인 : 로그인 화면으로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 : 회원가입 화면으로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861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41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개설 되어있는 게시판 제목 검색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Menu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CONTENTS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41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인기 글, 인기 게시판, 광고, 사라진 게시판 등 노출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0" y="-5715"/>
            <a:ext cx="25203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메인페이지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index.jsp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4935" y="1917065"/>
            <a:ext cx="1256030" cy="483298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4305" y="2015490"/>
            <a:ext cx="69786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Menu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438910" y="193992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26210" y="6136640"/>
            <a:ext cx="5100955" cy="57594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23590" y="6247130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9460" y="266636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822960" y="208534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4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31" name="Oval 63"/>
          <p:cNvSpPr>
            <a:spLocks/>
          </p:cNvSpPr>
          <p:nvPr/>
        </p:nvSpPr>
        <p:spPr bwMode="auto">
          <a:xfrm>
            <a:off x="1508125" y="20897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1517015" y="6185535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6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85876"/>
              </p:ext>
            </p:extLst>
          </p:nvPr>
        </p:nvGraphicFramePr>
        <p:xfrm>
          <a:off x="119193" y="729868"/>
          <a:ext cx="6408712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80" y="729615"/>
                        <a:ext cx="640842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" y="1005840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555" y="1141730"/>
            <a:ext cx="8724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785" y="1141730"/>
            <a:ext cx="2664460" cy="264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4548505" y="1136650"/>
            <a:ext cx="647065" cy="269875"/>
          </a:xfrm>
          <a:prstGeom prst="rect"/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chemeClr val="tx1"/>
                </a:solidFill>
                <a:latin typeface="08서울남산체 B" charset="0"/>
                <a:ea typeface="08서울남산체 B" charset="0"/>
              </a:rPr>
              <a:t>검색</a:t>
            </a:r>
            <a:endParaRPr lang="ko-KR" altLang="en-US" sz="1500" cap="none" dirty="0" smtClean="0" b="0">
              <a:solidFill>
                <a:schemeClr val="tx1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8590" y="1584960"/>
            <a:ext cx="59499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로그인</a:t>
            </a:r>
            <a:endParaRPr lang="ko-KR" altLang="en-US" sz="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8880" y="1583055"/>
            <a:ext cx="1440180" cy="2616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혼족사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30980" y="193992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36370" y="398081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0980" y="398081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30420" y="268541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023745" y="4782820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5340" y="480250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128270" y="78359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1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55245" y="147828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2</a:t>
            </a:r>
            <a:r>
              <a:rPr lang="en-US" altLang="ko-KR" sz="1400" b="1" baseline="-25000" dirty="0" smtClean="0">
                <a:solidFill>
                  <a:schemeClr val="bg1"/>
                </a:solidFill>
              </a:rPr>
              <a:t> 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2130" y="1587500"/>
            <a:ext cx="57340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회원가입</a:t>
            </a:r>
            <a:endParaRPr lang="ko-KR" altLang="en-US" sz="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1715135" y="991235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54025" y="2872105"/>
            <a:ext cx="2408555" cy="1268730"/>
            <a:chOff x="454025" y="2872105"/>
            <a:chExt cx="2408555" cy="1268730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>
              <a:off x="454025" y="2872105"/>
              <a:ext cx="2408555" cy="1268730"/>
            </a:xfrm>
            <a:prstGeom prst="roundRect">
              <a:avLst/>
            </a:prstGeom>
            <a:solidFill>
              <a:srgbClr val="D3AEA7"/>
            </a:solidFill>
            <a:ln w="26670" cap="flat" cmpd="sng">
              <a:solidFill>
                <a:schemeClr val="accent6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로그인 팝업</a:t>
              </a:r>
              <a:br>
                <a:rPr lang="en-US" altLang="ko-KR" sz="18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</a:br>
              <a: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아이디    : </a:t>
              </a:r>
              <a:b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</a:br>
              <a: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비밀번호 : </a:t>
              </a: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45"/>
            <p:cNvSpPr txBox="1">
              <a:spLocks/>
            </p:cNvSpPr>
            <p:nvPr/>
          </p:nvSpPr>
          <p:spPr>
            <a:xfrm>
              <a:off x="1757045" y="3866515"/>
              <a:ext cx="47625" cy="4762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1448435" y="3257550"/>
              <a:ext cx="1132205" cy="206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>
              <a:off x="1448435" y="3531870"/>
              <a:ext cx="1132205" cy="198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>
              <a:off x="1449070" y="3797935"/>
              <a:ext cx="728980" cy="206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atin typeface="맑은 고딕" charset="0"/>
                  <a:ea typeface="맑은 고딕" charset="0"/>
                </a:rPr>
                <a:t>로그인</a:t>
              </a:r>
              <a:endParaRPr lang="ko-KR" altLang="en-US" sz="14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1" name="Oval 50"/>
          <p:cNvSpPr>
            <a:spLocks/>
          </p:cNvSpPr>
          <p:nvPr/>
        </p:nvSpPr>
        <p:spPr bwMode="auto">
          <a:xfrm>
            <a:off x="431165" y="284734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52" name="도형 51"/>
          <p:cNvCxnSpPr>
            <a:stCxn id="35" idx="2"/>
          </p:cNvCxnSpPr>
          <p:nvPr/>
        </p:nvCxnSpPr>
        <p:spPr>
          <a:xfrm>
            <a:off x="446405" y="1800225"/>
            <a:ext cx="257175" cy="10636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600825" y="5309235"/>
          <a:ext cx="2434590" cy="68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팝업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버튼 누를시 로그인 창 출력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Oval 53"/>
          <p:cNvSpPr>
            <a:spLocks/>
          </p:cNvSpPr>
          <p:nvPr/>
        </p:nvSpPr>
        <p:spPr bwMode="auto">
          <a:xfrm>
            <a:off x="1274445" y="378523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6604000" y="5998210"/>
          <a:ext cx="2434590" cy="68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버튼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할 시 로그인된 메인페이지로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1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779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955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톱니바퀴 이미지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737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페이지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로그아웃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6484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: 로그아웃시 로그아웃되었습니다 alert 문구를 출력하고 확인 누르면 로그아웃된 메인페이지로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내 게시판 이동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674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소속된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1. 본인이 게시판 관리자이면 개설한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2. 부매니저 이면 부매니저로 등록된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25209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메인페이지</a:t>
            </a: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(index.jsp)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256665" cy="483362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54305" y="2015490"/>
            <a:ext cx="69850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1438910" y="193992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1426210" y="6136640"/>
            <a:ext cx="5101590" cy="57658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3323590" y="624713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029460" y="266636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8" name="개체 7" descr="C:/Users/class2-18/AppData/Roaming/PolarisOffice/ETemp/3784_6976600/image3.wmf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380" y="729615"/>
            <a:ext cx="6409055" cy="1130935"/>
          </a:xfrm>
          <a:prstGeom prst="rect">
            <a:avLst/>
          </a:prstGeom>
          <a:noFill/>
        </p:spPr>
      </p:pic>
      <p:pic>
        <p:nvPicPr>
          <p:cNvPr id="12" name="그림 11" descr="C:/Users/class2-18/AppData/Roaming/PolarisOffice/ETemp/3784_6976600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325" y="1005840"/>
            <a:ext cx="401320" cy="401320"/>
          </a:xfrm>
          <a:prstGeom prst="rect">
            <a:avLst/>
          </a:prstGeom>
          <a:noFill/>
        </p:spPr>
      </p:pic>
      <p:sp>
        <p:nvSpPr>
          <p:cNvPr id="13" name="TextBox 12"/>
          <p:cNvSpPr txBox="1">
            <a:spLocks/>
          </p:cNvSpPr>
          <p:nvPr/>
        </p:nvSpPr>
        <p:spPr>
          <a:xfrm>
            <a:off x="503555" y="1141730"/>
            <a:ext cx="87312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게토리</a:t>
            </a:r>
            <a:endParaRPr lang="ko-KR" altLang="en-US" sz="18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35784" y="1141730"/>
            <a:ext cx="2665095" cy="265430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4548505" y="1136650"/>
            <a:ext cx="528320" cy="269875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검색</a:t>
            </a:r>
            <a:endParaRPr lang="ko-KR" altLang="en-US" sz="15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48590" y="1584960"/>
            <a:ext cx="116395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환영합니다 홍길동님</a:t>
            </a:r>
            <a:endParaRPr lang="ko-KR" altLang="en-US" sz="8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5008880" y="1583055"/>
            <a:ext cx="1440815" cy="262255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New</a:t>
            </a:r>
            <a:r>
              <a:rPr lang="en-US" altLang="ko-KR" sz="1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혼족사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4030980" y="193992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1436370" y="3980814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4030980" y="3980814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4630420" y="268541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2023745" y="4782820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4625340" y="480250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122680" y="145224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4" name="그림 43" descr="C:/Users/class2-18/AppData/Roaming/PolarisOffice/ETemp/3784_6976600/fImage4792114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3180" y="1600835"/>
            <a:ext cx="179070" cy="182880"/>
          </a:xfrm>
          <a:prstGeom prst="rect">
            <a:avLst/>
          </a:prstGeom>
          <a:noFill/>
        </p:spPr>
      </p:pic>
      <p:sp>
        <p:nvSpPr>
          <p:cNvPr id="45" name="도형 44"/>
          <p:cNvSpPr>
            <a:spLocks/>
          </p:cNvSpPr>
          <p:nvPr/>
        </p:nvSpPr>
        <p:spPr>
          <a:xfrm>
            <a:off x="1603375" y="1628775"/>
            <a:ext cx="63436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로그아웃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46860" y="146113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2369820" y="1620520"/>
            <a:ext cx="1008380" cy="16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내 게시판 이동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2298065" y="147129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430" y="3357245"/>
            <a:ext cx="322580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회원가입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4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181543"/>
              </p:ext>
            </p:extLst>
          </p:nvPr>
        </p:nvGraphicFramePr>
        <p:xfrm>
          <a:off x="6593070" y="700905"/>
          <a:ext cx="2434573" cy="2230315"/>
        </p:xfrm>
        <a:graphic>
          <a:graphicData uri="http://schemas.openxmlformats.org/drawingml/2006/table">
            <a:tbl>
              <a:tblPr/>
              <a:tblGrid>
                <a:gridCol w="240028"/>
                <a:gridCol w="2194545"/>
              </a:tblGrid>
              <a:tr h="285827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427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유저의 소수의 정보만 기재해 간편하게 회원가입을 할 수 있는 확면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97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회원가입, 취소 버튼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17613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 : 가입 축하 메시지가 나오고 로그인 된 메인 페이지 화면으로 이동 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취소 : 메인페이지 화면으로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0" y="-5715"/>
            <a:ext cx="2520950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돋움" charset="0"/>
                <a:ea typeface="돋움" charset="0"/>
              </a:rPr>
              <a:t>회원가입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(join.jsp)</a:t>
            </a:r>
            <a:endParaRPr lang="ko-KR" altLang="en-US" sz="16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2153920" y="2210435"/>
            <a:ext cx="2073275" cy="31242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1315720" y="2211705"/>
            <a:ext cx="800735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아이디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539552" y="731555"/>
          <a:ext cx="5395175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731520"/>
                        <a:ext cx="539496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" y="1007745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3925" y="1143000"/>
            <a:ext cx="8724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0">
            <a:off x="1105535" y="2648585"/>
            <a:ext cx="100584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비밀번호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 rot="0">
            <a:off x="2153920" y="2665095"/>
            <a:ext cx="2559685" cy="31242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1330325" y="4462145"/>
            <a:ext cx="800735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핸드폰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1320165" y="3553460"/>
            <a:ext cx="800735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닉네임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 rot="0">
            <a:off x="1529080" y="4004945"/>
            <a:ext cx="59563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이름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 rot="0">
            <a:off x="2153920" y="3563620"/>
            <a:ext cx="2559685" cy="31242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 rot="0">
            <a:off x="2153920" y="4018280"/>
            <a:ext cx="2559685" cy="31242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 rot="0">
            <a:off x="1323340" y="4919980"/>
            <a:ext cx="800735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이메일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2153920" y="4472940"/>
            <a:ext cx="2559685" cy="31242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2150110" y="4926965"/>
            <a:ext cx="2559685" cy="31242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2526665" y="5603875"/>
            <a:ext cx="720725" cy="36068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회원가입</a:t>
            </a:r>
            <a:endParaRPr lang="ko-KR" altLang="en-US" sz="1050" cap="none" dirty="0" smtClean="0" b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 rot="0">
            <a:off x="3392170" y="5603875"/>
            <a:ext cx="720725" cy="36068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50" cap="none" dirty="0" smtClean="0" b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63"/>
          <p:cNvSpPr>
            <a:spLocks/>
          </p:cNvSpPr>
          <p:nvPr/>
        </p:nvSpPr>
        <p:spPr bwMode="auto">
          <a:xfrm rot="0">
            <a:off x="1174115" y="2071370"/>
            <a:ext cx="198755" cy="1993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cap="none" dirty="0" smtClean="0" baseline="-25000" b="1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637540" y="3089275"/>
            <a:ext cx="1473835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비밀번호</a:t>
            </a:r>
            <a:r>
              <a:rPr lang="en-US" altLang="ko-KR" sz="1600" cap="none" dirty="0" smtClean="0" b="0"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0">
                <a:latin typeface="돋움" charset="0"/>
                <a:ea typeface="돋움" charset="0"/>
              </a:rPr>
              <a:t>확인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 rot="0">
            <a:off x="2153920" y="3113405"/>
            <a:ext cx="2559685" cy="31242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6820" y="1045845"/>
            <a:ext cx="107886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11111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회원가입</a:t>
            </a:r>
            <a:endParaRPr lang="en-US" altLang="ko-KR" sz="2000" b="0" i="0" dirty="0">
              <a:solidFill>
                <a:srgbClr val="111111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3" name="Oval 63"/>
          <p:cNvSpPr>
            <a:spLocks/>
          </p:cNvSpPr>
          <p:nvPr/>
        </p:nvSpPr>
        <p:spPr bwMode="auto">
          <a:xfrm rot="0">
            <a:off x="2319020" y="5504815"/>
            <a:ext cx="198755" cy="1993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cap="none" dirty="0" smtClean="0" baseline="-25000" b="1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4330065" y="2211705"/>
            <a:ext cx="1106170" cy="3352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중복확인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5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2700" y="3213100"/>
            <a:ext cx="372872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목록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4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33175"/>
              </p:ext>
            </p:extLst>
          </p:nvPr>
        </p:nvGraphicFramePr>
        <p:xfrm>
          <a:off x="520481" y="2082520"/>
          <a:ext cx="5612899" cy="164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03"/>
                <a:gridCol w="2955763"/>
                <a:gridCol w="726714"/>
                <a:gridCol w="495408"/>
                <a:gridCol w="448802"/>
                <a:gridCol w="460309"/>
              </a:tblGrid>
              <a:tr h="48373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970" y="-5715"/>
            <a:ext cx="2520950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돋움" charset="0"/>
                <a:ea typeface="돋움" charset="0"/>
              </a:rPr>
              <a:t>게시판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돋움" charset="0"/>
                <a:ea typeface="돋움" charset="0"/>
              </a:rPr>
              <a:t>목록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(list.jsp)</a:t>
            </a:r>
            <a:endParaRPr lang="ko-KR" altLang="en-US" sz="16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5" y="1083310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>
            <a:spLocks/>
          </p:cNvSpPr>
          <p:nvPr/>
        </p:nvSpPr>
        <p:spPr>
          <a:xfrm>
            <a:off x="505460" y="1682750"/>
            <a:ext cx="198120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08서울남산체 B" charset="0"/>
                <a:ea typeface="08서울남산체 B" charset="0"/>
              </a:rPr>
              <a:t>제목 게시판</a:t>
            </a:r>
            <a:endParaRPr lang="ko-KR" altLang="en-US" sz="1800" b="0" cap="none" dirty="0" smtClean="0">
              <a:latin typeface="08서울남산체 B" charset="0"/>
              <a:ea typeface="08서울남산체 B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82875" y="1038225"/>
            <a:ext cx="1523365" cy="3994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20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1995" y="5092065"/>
            <a:ext cx="5100955" cy="57594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도형 17"/>
          <p:cNvSpPr>
            <a:spLocks/>
          </p:cNvSpPr>
          <p:nvPr/>
        </p:nvSpPr>
        <p:spPr>
          <a:xfrm>
            <a:off x="503555" y="974725"/>
            <a:ext cx="5630545" cy="6978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>
            <a:noAutofit/>
          </a:bodyPr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22"/>
          <p:cNvSpPr>
            <a:spLocks/>
          </p:cNvSpPr>
          <p:nvPr/>
        </p:nvSpPr>
        <p:spPr>
          <a:xfrm>
            <a:off x="2478405" y="522478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4004945"/>
            <a:ext cx="4079875" cy="543560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55" y="3853815"/>
            <a:ext cx="636270" cy="357505"/>
          </a:xfrm>
          <a:prstGeom prst="rect">
            <a:avLst/>
          </a:prstGeom>
          <a:noFill/>
        </p:spPr>
      </p:pic>
      <p:sp>
        <p:nvSpPr>
          <p:cNvPr id="44" name="도형 14"/>
          <p:cNvSpPr>
            <a:spLocks/>
          </p:cNvSpPr>
          <p:nvPr/>
        </p:nvSpPr>
        <p:spPr>
          <a:xfrm>
            <a:off x="5175885" y="386969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3" name="도형 15"/>
          <p:cNvSpPr>
            <a:spLocks/>
          </p:cNvSpPr>
          <p:nvPr/>
        </p:nvSpPr>
        <p:spPr>
          <a:xfrm>
            <a:off x="1414780" y="433578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4" name="도형 16"/>
          <p:cNvSpPr>
            <a:spLocks/>
          </p:cNvSpPr>
          <p:nvPr/>
        </p:nvSpPr>
        <p:spPr>
          <a:xfrm>
            <a:off x="1200150" y="105537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텍스트 상자 20"/>
          <p:cNvSpPr txBox="1">
            <a:spLocks/>
          </p:cNvSpPr>
          <p:nvPr/>
        </p:nvSpPr>
        <p:spPr>
          <a:xfrm>
            <a:off x="2881630" y="5234305"/>
            <a:ext cx="781050" cy="254000"/>
          </a:xfrm>
          <a:prstGeom prst="rect">
            <a:avLst/>
          </a:prstGeom>
          <a:noFill/>
        </p:spPr>
        <p:txBody>
          <a:bodyPr vert="horz" wrap="none" lIns="68580" tIns="34290" rIns="68580" bIns="34290" anchor="t">
            <a:spAutoFit/>
          </a:bodyPr>
          <a:lstStyle/>
          <a:p>
            <a:pPr defTabSz="685800" eaLnBrk="0"/>
            <a:r>
              <a:rPr lang="en-US" altLang="ko-KR" sz="1200" dirty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200" dirty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609080" y="727710"/>
          <a:ext cx="2427605" cy="49911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395"/>
                <a:gridCol w="2188210"/>
              </a:tblGrid>
              <a:tr h="180340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25476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번호: 글번호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제목 : 글제목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글쓴이 : 글을쓴사람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날짜 : 작성한 날짜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조회 : 글을 읽은 횟수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추천 : 글을쓰고 추천한 횟수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paging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7246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페이지: 글페이지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‘다음 &gt;’ : 다음페이지로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‘맨뒤&gt;&gt;’:맨뒤페이지로 이동 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writer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글쓰기 : 글등록페이지로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search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 : 번호,글제목,글쓴이,날짜 검색기능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240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SUBVISUAL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개설한 사람이 넣은 이미지 삽입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저장된 이미지 없을시 기본 이미지 삽입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479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Oval 63"/>
          <p:cNvSpPr>
            <a:spLocks/>
          </p:cNvSpPr>
          <p:nvPr/>
        </p:nvSpPr>
        <p:spPr bwMode="auto">
          <a:xfrm>
            <a:off x="914400" y="393255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0" name="Oval 63"/>
          <p:cNvSpPr>
            <a:spLocks/>
          </p:cNvSpPr>
          <p:nvPr/>
        </p:nvSpPr>
        <p:spPr bwMode="auto">
          <a:xfrm>
            <a:off x="466725" y="245364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448945" y="1675765"/>
            <a:ext cx="220980" cy="2216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9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5040" y="3213100"/>
            <a:ext cx="438467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글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쓰기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&amp;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수정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6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686</Paragraphs>
  <Words>1655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김남영</dc:creator>
  <cp:lastModifiedBy>class2-18</cp:lastModifiedBy>
  <dc:title>스토리보드</dc:title>
  <dcterms:modified xsi:type="dcterms:W3CDTF">2017-11-03T08:19:35Z</dcterms:modified>
</cp:coreProperties>
</file>