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6" r:id="rId13"/>
  </p:sldMasterIdLst>
  <p:notesMasterIdLst>
    <p:notesMasterId r:id="rId15"/>
  </p:notesMasterIdLst>
  <p:sldIdLst>
    <p:sldId id="256" r:id="rId17"/>
    <p:sldId id="276" r:id="rId18"/>
    <p:sldId id="257" r:id="rId19"/>
    <p:sldId id="310" r:id="rId20"/>
    <p:sldId id="297" r:id="rId21"/>
    <p:sldId id="311" r:id="rId22"/>
    <p:sldId id="288" r:id="rId23"/>
    <p:sldId id="299" r:id="rId24"/>
    <p:sldId id="312" r:id="rId25"/>
    <p:sldId id="313" r:id="rId26"/>
    <p:sldId id="309" r:id="rId27"/>
    <p:sldId id="294" r:id="rId28"/>
    <p:sldId id="295" r:id="rId29"/>
    <p:sldId id="307" r:id="rId30"/>
    <p:sldId id="308" r:id="rId31"/>
    <p:sldId id="293" r:id="rId32"/>
    <p:sldId id="301" r:id="rId33"/>
    <p:sldId id="304" r:id="rId34"/>
    <p:sldId id="305" r:id="rId35"/>
    <p:sldId id="306" r:id="rId36"/>
    <p:sldId id="300" r:id="rId37"/>
    <p:sldId id="289" r:id="rId38"/>
    <p:sldId id="290" r:id="rId39"/>
    <p:sldId id="291" r:id="rId40"/>
    <p:sldId id="292" r:id="rId41"/>
    <p:sldId id="287" r:id="rId42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0">
          <p15:clr>
            <a:srgbClr val="A4A3A4"/>
          </p15:clr>
        </p15:guide>
        <p15:guide id="2" pos="287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8F8F8"/>
    <a:srgbClr val="E368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5545" autoAdjust="0"/>
  </p:normalViewPr>
  <p:slideViewPr>
    <p:cSldViewPr snapToGrid="1" snapToObjects="1">
      <p:cViewPr varScale="1">
        <p:scale>
          <a:sx n="111" d="100"/>
          <a:sy n="111" d="100"/>
        </p:scale>
        <p:origin x="1578" y="108"/>
      </p:cViewPr>
      <p:guideLst>
        <p:guide orient="horz" pos="2155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slide" Target="slides/slide25.xml"></Relationship><Relationship Id="rId42" Type="http://schemas.openxmlformats.org/officeDocument/2006/relationships/slide" Target="slides/slide26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13E10-18EF-489B-9FB9-5F2275DE6A3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1543-8148-4AF1-9A33-5356EA47E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50414838467.png"></Relationship><Relationship Id="rId3" Type="http://schemas.openxmlformats.org/officeDocument/2006/relationships/image" Target="../media/fImage46741562633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image" Target="../media/fImage23616119241.png"></Relationship><Relationship Id="rId4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8.jpeg"></Relationship><Relationship Id="rId2" Type="http://schemas.openxmlformats.org/officeDocument/2006/relationships/image" Target="../media/image7.png"></Relationship><Relationship Id="rId4" Type="http://schemas.openxmlformats.org/officeDocument/2006/relationships/image" Target="../media/fImage2361613438467.png"></Relationship><Relationship Id="rId5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0.jpeg"></Relationship><Relationship Id="rId4" Type="http://schemas.openxmlformats.org/officeDocument/2006/relationships/image" Target="../media/fImage5320167341.png"></Relationship><Relationship Id="rId5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image" Target="../media/fImage532016748467.png"></Relationship><Relationship Id="rId5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image" Target="../media/fImage532016756334.png"></Relationship><Relationship Id="rId5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image" Target="../media/fImage532017506500.png"></Relationship><Relationship Id="rId5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oleObject" Target="../embeddings/oleObject1.bin"></Relationship><Relationship Id="rId1" Type="http://schemas.openxmlformats.org/officeDocument/2006/relationships/vmlDrawing" Target="../drawings/vmlDrawing1.vml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3.wmf"></Relationship><Relationship Id="rId6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3.wmf"></Relationship><Relationship Id="rId5" Type="http://schemas.microsoft.com/office/2007/relationships/hdphoto" Target="../media/hdphoto1.wdp"></Relationship><Relationship Id="rId4" Type="http://schemas.openxmlformats.org/officeDocument/2006/relationships/image" Target="../media/image4.png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oleObject" Target="../embeddings/oleObject2.bin"></Relationship><Relationship Id="rId1" Type="http://schemas.openxmlformats.org/officeDocument/2006/relationships/vmlDrawing" Target="../drawings/vmlDrawing2.vml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3.wmf"></Relationship><Relationship Id="rId6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2.png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2.png"></Relationship><Relationship Id="rId3" Type="http://schemas.openxmlformats.org/officeDocument/2006/relationships/image" Target="../media/fImage64111481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115060"/>
            <a:ext cx="2440305" cy="24403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9235" cy="1927860"/>
          </a:xfrm>
        </p:spPr>
        <p:txBody>
          <a:bodyPr/>
          <a:lstStyle/>
          <a:p>
            <a:r>
              <a:rPr lang="en-US" altLang="ko-KR" dirty="0" smtClean="0"/>
              <a:t>                   </a:t>
            </a:r>
            <a:r>
              <a:rPr lang="ko-KR" altLang="en-US" dirty="0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62500" y="3717290"/>
            <a:ext cx="3121660" cy="165608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575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0">
            <a:off x="60325" y="412750"/>
            <a:ext cx="8976995" cy="633730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60325" y="415290"/>
            <a:ext cx="8976995" cy="2889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0">
            <a:off x="6588125" y="404495"/>
            <a:ext cx="635" cy="6345555"/>
          </a:xfrm>
          <a:prstGeom prst="line"/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 rot="0">
            <a:off x="13970" y="-5715"/>
            <a:ext cx="3458845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FFFFFF"/>
                </a:solidFill>
                <a:latin typeface="돋움" charset="0"/>
                <a:ea typeface="돋움" charset="0"/>
              </a:rPr>
              <a:t>게시판 글 읽기 - 댓글 작성</a:t>
            </a:r>
            <a:endParaRPr lang="ko-KR" altLang="en-US" sz="16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1915" y="426085"/>
            <a:ext cx="1023620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636510" y="388620"/>
            <a:ext cx="680720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609080" y="727710"/>
          <a:ext cx="2427605" cy="16300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395"/>
                <a:gridCol w="2188210"/>
              </a:tblGrid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댓글 작성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96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작성자 : 댓글 작성자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내용 : 댓글 내용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작성 완료 버튼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3304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댓글 작성 완료.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writer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594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댓글을 표시 해주는 자리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댓글의 갯수가 많아지면 페이지 번호 표시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그림 78" descr="C:/Users/class2-17/AppData/Roaming/PolarisOffice/ETemp/6352_6703712/fImage95041483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9425" y="723900"/>
            <a:ext cx="5753735" cy="4201160"/>
          </a:xfrm>
          <a:prstGeom prst="rect"/>
          <a:noFill/>
        </p:spPr>
      </p:pic>
      <p:sp>
        <p:nvSpPr>
          <p:cNvPr id="71" name="도형 70"/>
          <p:cNvSpPr>
            <a:spLocks/>
          </p:cNvSpPr>
          <p:nvPr/>
        </p:nvSpPr>
        <p:spPr>
          <a:xfrm rot="0">
            <a:off x="589280" y="925830"/>
            <a:ext cx="221615" cy="2120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80" name="그림 79" descr="C:/Users/class2-17/AppData/Roaming/PolarisOffice/ETemp/6352_6703712/fImage46741562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" y="4765675"/>
            <a:ext cx="5544185" cy="1905635"/>
          </a:xfrm>
          <a:prstGeom prst="rect"/>
          <a:noFill/>
        </p:spPr>
      </p:pic>
      <p:sp>
        <p:nvSpPr>
          <p:cNvPr id="81" name="도형 80"/>
          <p:cNvSpPr>
            <a:spLocks/>
          </p:cNvSpPr>
          <p:nvPr/>
        </p:nvSpPr>
        <p:spPr>
          <a:xfrm rot="0">
            <a:off x="480695" y="2472055"/>
            <a:ext cx="231140" cy="2120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 rot="0">
            <a:off x="457835" y="3109595"/>
            <a:ext cx="231140" cy="2120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5040" y="3213100"/>
            <a:ext cx="438467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글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쓰기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&amp;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수정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63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7980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t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845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수정가능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 첨부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264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등록 시 파일 첨부를 위한 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‘찾아보기’를 눌렀을때 첨부하고자 하는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파일의 경로 탐색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‘확인’을 누르면 게시글에 파일 첨부 완료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 버튼을 누르면 글 등록과 동시에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게시판 내부 글 등록 화면</a:t>
            </a:r>
            <a:endParaRPr lang="ko-KR" altLang="en-US" sz="1600" b="0" cap="none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7" name="Oval 63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63"/>
          <p:cNvSpPr>
            <a:spLocks/>
          </p:cNvSpPr>
          <p:nvPr/>
        </p:nvSpPr>
        <p:spPr bwMode="auto">
          <a:xfrm>
            <a:off x="3008630" y="9086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63"/>
          <p:cNvSpPr>
            <a:spLocks/>
          </p:cNvSpPr>
          <p:nvPr/>
        </p:nvSpPr>
        <p:spPr bwMode="auto">
          <a:xfrm>
            <a:off x="1448435" y="166624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885" y="6309360"/>
            <a:ext cx="6408420" cy="2882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591310"/>
            <a:ext cx="5130165" cy="467677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6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724660"/>
            <a:ext cx="1250315" cy="23114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tx1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701800"/>
            <a:ext cx="659130" cy="2476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678940" y="2066290"/>
          <a:ext cx="4725035" cy="2785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278574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" name="직사각형 9"/>
          <p:cNvSpPr>
            <a:spLocks/>
          </p:cNvSpPr>
          <p:nvPr/>
        </p:nvSpPr>
        <p:spPr>
          <a:xfrm>
            <a:off x="2597150" y="597408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등록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97408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52" name="Oval 63"/>
          <p:cNvSpPr>
            <a:spLocks/>
          </p:cNvSpPr>
          <p:nvPr/>
        </p:nvSpPr>
        <p:spPr bwMode="auto">
          <a:xfrm rot="0">
            <a:off x="1446530" y="4918075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504440" y="588137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4158615" y="589851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72" name="그림 71" descr="C:/Users/class2-17/AppData/Roaming/PolarisOffice/ETemp/6352_6703712/fImage236161192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93545" y="4981575"/>
            <a:ext cx="2816860" cy="892175"/>
          </a:xfrm>
          <a:prstGeom prst="rect"/>
          <a:noFill/>
        </p:spPr>
      </p:pic>
      <p:sp>
        <p:nvSpPr>
          <p:cNvPr id="73" name="Oval 72"/>
          <p:cNvSpPr>
            <a:spLocks/>
          </p:cNvSpPr>
          <p:nvPr/>
        </p:nvSpPr>
        <p:spPr bwMode="auto">
          <a:xfrm rot="0">
            <a:off x="1449705" y="1989455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0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C:/Users/class2-17/AppData/Roaming/PolarisOffice/ETemp/6352_6703712/fImage236161343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90675" y="4347210"/>
            <a:ext cx="2816860" cy="892175"/>
          </a:xfrm>
          <a:prstGeom prst="rect"/>
          <a:noFill/>
        </p:spPr>
      </p:pic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526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8003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수정을 위한 글 제목 기입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t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845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수정가능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 첨부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 첨부를 위한 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 버튼을 누르면 글 수정과 동시에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38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글 상세페이지로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448435" y="156337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488440"/>
            <a:ext cx="5129530" cy="467614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6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598930"/>
            <a:ext cx="622300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584325" y="1937385"/>
          <a:ext cx="4725035" cy="2400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240030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 bwMode="auto">
          <a:xfrm rot="0">
            <a:off x="1446530" y="213169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 rot="0">
            <a:off x="1424305" y="4346575"/>
            <a:ext cx="200025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 rot="0">
            <a:off x="2486660" y="5778500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1645285" y="2205355"/>
            <a:ext cx="1939290" cy="908685"/>
          </a:xfrm>
          <a:prstGeom prst="rect"/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1731645" y="3164205"/>
            <a:ext cx="343916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응~ 아니야~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1" name="직사각형 70"/>
          <p:cNvSpPr>
            <a:spLocks/>
          </p:cNvSpPr>
          <p:nvPr/>
        </p:nvSpPr>
        <p:spPr>
          <a:xfrm>
            <a:off x="2277745" y="1607820"/>
            <a:ext cx="1249680" cy="23050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3" name="Oval 72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8" name="Oval 77"/>
          <p:cNvSpPr>
            <a:spLocks/>
          </p:cNvSpPr>
          <p:nvPr/>
        </p:nvSpPr>
        <p:spPr bwMode="auto">
          <a:xfrm rot="0">
            <a:off x="4187190" y="577278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1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610985" y="711835"/>
          <a:ext cx="2432050" cy="59575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2020"/>
              </a:tblGrid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843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제목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t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공지글 : 게시글 최상단에 올릴 공지글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일반글 : 게시판 목록에 올려질 일반글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중요!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부관리자 전용 화면에 띄움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중요를 체크했을시 공지사항과 같은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중요한 제목표시(굵은제목)를 위함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0546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 등록시 필요한 파일 첨부를 위함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1790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4654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등록과 동시에 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304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등록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508760" y="165608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920" cy="27305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 rot="0">
            <a:off x="1351915" y="1586230"/>
            <a:ext cx="5131435" cy="458025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695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700" cy="12750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688465"/>
            <a:ext cx="1250950" cy="23177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665605"/>
            <a:ext cx="659765" cy="2482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등록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2463165" y="576961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897505"/>
            <a:ext cx="3456305" cy="121920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5260" y="2674620"/>
            <a:ext cx="5044440" cy="3109595"/>
          </a:xfrm>
          <a:prstGeom prst="rect">
            <a:avLst/>
          </a:prstGeom>
          <a:noFill/>
        </p:spPr>
      </p:pic>
      <p:sp>
        <p:nvSpPr>
          <p:cNvPr id="52" name="Oval 51"/>
          <p:cNvSpPr>
            <a:spLocks/>
          </p:cNvSpPr>
          <p:nvPr/>
        </p:nvSpPr>
        <p:spPr bwMode="auto">
          <a:xfrm>
            <a:off x="1506855" y="199326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 rot="0">
            <a:off x="1394460" y="2480310"/>
            <a:ext cx="201295" cy="20193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2" name="Oval 71"/>
          <p:cNvSpPr>
            <a:spLocks/>
          </p:cNvSpPr>
          <p:nvPr/>
        </p:nvSpPr>
        <p:spPr bwMode="auto">
          <a:xfrm>
            <a:off x="4100830" y="577278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1632585" y="1986915"/>
            <a:ext cx="770890" cy="24574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돋움" charset="0"/>
                <a:ea typeface="돋움" charset="0"/>
              </a:rPr>
              <a:t>분류 :</a:t>
            </a:r>
            <a:endParaRPr lang="ko-KR" altLang="en-US" sz="1000" cap="none" dirty="0" smtClean="0" b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2295525" y="1995170"/>
            <a:ext cx="83756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맑은 고딕" charset="0"/>
                <a:ea typeface="맑은 고딕" charset="0"/>
              </a:rPr>
              <a:t>공지글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043555" y="2037080"/>
            <a:ext cx="173355" cy="165100"/>
            <a:chOff x="3043555" y="2037080"/>
            <a:chExt cx="173355" cy="165100"/>
          </a:xfrm>
        </p:grpSpPr>
        <p:sp>
          <p:nvSpPr>
            <p:cNvPr id="77" name="도형 76"/>
            <p:cNvSpPr>
              <a:spLocks/>
            </p:cNvSpPr>
            <p:nvPr/>
          </p:nvSpPr>
          <p:spPr>
            <a:xfrm>
              <a:off x="3043555" y="2037080"/>
              <a:ext cx="174625" cy="166370"/>
            </a:xfrm>
            <a:prstGeom prst="ellipse">
              <a:avLst/>
            </a:prstGeom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도형 77"/>
            <p:cNvSpPr>
              <a:spLocks/>
            </p:cNvSpPr>
            <p:nvPr/>
          </p:nvSpPr>
          <p:spPr>
            <a:xfrm>
              <a:off x="3096895" y="2089150"/>
              <a:ext cx="64770" cy="60960"/>
            </a:xfrm>
            <a:prstGeom prst="ellipse">
              <a:avLst/>
            </a:prstGeom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1" name="텍스트 상자 80"/>
          <p:cNvSpPr txBox="1">
            <a:spLocks/>
          </p:cNvSpPr>
          <p:nvPr/>
        </p:nvSpPr>
        <p:spPr>
          <a:xfrm>
            <a:off x="3322955" y="2006600"/>
            <a:ext cx="9372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일반글</a:t>
            </a:r>
            <a:endParaRPr lang="ko-KR" altLang="en-US" sz="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4246880" y="2040255"/>
            <a:ext cx="174625" cy="166370"/>
          </a:xfrm>
          <a:prstGeom prst="ellipse">
            <a:avLst/>
          </a:prstGeom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5" name="Oval 84"/>
          <p:cNvSpPr>
            <a:spLocks/>
          </p:cNvSpPr>
          <p:nvPr/>
        </p:nvSpPr>
        <p:spPr bwMode="auto">
          <a:xfrm rot="0">
            <a:off x="1397635" y="2827655"/>
            <a:ext cx="201295" cy="20193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2" name="Oval 91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5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7630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7630" cy="2895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1270" cy="634619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42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13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508760" y="1638935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8555" cy="273113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690" cy="28956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560195"/>
            <a:ext cx="5131435" cy="460629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9330" cy="3397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2335" cy="1275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671320"/>
            <a:ext cx="1251585" cy="23241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공지사항!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648460"/>
            <a:ext cx="660400" cy="2489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880360"/>
            <a:ext cx="3456940" cy="122555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5260" y="2657475"/>
            <a:ext cx="5045075" cy="3127375"/>
          </a:xfrm>
          <a:prstGeom prst="rect">
            <a:avLst/>
          </a:prstGeom>
          <a:noFill/>
        </p:spPr>
      </p:pic>
      <p:sp>
        <p:nvSpPr>
          <p:cNvPr id="98" name="Oval 97"/>
          <p:cNvSpPr>
            <a:spLocks/>
          </p:cNvSpPr>
          <p:nvPr/>
        </p:nvSpPr>
        <p:spPr bwMode="auto">
          <a:xfrm>
            <a:off x="2534920" y="584136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9" name="Oval 98"/>
          <p:cNvSpPr>
            <a:spLocks/>
          </p:cNvSpPr>
          <p:nvPr/>
        </p:nvSpPr>
        <p:spPr bwMode="auto">
          <a:xfrm>
            <a:off x="1380490" y="2449195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0" name="Oval 99"/>
          <p:cNvSpPr>
            <a:spLocks/>
          </p:cNvSpPr>
          <p:nvPr/>
        </p:nvSpPr>
        <p:spPr bwMode="auto">
          <a:xfrm>
            <a:off x="4172585" y="584454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1" name="Oval 100"/>
          <p:cNvSpPr>
            <a:spLocks/>
          </p:cNvSpPr>
          <p:nvPr/>
        </p:nvSpPr>
        <p:spPr bwMode="auto">
          <a:xfrm>
            <a:off x="1366520" y="2762250"/>
            <a:ext cx="200660" cy="2012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102" name="Group 101"/>
          <p:cNvGraphicFramePr>
            <a:graphicFrameLocks noGrp="1"/>
          </p:cNvGraphicFramePr>
          <p:nvPr/>
        </p:nvGraphicFramePr>
        <p:xfrm>
          <a:off x="6610985" y="711835"/>
          <a:ext cx="2434590" cy="4466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5875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8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13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제목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378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t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378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공지글 : 게시글 최상단에 올릴 공지글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일반글 : 게시판 목록에 올려질 일반글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사진 및 이미지 혹은 파일의 첨부를 위한 버튼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931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3378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수정과 동시에 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39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39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lang="ko-KR" altLang="en-US" sz="9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" name="Oval 102"/>
          <p:cNvSpPr>
            <a:spLocks/>
          </p:cNvSpPr>
          <p:nvPr/>
        </p:nvSpPr>
        <p:spPr bwMode="auto">
          <a:xfrm>
            <a:off x="3008630" y="90868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3186430" y="839470"/>
            <a:ext cx="125539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05" name="직사각형 104"/>
          <p:cNvSpPr>
            <a:spLocks/>
          </p:cNvSpPr>
          <p:nvPr/>
        </p:nvSpPr>
        <p:spPr>
          <a:xfrm>
            <a:off x="1343660" y="774065"/>
            <a:ext cx="5138420" cy="4699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6" name="TextBox 105"/>
          <p:cNvSpPr txBox="1">
            <a:spLocks/>
          </p:cNvSpPr>
          <p:nvPr/>
        </p:nvSpPr>
        <p:spPr>
          <a:xfrm>
            <a:off x="1303655" y="1219835"/>
            <a:ext cx="317182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제목 게시판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07" name="Oval 106"/>
          <p:cNvSpPr>
            <a:spLocks/>
          </p:cNvSpPr>
          <p:nvPr/>
        </p:nvSpPr>
        <p:spPr bwMode="auto">
          <a:xfrm rot="0">
            <a:off x="1506855" y="1993265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 rot="0">
            <a:off x="1632585" y="1986915"/>
            <a:ext cx="770890" cy="2457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돋움" charset="0"/>
                <a:ea typeface="돋움" charset="0"/>
              </a:rPr>
              <a:t>분류 :</a:t>
            </a:r>
            <a:endParaRPr lang="ko-KR" altLang="en-US" sz="1000" cap="none" dirty="0" smtClean="0" b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9" name="텍스트 상자 108"/>
          <p:cNvSpPr txBox="1">
            <a:spLocks/>
          </p:cNvSpPr>
          <p:nvPr/>
        </p:nvSpPr>
        <p:spPr>
          <a:xfrm rot="0">
            <a:off x="2295525" y="1995170"/>
            <a:ext cx="83756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공지글</a:t>
            </a:r>
            <a:endParaRPr lang="ko-KR" altLang="en-US" sz="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 rot="0">
            <a:off x="3043555" y="2037080"/>
            <a:ext cx="173990" cy="165735"/>
            <a:chOff x="3043555" y="2037080"/>
            <a:chExt cx="173990" cy="165735"/>
          </a:xfrm>
        </p:grpSpPr>
        <p:sp>
          <p:nvSpPr>
            <p:cNvPr id="111" name="도형 110"/>
            <p:cNvSpPr>
              <a:spLocks/>
            </p:cNvSpPr>
            <p:nvPr/>
          </p:nvSpPr>
          <p:spPr>
            <a:xfrm rot="0">
              <a:off x="3043555" y="2037080"/>
              <a:ext cx="175260" cy="167005"/>
            </a:xfrm>
            <a:prstGeom prst="ellipse"/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도형 111"/>
            <p:cNvSpPr>
              <a:spLocks/>
            </p:cNvSpPr>
            <p:nvPr/>
          </p:nvSpPr>
          <p:spPr>
            <a:xfrm rot="0">
              <a:off x="3096895" y="2089150"/>
              <a:ext cx="65405" cy="61595"/>
            </a:xfrm>
            <a:prstGeom prst="ellipse"/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3" name="텍스트 상자 112"/>
          <p:cNvSpPr txBox="1">
            <a:spLocks/>
          </p:cNvSpPr>
          <p:nvPr/>
        </p:nvSpPr>
        <p:spPr>
          <a:xfrm rot="0">
            <a:off x="3322955" y="2006600"/>
            <a:ext cx="93726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일반글</a:t>
            </a:r>
            <a:endParaRPr lang="ko-KR" altLang="en-US" sz="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도형 113"/>
          <p:cNvSpPr>
            <a:spLocks/>
          </p:cNvSpPr>
          <p:nvPr/>
        </p:nvSpPr>
        <p:spPr>
          <a:xfrm rot="0">
            <a:off x="4246880" y="2040255"/>
            <a:ext cx="175260" cy="167005"/>
          </a:xfrm>
          <a:prstGeom prst="ellipse"/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5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445" y="2936875"/>
            <a:ext cx="552450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최고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62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0" y="401955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0" y="404495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27800" y="393700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549390" y="690245"/>
          <a:ext cx="2418080" cy="47510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52730"/>
                <a:gridCol w="2165350"/>
              </a:tblGrid>
              <a:tr h="22225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8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981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46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6217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목록 및 선택 삭제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Total : 총 게시판 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 : 각 글의 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ㅁ : 삭제를 위한 check-box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목록 : 게시판 이름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 수 : 해당 게시판에 올려진 글의 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 : 해당 게시판의 관리/부관리자 분류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생성일 : 게시판의 최초 생성일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선택 삭제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②번에서의 콤보 박스 선택 후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개별 삭제를 위한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30226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관리(삭제)를 위한 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146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305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13"/>
          <p:cNvSpPr txBox="1">
            <a:spLocks/>
          </p:cNvSpPr>
          <p:nvPr/>
        </p:nvSpPr>
        <p:spPr>
          <a:xfrm>
            <a:off x="21590" y="415290"/>
            <a:ext cx="210185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게시판관리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1" name="도형 20"/>
          <p:cNvSpPr>
            <a:spLocks/>
          </p:cNvSpPr>
          <p:nvPr/>
        </p:nvSpPr>
        <p:spPr>
          <a:xfrm>
            <a:off x="1485265" y="190055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도형 25"/>
          <p:cNvSpPr>
            <a:spLocks/>
          </p:cNvSpPr>
          <p:nvPr/>
        </p:nvSpPr>
        <p:spPr>
          <a:xfrm>
            <a:off x="35560" y="6417945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텍스트 상자 26"/>
          <p:cNvSpPr txBox="1">
            <a:spLocks/>
          </p:cNvSpPr>
          <p:nvPr/>
        </p:nvSpPr>
        <p:spPr>
          <a:xfrm>
            <a:off x="2720340" y="6401435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도형 32"/>
          <p:cNvSpPr>
            <a:spLocks/>
          </p:cNvSpPr>
          <p:nvPr/>
        </p:nvSpPr>
        <p:spPr>
          <a:xfrm>
            <a:off x="1531620" y="1900555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51"/>
          <p:cNvSpPr>
            <a:spLocks/>
          </p:cNvSpPr>
          <p:nvPr/>
        </p:nvSpPr>
        <p:spPr>
          <a:xfrm>
            <a:off x="39370" y="189166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도형 52"/>
          <p:cNvSpPr>
            <a:spLocks/>
          </p:cNvSpPr>
          <p:nvPr/>
        </p:nvSpPr>
        <p:spPr>
          <a:xfrm>
            <a:off x="54610" y="1906270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텍스트 상자 54"/>
          <p:cNvSpPr txBox="1">
            <a:spLocks/>
          </p:cNvSpPr>
          <p:nvPr/>
        </p:nvSpPr>
        <p:spPr>
          <a:xfrm>
            <a:off x="109220" y="1906270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텍스트 상자 55"/>
          <p:cNvSpPr txBox="1">
            <a:spLocks/>
          </p:cNvSpPr>
          <p:nvPr/>
        </p:nvSpPr>
        <p:spPr>
          <a:xfrm>
            <a:off x="194310" y="2244725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9" name="도형 57"/>
          <p:cNvSpPr>
            <a:spLocks/>
          </p:cNvSpPr>
          <p:nvPr/>
        </p:nvSpPr>
        <p:spPr>
          <a:xfrm>
            <a:off x="20320" y="6219190"/>
            <a:ext cx="199390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" y="720725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588770" y="2249170"/>
          <a:ext cx="4771390" cy="212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299720"/>
                <a:gridCol w="1045845"/>
                <a:gridCol w="857250"/>
                <a:gridCol w="909320"/>
                <a:gridCol w="1156335"/>
              </a:tblGrid>
              <a:tr h="41719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게토리 목록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게시글 수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생성일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42" name="텍스트 상자 100"/>
          <p:cNvSpPr txBox="1">
            <a:spLocks/>
          </p:cNvSpPr>
          <p:nvPr/>
        </p:nvSpPr>
        <p:spPr>
          <a:xfrm rot="0">
            <a:off x="5636895" y="1994535"/>
            <a:ext cx="723900" cy="2476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01"/>
          <p:cNvSpPr>
            <a:spLocks/>
          </p:cNvSpPr>
          <p:nvPr/>
        </p:nvSpPr>
        <p:spPr>
          <a:xfrm rot="0">
            <a:off x="1680845" y="4850130"/>
            <a:ext cx="974090" cy="24257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선택 삭제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 rot="0">
            <a:off x="3137535" y="4849495"/>
            <a:ext cx="2889250" cy="292100"/>
            <a:chOff x="3137535" y="4849495"/>
            <a:chExt cx="2889250" cy="292100"/>
          </a:xfrm>
        </p:grpSpPr>
        <p:sp>
          <p:nvSpPr>
            <p:cNvPr id="46" name="도형 104"/>
            <p:cNvSpPr>
              <a:spLocks/>
            </p:cNvSpPr>
            <p:nvPr/>
          </p:nvSpPr>
          <p:spPr>
            <a:xfrm rot="0">
              <a:off x="3137535" y="4849495"/>
              <a:ext cx="1844040" cy="292100"/>
            </a:xfrm>
            <a:prstGeom prst="roundRect"/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105"/>
            <p:cNvSpPr>
              <a:spLocks/>
            </p:cNvSpPr>
            <p:nvPr/>
          </p:nvSpPr>
          <p:spPr>
            <a:xfrm rot="0">
              <a:off x="5254625" y="4850130"/>
              <a:ext cx="772160" cy="275590"/>
            </a:xfrm>
            <a:prstGeom prst="round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검 색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8" name="텍스트 상자 4"/>
          <p:cNvSpPr txBox="1">
            <a:spLocks/>
          </p:cNvSpPr>
          <p:nvPr/>
        </p:nvSpPr>
        <p:spPr>
          <a:xfrm>
            <a:off x="0" y="-5080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1575435" y="4721860"/>
            <a:ext cx="200025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3041650" y="4730115"/>
            <a:ext cx="200025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52" name="그림 51" descr="C:/Users/class2-17/AppData/Roaming/PolarisOffice/ETemp/4996_7497192/fImage53201673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7035" y="4434840"/>
            <a:ext cx="4658360" cy="2863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05635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5"/>
          <p:cNvSpPr>
            <a:spLocks/>
          </p:cNvSpPr>
          <p:nvPr/>
        </p:nvSpPr>
        <p:spPr>
          <a:xfrm>
            <a:off x="52705" y="408940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" name="도형 6"/>
          <p:cNvSpPr>
            <a:spLocks/>
          </p:cNvSpPr>
          <p:nvPr/>
        </p:nvSpPr>
        <p:spPr>
          <a:xfrm>
            <a:off x="52705" y="41148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6" name="도형 10"/>
          <p:cNvCxnSpPr/>
          <p:nvPr/>
        </p:nvCxnSpPr>
        <p:spPr>
          <a:xfrm>
            <a:off x="6580505" y="40068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585585" y="697230"/>
          <a:ext cx="2434590" cy="48958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0086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목록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Total : 총 게시판 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 : 각 글의 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ㅁ : 블랙등록을 위한 check-box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아이디 : 유저의 아이디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이름 : 유저의 이름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닉네임 : 유저의 닉네임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관리 게시판 : 유저가 관리/부관리 중인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                                      게시판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가입일 : 유저의 최초 가입일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264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블랙리스트에 등록 할 사유를 위한 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폼 입력 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버튼을 누르면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블랙리스트로 등록 됨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 별 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텍스트 상자 4"/>
          <p:cNvSpPr txBox="1">
            <a:spLocks/>
          </p:cNvSpPr>
          <p:nvPr/>
        </p:nvSpPr>
        <p:spPr>
          <a:xfrm>
            <a:off x="6350" y="-952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>
            <a:off x="74295" y="422275"/>
            <a:ext cx="190436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회원 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0" name="텍스트 상자 14"/>
          <p:cNvSpPr txBox="1">
            <a:spLocks/>
          </p:cNvSpPr>
          <p:nvPr/>
        </p:nvSpPr>
        <p:spPr>
          <a:xfrm>
            <a:off x="7628890" y="384810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>
            <a:off x="1537970" y="190754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2" name="도형 25"/>
          <p:cNvSpPr>
            <a:spLocks/>
          </p:cNvSpPr>
          <p:nvPr/>
        </p:nvSpPr>
        <p:spPr>
          <a:xfrm>
            <a:off x="88265" y="642493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텍스트 상자 26"/>
          <p:cNvSpPr txBox="1">
            <a:spLocks/>
          </p:cNvSpPr>
          <p:nvPr/>
        </p:nvSpPr>
        <p:spPr>
          <a:xfrm>
            <a:off x="2773045" y="6408420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도형 32"/>
          <p:cNvSpPr>
            <a:spLocks/>
          </p:cNvSpPr>
          <p:nvPr/>
        </p:nvSpPr>
        <p:spPr>
          <a:xfrm>
            <a:off x="1584325" y="1907540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도형 51"/>
          <p:cNvSpPr>
            <a:spLocks/>
          </p:cNvSpPr>
          <p:nvPr/>
        </p:nvSpPr>
        <p:spPr>
          <a:xfrm>
            <a:off x="92075" y="189865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6" name="도형 52"/>
          <p:cNvSpPr>
            <a:spLocks/>
          </p:cNvSpPr>
          <p:nvPr/>
        </p:nvSpPr>
        <p:spPr>
          <a:xfrm>
            <a:off x="107315" y="1913255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7" name="텍스트 상자 54"/>
          <p:cNvSpPr txBox="1">
            <a:spLocks/>
          </p:cNvSpPr>
          <p:nvPr/>
        </p:nvSpPr>
        <p:spPr>
          <a:xfrm>
            <a:off x="161925" y="191325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상자 55"/>
          <p:cNvSpPr txBox="1">
            <a:spLocks/>
          </p:cNvSpPr>
          <p:nvPr/>
        </p:nvSpPr>
        <p:spPr>
          <a:xfrm>
            <a:off x="247015" y="2251710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9" name="도형 57"/>
          <p:cNvSpPr>
            <a:spLocks/>
          </p:cNvSpPr>
          <p:nvPr/>
        </p:nvSpPr>
        <p:spPr>
          <a:xfrm rot="0">
            <a:off x="2044700" y="5677535"/>
            <a:ext cx="200025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270" y="727710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650365" y="2256155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"/>
                <a:gridCol w="262255"/>
                <a:gridCol w="638175"/>
                <a:gridCol w="574040"/>
                <a:gridCol w="668655"/>
                <a:gridCol w="986155"/>
                <a:gridCol w="1149350"/>
              </a:tblGrid>
              <a:tr h="6483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관리 게시판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2" name="텍스트 상자 100"/>
          <p:cNvSpPr txBox="1">
            <a:spLocks/>
          </p:cNvSpPr>
          <p:nvPr/>
        </p:nvSpPr>
        <p:spPr>
          <a:xfrm>
            <a:off x="5715635" y="2001520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01"/>
          <p:cNvSpPr>
            <a:spLocks/>
          </p:cNvSpPr>
          <p:nvPr/>
        </p:nvSpPr>
        <p:spPr>
          <a:xfrm rot="0">
            <a:off x="5024755" y="5139690"/>
            <a:ext cx="1415415" cy="24320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블랙리스트 이동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 descr="C:/Users/class2-17/AppData/Roaming/PolarisOffice/ETemp/4996_7497192/image1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49170" y="5715000"/>
            <a:ext cx="943610" cy="325120"/>
          </a:xfrm>
          <a:prstGeom prst="rect"/>
          <a:noFill/>
        </p:spPr>
      </p:pic>
      <p:sp>
        <p:nvSpPr>
          <p:cNvPr id="25" name="텍스트 상자 103"/>
          <p:cNvSpPr txBox="1">
            <a:spLocks/>
          </p:cNvSpPr>
          <p:nvPr/>
        </p:nvSpPr>
        <p:spPr>
          <a:xfrm rot="0">
            <a:off x="2418080" y="5740400"/>
            <a:ext cx="609600" cy="2476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04"/>
          <p:cNvSpPr>
            <a:spLocks/>
          </p:cNvSpPr>
          <p:nvPr/>
        </p:nvSpPr>
        <p:spPr>
          <a:xfrm rot="0">
            <a:off x="3310255" y="5739765"/>
            <a:ext cx="1844040" cy="292100"/>
          </a:xfrm>
          <a:prstGeom prst="roundRect"/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7" name="도형 105"/>
          <p:cNvSpPr>
            <a:spLocks/>
          </p:cNvSpPr>
          <p:nvPr/>
        </p:nvSpPr>
        <p:spPr>
          <a:xfrm rot="0">
            <a:off x="5307330" y="5748655"/>
            <a:ext cx="772160" cy="27559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검 색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322830" y="5143500"/>
            <a:ext cx="2641600" cy="29273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1696720" y="5161280"/>
            <a:ext cx="575945" cy="27559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사유 :</a:t>
            </a: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1636395" y="5088890"/>
            <a:ext cx="200025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73025" y="6226175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32" name="그림 31" descr="C:/Users/class2-17/AppData/Roaming/PolarisOffice/ETemp/4996_7497192/fImage53201674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7035" y="4692015"/>
            <a:ext cx="4658360" cy="2863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44660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5"/>
          <p:cNvSpPr>
            <a:spLocks/>
          </p:cNvSpPr>
          <p:nvPr/>
        </p:nvSpPr>
        <p:spPr>
          <a:xfrm>
            <a:off x="45085" y="426085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도형 6"/>
          <p:cNvSpPr>
            <a:spLocks/>
          </p:cNvSpPr>
          <p:nvPr/>
        </p:nvSpPr>
        <p:spPr>
          <a:xfrm>
            <a:off x="45085" y="428625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4" name="도형 10"/>
          <p:cNvCxnSpPr/>
          <p:nvPr/>
        </p:nvCxnSpPr>
        <p:spPr>
          <a:xfrm>
            <a:off x="6572885" y="417830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577965" y="714375"/>
          <a:ext cx="2434590" cy="55479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891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038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1336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관리 및 블랙리스트 면제 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Total : 총 게시판 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 : 각 글의 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ㅁ : 블랙등록을 위한 check-box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아이디 : 유저의 아이디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이름 : 유저의 이름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닉네임 : 유저의 닉네임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블랙사유 : 블랙리스트에 등록 된 사유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블랙일 : 블랙에 등록 된 최초 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가입일 : 담당 게시판 관리 유저의 최초 가입일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19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면제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5219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②번에서 체크박스 체크 후 버튼을 누르면 블랙리스트 대상에서 면제 되어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다시 게시판에서 활동가능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 별 검색을 위한 폼과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91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3723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텍스트 상자 4"/>
          <p:cNvSpPr txBox="1">
            <a:spLocks/>
          </p:cNvSpPr>
          <p:nvPr/>
        </p:nvSpPr>
        <p:spPr>
          <a:xfrm>
            <a:off x="-1270" y="7620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상자 13"/>
          <p:cNvSpPr txBox="1">
            <a:spLocks/>
          </p:cNvSpPr>
          <p:nvPr/>
        </p:nvSpPr>
        <p:spPr>
          <a:xfrm>
            <a:off x="66675" y="457200"/>
            <a:ext cx="217487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블랙리스트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7621270" y="401955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9" name="도형 20"/>
          <p:cNvSpPr>
            <a:spLocks/>
          </p:cNvSpPr>
          <p:nvPr/>
        </p:nvSpPr>
        <p:spPr>
          <a:xfrm>
            <a:off x="1530350" y="192468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도형 25"/>
          <p:cNvSpPr>
            <a:spLocks/>
          </p:cNvSpPr>
          <p:nvPr/>
        </p:nvSpPr>
        <p:spPr>
          <a:xfrm>
            <a:off x="80645" y="6442075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1" name="텍스트 상자 26"/>
          <p:cNvSpPr txBox="1">
            <a:spLocks/>
          </p:cNvSpPr>
          <p:nvPr/>
        </p:nvSpPr>
        <p:spPr>
          <a:xfrm>
            <a:off x="2765425" y="6425565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32"/>
          <p:cNvSpPr>
            <a:spLocks/>
          </p:cNvSpPr>
          <p:nvPr/>
        </p:nvSpPr>
        <p:spPr>
          <a:xfrm>
            <a:off x="1576705" y="1924685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도형 51"/>
          <p:cNvSpPr>
            <a:spLocks/>
          </p:cNvSpPr>
          <p:nvPr/>
        </p:nvSpPr>
        <p:spPr>
          <a:xfrm>
            <a:off x="84455" y="1915795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도형 52"/>
          <p:cNvSpPr>
            <a:spLocks/>
          </p:cNvSpPr>
          <p:nvPr/>
        </p:nvSpPr>
        <p:spPr>
          <a:xfrm>
            <a:off x="99695" y="1930400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텍스트 상자 54"/>
          <p:cNvSpPr txBox="1">
            <a:spLocks/>
          </p:cNvSpPr>
          <p:nvPr/>
        </p:nvSpPr>
        <p:spPr>
          <a:xfrm>
            <a:off x="154305" y="1930400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텍스트 상자 55"/>
          <p:cNvSpPr txBox="1">
            <a:spLocks/>
          </p:cNvSpPr>
          <p:nvPr/>
        </p:nvSpPr>
        <p:spPr>
          <a:xfrm>
            <a:off x="239395" y="2268855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도형 57"/>
          <p:cNvSpPr>
            <a:spLocks/>
          </p:cNvSpPr>
          <p:nvPr/>
        </p:nvSpPr>
        <p:spPr>
          <a:xfrm rot="0">
            <a:off x="1531620" y="5102860"/>
            <a:ext cx="200025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50" y="744855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0472"/>
              </p:ext>
            </p:extLst>
          </p:nvPr>
        </p:nvGraphicFramePr>
        <p:xfrm>
          <a:off x="1642473" y="2273529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"/>
                <a:gridCol w="344170"/>
                <a:gridCol w="845185"/>
                <a:gridCol w="845820"/>
                <a:gridCol w="845820"/>
                <a:gridCol w="560070"/>
                <a:gridCol w="560705"/>
                <a:gridCol w="447675"/>
              </a:tblGrid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 사유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20" name="텍스트 상자 100"/>
          <p:cNvSpPr txBox="1">
            <a:spLocks/>
          </p:cNvSpPr>
          <p:nvPr/>
        </p:nvSpPr>
        <p:spPr>
          <a:xfrm>
            <a:off x="5708015" y="2018665"/>
            <a:ext cx="72326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01"/>
          <p:cNvSpPr>
            <a:spLocks/>
          </p:cNvSpPr>
          <p:nvPr/>
        </p:nvSpPr>
        <p:spPr>
          <a:xfrm rot="0">
            <a:off x="1682750" y="5251450"/>
            <a:ext cx="1414780" cy="24257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블랙리스트 면제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 descr="C:/Users/class2-17/AppData/Roaming/PolarisOffice/ETemp/4996_7497192/image1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41550" y="5783580"/>
            <a:ext cx="943610" cy="325120"/>
          </a:xfrm>
          <a:prstGeom prst="rect"/>
          <a:noFill/>
        </p:spPr>
      </p:pic>
      <p:sp>
        <p:nvSpPr>
          <p:cNvPr id="23" name="텍스트 상자 103"/>
          <p:cNvSpPr txBox="1">
            <a:spLocks/>
          </p:cNvSpPr>
          <p:nvPr/>
        </p:nvSpPr>
        <p:spPr>
          <a:xfrm rot="0">
            <a:off x="2410460" y="5808980"/>
            <a:ext cx="609600" cy="2476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04"/>
          <p:cNvSpPr>
            <a:spLocks/>
          </p:cNvSpPr>
          <p:nvPr/>
        </p:nvSpPr>
        <p:spPr>
          <a:xfrm rot="0">
            <a:off x="3302635" y="5808345"/>
            <a:ext cx="1844040" cy="292100"/>
          </a:xfrm>
          <a:prstGeom prst="roundRect"/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5" name="도형 105"/>
          <p:cNvSpPr>
            <a:spLocks/>
          </p:cNvSpPr>
          <p:nvPr/>
        </p:nvSpPr>
        <p:spPr>
          <a:xfrm rot="0">
            <a:off x="5299710" y="5817235"/>
            <a:ext cx="772160" cy="27559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검 색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2100580" y="5688965"/>
            <a:ext cx="200025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80645" y="6343650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28" name="그림 27" descr="C:/Users/class2-17/AppData/Roaming/PolarisOffice/ETemp/4996_7497192/fImage5320167563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7035" y="4709160"/>
            <a:ext cx="4658360" cy="2863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99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675" y="3357245"/>
            <a:ext cx="336804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메인 화면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90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59690" y="417830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59690" y="42037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87490" y="40957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592570" y="706120"/>
          <a:ext cx="2434590" cy="3981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764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5816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055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게시판명 or 닉네임 금지어 관리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 : 금지어 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ㅁ : 체크박스 체크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 : 금지어 카테고리 분류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금지어 : 게시판에서 사용 불가능한 단어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삭제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금지어 목록에서 제외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분류별 금지어 등록을 위한 폼과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분류별 금지어 검색을 위한 폼과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4"/>
          <p:cNvSpPr txBox="1">
            <a:spLocks/>
          </p:cNvSpPr>
          <p:nvPr/>
        </p:nvSpPr>
        <p:spPr>
          <a:xfrm>
            <a:off x="13335" y="-63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텍스트 상자 13"/>
          <p:cNvSpPr txBox="1">
            <a:spLocks/>
          </p:cNvSpPr>
          <p:nvPr/>
        </p:nvSpPr>
        <p:spPr>
          <a:xfrm>
            <a:off x="81280" y="431165"/>
            <a:ext cx="2330450" cy="3079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</a:t>
            </a:r>
            <a:r>
              <a:rPr lang="en-US" altLang="ko-KR" sz="1400" b="0" cap="none" dirty="0" err="1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금지어</a:t>
            </a: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관</a:t>
            </a:r>
            <a:r>
              <a:rPr lang="ko-KR" altLang="en-US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리</a:t>
            </a:r>
          </a:p>
        </p:txBody>
      </p:sp>
      <p:sp>
        <p:nvSpPr>
          <p:cNvPr id="32" name="텍스트 상자 14"/>
          <p:cNvSpPr txBox="1">
            <a:spLocks/>
          </p:cNvSpPr>
          <p:nvPr/>
        </p:nvSpPr>
        <p:spPr>
          <a:xfrm>
            <a:off x="7635875" y="393700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4" name="도형 25"/>
          <p:cNvSpPr>
            <a:spLocks/>
          </p:cNvSpPr>
          <p:nvPr/>
        </p:nvSpPr>
        <p:spPr>
          <a:xfrm>
            <a:off x="95250" y="643382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텍스트 상자 26"/>
          <p:cNvSpPr txBox="1">
            <a:spLocks/>
          </p:cNvSpPr>
          <p:nvPr/>
        </p:nvSpPr>
        <p:spPr>
          <a:xfrm>
            <a:off x="2780030" y="6417310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도형 32"/>
          <p:cNvSpPr>
            <a:spLocks/>
          </p:cNvSpPr>
          <p:nvPr/>
        </p:nvSpPr>
        <p:spPr>
          <a:xfrm>
            <a:off x="1591310" y="1916430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도형 51"/>
          <p:cNvSpPr>
            <a:spLocks/>
          </p:cNvSpPr>
          <p:nvPr/>
        </p:nvSpPr>
        <p:spPr>
          <a:xfrm>
            <a:off x="99060" y="1907540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8" name="도형 52"/>
          <p:cNvSpPr>
            <a:spLocks/>
          </p:cNvSpPr>
          <p:nvPr/>
        </p:nvSpPr>
        <p:spPr>
          <a:xfrm>
            <a:off x="114300" y="1922145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9" name="텍스트 상자 54"/>
          <p:cNvSpPr txBox="1">
            <a:spLocks/>
          </p:cNvSpPr>
          <p:nvPr/>
        </p:nvSpPr>
        <p:spPr>
          <a:xfrm>
            <a:off x="168910" y="192214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텍스트 상자 55"/>
          <p:cNvSpPr txBox="1">
            <a:spLocks/>
          </p:cNvSpPr>
          <p:nvPr/>
        </p:nvSpPr>
        <p:spPr>
          <a:xfrm>
            <a:off x="254000" y="2260600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41" name="도형 57"/>
          <p:cNvSpPr>
            <a:spLocks/>
          </p:cNvSpPr>
          <p:nvPr/>
        </p:nvSpPr>
        <p:spPr>
          <a:xfrm>
            <a:off x="80010" y="6235065"/>
            <a:ext cx="199390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55" y="736600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657350" y="2899410"/>
          <a:ext cx="4737100" cy="174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0"/>
                <a:gridCol w="436880"/>
                <a:gridCol w="925830"/>
                <a:gridCol w="2777490"/>
              </a:tblGrid>
              <a:tr h="4362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2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금지어</a:t>
                      </a:r>
                      <a:endParaRPr lang="ko-KR" altLang="en-US" sz="12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3624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3624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36245"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44" name="텍스트 상자 100"/>
          <p:cNvSpPr txBox="1">
            <a:spLocks/>
          </p:cNvSpPr>
          <p:nvPr/>
        </p:nvSpPr>
        <p:spPr>
          <a:xfrm rot="0">
            <a:off x="5722620" y="2602230"/>
            <a:ext cx="723900" cy="2476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01"/>
          <p:cNvSpPr>
            <a:spLocks/>
          </p:cNvSpPr>
          <p:nvPr/>
        </p:nvSpPr>
        <p:spPr>
          <a:xfrm rot="0">
            <a:off x="1723390" y="5226050"/>
            <a:ext cx="541655" cy="24320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삭제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46" name="그림 45" descr="C:/Users/class2-17/AppData/Roaming/PolarisOffice/ETemp/4996_7497192/image1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44395" y="5766435"/>
            <a:ext cx="944245" cy="325755"/>
          </a:xfrm>
          <a:prstGeom prst="rect"/>
          <a:noFill/>
        </p:spPr>
      </p:pic>
      <p:sp>
        <p:nvSpPr>
          <p:cNvPr id="47" name="텍스트 상자 103"/>
          <p:cNvSpPr txBox="1">
            <a:spLocks/>
          </p:cNvSpPr>
          <p:nvPr/>
        </p:nvSpPr>
        <p:spPr>
          <a:xfrm rot="0">
            <a:off x="2228215" y="5791835"/>
            <a:ext cx="695325" cy="248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rPr>
              <a:t>분류</a:t>
            </a:r>
            <a:endParaRPr lang="ko-KR" altLang="en-US" sz="1000" cap="none" dirty="0" smtClean="0" b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104"/>
          <p:cNvSpPr>
            <a:spLocks/>
          </p:cNvSpPr>
          <p:nvPr/>
        </p:nvSpPr>
        <p:spPr>
          <a:xfrm rot="0">
            <a:off x="3205480" y="5791200"/>
            <a:ext cx="1844675" cy="292735"/>
          </a:xfrm>
          <a:prstGeom prst="roundRect"/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9" name="도형 105"/>
          <p:cNvSpPr>
            <a:spLocks/>
          </p:cNvSpPr>
          <p:nvPr/>
        </p:nvSpPr>
        <p:spPr>
          <a:xfrm rot="0">
            <a:off x="5202555" y="5800090"/>
            <a:ext cx="772795" cy="2762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검 색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51" name="그림 50" descr="C:/Users/class2-17/AppData/Roaming/PolarisOffice/ETemp/4996_7497192/image1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10410" y="2443480"/>
            <a:ext cx="944245" cy="325755"/>
          </a:xfrm>
          <a:prstGeom prst="rect"/>
          <a:noFill/>
        </p:spPr>
      </p:pic>
      <p:sp>
        <p:nvSpPr>
          <p:cNvPr id="54" name="도형 53"/>
          <p:cNvSpPr>
            <a:spLocks/>
          </p:cNvSpPr>
          <p:nvPr/>
        </p:nvSpPr>
        <p:spPr>
          <a:xfrm rot="0">
            <a:off x="1626235" y="5149215"/>
            <a:ext cx="200025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981200" y="5683885"/>
            <a:ext cx="200025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 rot="0">
            <a:off x="1883410" y="2363470"/>
            <a:ext cx="3684905" cy="398145"/>
            <a:chOff x="1883410" y="2363470"/>
            <a:chExt cx="3684905" cy="398145"/>
          </a:xfrm>
        </p:grpSpPr>
        <p:sp>
          <p:nvSpPr>
            <p:cNvPr id="50" name="도형 106"/>
            <p:cNvSpPr>
              <a:spLocks/>
            </p:cNvSpPr>
            <p:nvPr/>
          </p:nvSpPr>
          <p:spPr>
            <a:xfrm rot="0">
              <a:off x="5026660" y="2468880"/>
              <a:ext cx="541655" cy="243205"/>
            </a:xfrm>
            <a:prstGeom prst="round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>
                  <a:latin typeface="맑은 고딕" charset="0"/>
                  <a:ea typeface="맑은 고딕" charset="0"/>
                </a:rPr>
                <a:t>등록</a:t>
              </a:r>
              <a:endParaRPr lang="ko-KR" altLang="en-US" sz="12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텍스트 상자 51"/>
            <p:cNvSpPr txBox="1">
              <a:spLocks/>
            </p:cNvSpPr>
            <p:nvPr/>
          </p:nvSpPr>
          <p:spPr>
            <a:xfrm rot="0">
              <a:off x="2111375" y="2469515"/>
              <a:ext cx="695325" cy="2476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분류</a:t>
              </a:r>
              <a:endParaRPr lang="ko-KR" altLang="en-US" sz="1000" cap="none" dirty="0" smtClean="0" b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 rot="0">
              <a:off x="3088640" y="2468880"/>
              <a:ext cx="1844675" cy="292735"/>
            </a:xfrm>
            <a:prstGeom prst="roundRect"/>
            <a:solidFill>
              <a:srgbClr val="D9D9D9"/>
            </a:solidFill>
            <a:ln w="12700" cap="flat" cmpd="sng">
              <a:solidFill>
                <a:schemeClr val="bg1">
                  <a:lumMod val="7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 rot="0">
              <a:off x="1883410" y="2363470"/>
              <a:ext cx="200025" cy="201295"/>
            </a:xfrm>
            <a:prstGeom prst="ellipse"/>
            <a:solidFill>
              <a:schemeClr val="tx1">
                <a:lumMod val="75000"/>
                <a:lumOff val="25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none" lIns="0" tIns="0" rIns="0" bIns="0" numCol="1" vert="horz" anchor="ctr" anchorCtr="1">
              <a:no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aseline="-25000" b="1">
                  <a:solidFill>
                    <a:srgbClr val="FFFFFF"/>
                  </a:solidFill>
                  <a:latin typeface="돋움" charset="0"/>
                  <a:ea typeface="돋움" charset="0"/>
                </a:rPr>
                <a:t>4</a:t>
              </a:r>
              <a:endParaRPr lang="ko-KR" altLang="en-US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endParaRPr>
            </a:p>
          </p:txBody>
        </p:sp>
      </p:grpSp>
      <p:sp>
        <p:nvSpPr>
          <p:cNvPr id="33" name="도형 20"/>
          <p:cNvSpPr>
            <a:spLocks/>
          </p:cNvSpPr>
          <p:nvPr/>
        </p:nvSpPr>
        <p:spPr>
          <a:xfrm rot="0">
            <a:off x="1596390" y="2722880"/>
            <a:ext cx="199390" cy="20066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58" name="그림 57" descr="C:/Users/class2-17/AppData/Roaming/PolarisOffice/ETemp/4996_7497192/fImage53201750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7035" y="4760595"/>
            <a:ext cx="4658360" cy="2863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6789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350" y="2936875"/>
            <a:ext cx="602742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5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39693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9019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899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19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0576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로고로 선택할 이미지를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경로 탐색을 통하여 설정함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19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미리보기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아래 ‘PREVIEW’ 에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미리보기가 표시 된다.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제목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제목을 설정할수 있는 공간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적용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설정한 로고와 게시판 제목이 적용 됨.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400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59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 rot="0">
            <a:off x="1591945" y="1911350"/>
            <a:ext cx="4921885" cy="2152650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cap="none" dirty="0" smtClean="0" b="1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cap="none" dirty="0" smtClean="0" b="1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0">
            <a:off x="1631950" y="2719070"/>
            <a:ext cx="4805045" cy="1270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 rot="0">
            <a:off x="1619885" y="2040255"/>
            <a:ext cx="1315085" cy="2463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292934"/>
                </a:solidFill>
                <a:latin typeface="돋움" charset="0"/>
                <a:ea typeface="돋움" charset="0"/>
              </a:rPr>
              <a:t>게시판 로고</a:t>
            </a:r>
            <a:endParaRPr lang="ko-KR" altLang="en-US" sz="1000" cap="none" dirty="0" smtClean="0" b="1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 rot="0">
            <a:off x="1654810" y="2328545"/>
            <a:ext cx="978535" cy="23622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이미지 파일 선택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 rot="0">
            <a:off x="3392805" y="3224530"/>
            <a:ext cx="1122045" cy="3683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 rot="0">
            <a:off x="1645920" y="2882265"/>
            <a:ext cx="4801235" cy="1096010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 rot="0">
            <a:off x="2649220" y="2332990"/>
            <a:ext cx="1346835" cy="224790"/>
          </a:xfrm>
          <a:prstGeom prst="rect"/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이미지파일명.jpg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 rot="0">
            <a:off x="4049395" y="2348865"/>
            <a:ext cx="615315" cy="185420"/>
          </a:xfrm>
          <a:prstGeom prst="rect"/>
          <a:solidFill>
            <a:srgbClr val="BFBFBF"/>
          </a:solidFill>
          <a:ln w="0">
            <a:noFill/>
            <a:prstDash/>
          </a:ln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찾아보기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 rot="0">
            <a:off x="1648460" y="4152264"/>
            <a:ext cx="923925" cy="2457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292934"/>
                </a:solidFill>
                <a:latin typeface="돋움" charset="0"/>
                <a:ea typeface="돋움" charset="0"/>
              </a:rPr>
              <a:t>게시판 제목 :</a:t>
            </a:r>
            <a:endParaRPr lang="ko-KR" altLang="en-US" sz="1000" cap="none" dirty="0" smtClean="0" b="1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 rot="0">
            <a:off x="2606040" y="4161790"/>
            <a:ext cx="3850005" cy="224790"/>
          </a:xfrm>
          <a:prstGeom prst="rect"/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게시판 제목 설정 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80" name="직사각형 79"/>
          <p:cNvSpPr>
            <a:spLocks/>
          </p:cNvSpPr>
          <p:nvPr/>
        </p:nvSpPr>
        <p:spPr>
          <a:xfrm rot="0">
            <a:off x="5819140" y="4504055"/>
            <a:ext cx="615315" cy="185420"/>
          </a:xfrm>
          <a:prstGeom prst="rect"/>
          <a:solidFill>
            <a:srgbClr val="F2F2F2"/>
          </a:solidFill>
          <a:ln w="0">
            <a:noFill/>
            <a:prstDash/>
          </a:ln>
          <a:effectLst>
            <a:outerShdw sx="95000" sy="95000" blurRad="50800" dist="38100" dir="27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적용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  <p:sp>
        <p:nvSpPr>
          <p:cNvPr id="82" name="직사각형 81"/>
          <p:cNvSpPr>
            <a:spLocks/>
          </p:cNvSpPr>
          <p:nvPr/>
        </p:nvSpPr>
        <p:spPr>
          <a:xfrm rot="0">
            <a:off x="4742180" y="2355215"/>
            <a:ext cx="615315" cy="185420"/>
          </a:xfrm>
          <a:prstGeom prst="rect"/>
          <a:solidFill>
            <a:srgbClr val="F2F2F2"/>
          </a:solidFill>
          <a:ln w="0">
            <a:noFill/>
            <a:prstDash/>
          </a:ln>
          <a:effectLst>
            <a:outerShdw sx="95000" sy="95000" blurRad="50800" dist="38100" dir="27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미리보기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 rot="0">
            <a:off x="4700270" y="222821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3" name="Oval 82"/>
          <p:cNvSpPr>
            <a:spLocks/>
          </p:cNvSpPr>
          <p:nvPr/>
        </p:nvSpPr>
        <p:spPr bwMode="auto">
          <a:xfrm rot="0">
            <a:off x="1634490" y="4066539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4" name="Oval 83"/>
          <p:cNvSpPr>
            <a:spLocks/>
          </p:cNvSpPr>
          <p:nvPr/>
        </p:nvSpPr>
        <p:spPr bwMode="auto">
          <a:xfrm rot="0">
            <a:off x="5663565" y="439229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 rot="0">
            <a:off x="3957955" y="2210435"/>
            <a:ext cx="199390" cy="21653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85" name="도형 84"/>
          <p:cNvCxnSpPr>
            <a:stCxn id="82" idx="2"/>
            <a:endCxn id="37" idx="0"/>
          </p:cNvCxnSpPr>
          <p:nvPr/>
        </p:nvCxnSpPr>
        <p:spPr>
          <a:xfrm rot="0" flipH="1">
            <a:off x="4046220" y="2540000"/>
            <a:ext cx="1003935" cy="34290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/>
          </p:cNvSpPr>
          <p:nvPr/>
        </p:nvSpPr>
        <p:spPr bwMode="auto">
          <a:xfrm rot="0">
            <a:off x="85725" y="6170295"/>
            <a:ext cx="16383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3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9371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5875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8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매니저 관리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매니저 등록을 위한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유저의 간단한 정보표시(닉네임)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임명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체크박스 체크 후 버튼을 누르면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매니저로 임명.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선택삭제, 추가 버튼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6217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체크박스 체크 후..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선택삭제 버튼을 누르면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매니저 삭제 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추가 버튼을 누르면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매니저로 임명하기 위한 유저를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검색하여 추가 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팝업창이 생성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닉네임 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264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일반 유저의 닉네임으로 검색을하여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나타나는 유저를 ‘추가’버튼을 눌러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상단부의 테이블에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목록으로 추가할수 있다.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 rot="0">
            <a:off x="1591945" y="1945640"/>
            <a:ext cx="4921885" cy="4278630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619885" y="2074545"/>
            <a:ext cx="1315085" cy="2463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돋움" charset="0"/>
                <a:ea typeface="돋움" charset="0"/>
              </a:rPr>
              <a:t>매니저 관리</a:t>
            </a:r>
            <a:endParaRPr lang="ko-KR" altLang="en-US" sz="1000" cap="none" dirty="0" smtClean="0" b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 rot="0">
            <a:off x="1605915" y="199707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1746885" y="2400300"/>
          <a:ext cx="4579620" cy="133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725"/>
                <a:gridCol w="1988820"/>
                <a:gridCol w="1997075"/>
              </a:tblGrid>
              <a:tr h="2476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000" kern="1200" dirty="0" smtClean="0" cap="none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 임명</a:t>
                      </a:r>
                      <a:endParaRPr lang="ko-KR" altLang="en-US" sz="1000" kern="1200" dirty="0" smtClean="0" cap="none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8321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Nickname1</a:t>
                      </a:r>
                      <a:endParaRPr lang="ko-KR" altLang="en-US" sz="1000" kern="1200" dirty="0" smtClean="0" cap="none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u="sng" cap="none" b="0">
                        <a:solidFill>
                          <a:srgbClr val="003A9A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Nickname2</a:t>
                      </a:r>
                      <a:endParaRPr lang="ko-KR" altLang="en-US" sz="1000" kern="1200" dirty="0" smtClean="0" cap="none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u="sng" cap="none" b="0">
                        <a:solidFill>
                          <a:srgbClr val="003A9A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5499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u="sng" b="0">
                          <a:solidFill>
                            <a:srgbClr val="003A9A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 smtClean="0" u="sng" cap="none" b="0">
                        <a:solidFill>
                          <a:srgbClr val="003A9A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u="sng" b="0">
                          <a:solidFill>
                            <a:srgbClr val="003A9A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 smtClean="0" u="sng" cap="none" b="0">
                        <a:solidFill>
                          <a:srgbClr val="003A9A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u="sng" b="0">
                          <a:solidFill>
                            <a:srgbClr val="003A9A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 smtClean="0" u="sng" cap="none" b="0">
                        <a:solidFill>
                          <a:srgbClr val="003A9A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88" name="도형 87"/>
          <p:cNvSpPr>
            <a:spLocks/>
          </p:cNvSpPr>
          <p:nvPr/>
        </p:nvSpPr>
        <p:spPr>
          <a:xfrm rot="0">
            <a:off x="1966595" y="2708910"/>
            <a:ext cx="160655" cy="167005"/>
          </a:xfrm>
          <a:prstGeom prst="rect"/>
          <a:noFill/>
          <a:ln w="2667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 rot="0">
            <a:off x="1969770" y="2969260"/>
            <a:ext cx="160655" cy="167005"/>
          </a:xfrm>
          <a:prstGeom prst="rect"/>
          <a:noFill/>
          <a:ln w="2667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 rot="0">
            <a:off x="1972945" y="3366770"/>
            <a:ext cx="160655" cy="167005"/>
          </a:xfrm>
          <a:prstGeom prst="rect"/>
          <a:noFill/>
          <a:ln w="2667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1" name="직사각형 90"/>
          <p:cNvSpPr>
            <a:spLocks/>
          </p:cNvSpPr>
          <p:nvPr/>
        </p:nvSpPr>
        <p:spPr>
          <a:xfrm rot="0">
            <a:off x="5019675" y="2690495"/>
            <a:ext cx="604520" cy="185420"/>
          </a:xfrm>
          <a:prstGeom prst="rect"/>
          <a:solidFill>
            <a:srgbClr val="BFBFBF"/>
          </a:solidFill>
          <a:ln w="0">
            <a:noFill/>
            <a:prstDash/>
          </a:ln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임명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2" name="직사각형 91"/>
          <p:cNvSpPr>
            <a:spLocks/>
          </p:cNvSpPr>
          <p:nvPr/>
        </p:nvSpPr>
        <p:spPr>
          <a:xfrm rot="0">
            <a:off x="5022850" y="2967990"/>
            <a:ext cx="604520" cy="185420"/>
          </a:xfrm>
          <a:prstGeom prst="rect"/>
          <a:solidFill>
            <a:srgbClr val="BFBFBF"/>
          </a:solidFill>
          <a:ln w="0">
            <a:noFill/>
            <a:prstDash/>
          </a:ln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임명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 rot="0">
            <a:off x="4899660" y="3830955"/>
            <a:ext cx="604520" cy="185420"/>
          </a:xfrm>
          <a:prstGeom prst="rect"/>
          <a:solidFill>
            <a:srgbClr val="BFBFBF"/>
          </a:solidFill>
          <a:ln w="0">
            <a:noFill/>
            <a:prstDash/>
          </a:ln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선택삭제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 rot="0">
            <a:off x="5697220" y="3830955"/>
            <a:ext cx="604520" cy="185420"/>
          </a:xfrm>
          <a:prstGeom prst="rect"/>
          <a:solidFill>
            <a:srgbClr val="BFBFBF"/>
          </a:solidFill>
          <a:ln w="0">
            <a:noFill/>
            <a:prstDash/>
          </a:ln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추가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5" name="도형 94"/>
          <p:cNvSpPr>
            <a:spLocks/>
          </p:cNvSpPr>
          <p:nvPr/>
        </p:nvSpPr>
        <p:spPr>
          <a:xfrm rot="0">
            <a:off x="1960880" y="2437765"/>
            <a:ext cx="160655" cy="167005"/>
          </a:xfrm>
          <a:prstGeom prst="rect"/>
          <a:noFill/>
          <a:ln w="2667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95"/>
          <p:cNvCxnSpPr/>
          <p:nvPr/>
        </p:nvCxnSpPr>
        <p:spPr>
          <a:xfrm rot="0" flipH="1">
            <a:off x="5203825" y="4097655"/>
            <a:ext cx="686435" cy="87503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 rot="0">
            <a:off x="3169920" y="4491990"/>
            <a:ext cx="1854835" cy="1584325"/>
            <a:chOff x="3169920" y="4491990"/>
            <a:chExt cx="1854835" cy="1584325"/>
          </a:xfrm>
        </p:grpSpPr>
        <p:sp>
          <p:nvSpPr>
            <p:cNvPr id="75" name="직사각형 74"/>
            <p:cNvSpPr>
              <a:spLocks/>
            </p:cNvSpPr>
            <p:nvPr/>
          </p:nvSpPr>
          <p:spPr>
            <a:xfrm rot="0">
              <a:off x="3299460" y="4858385"/>
              <a:ext cx="1099185" cy="182880"/>
            </a:xfrm>
            <a:prstGeom prst="rect"/>
            <a:solidFill>
              <a:srgbClr val="FFFFFF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76" name="직사각형 75"/>
            <p:cNvSpPr>
              <a:spLocks/>
            </p:cNvSpPr>
            <p:nvPr/>
          </p:nvSpPr>
          <p:spPr>
            <a:xfrm rot="0">
              <a:off x="4434840" y="4852035"/>
              <a:ext cx="417830" cy="189230"/>
            </a:xfrm>
            <a:prstGeom prst="rect"/>
            <a:solidFill>
              <a:srgbClr val="BFBFBF"/>
            </a:solidFill>
            <a:ln w="0">
              <a:noFill/>
              <a:prstDash/>
            </a:ln>
            <a:scene3d>
              <a:camera prst="orthographicFront"/>
              <a:lightRig rig="threePt" dir="t"/>
            </a:scene3d>
            <a:sp3d prstMaterial="warmMatte">
              <a:bevelT w="25400" h="25400" prst="circle"/>
              <a:contourClr>
                <a:srgbClr val="0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>
                  <a:solidFill>
                    <a:srgbClr val="292934"/>
                  </a:solidFill>
                  <a:latin typeface="Arial" charset="0"/>
                  <a:ea typeface="Arial" charset="0"/>
                </a:rPr>
                <a:t>검색</a:t>
              </a:r>
              <a:endParaRPr lang="ko-KR" altLang="en-US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82" name="도형 81"/>
            <p:cNvSpPr>
              <a:spLocks/>
            </p:cNvSpPr>
            <p:nvPr/>
          </p:nvSpPr>
          <p:spPr>
            <a:xfrm rot="0">
              <a:off x="3273425" y="5092065"/>
              <a:ext cx="1597025" cy="683895"/>
            </a:xfrm>
            <a:prstGeom prst="rect"/>
            <a:noFill/>
            <a:ln w="12700" cap="flat" cmpd="sng">
              <a:solidFill>
                <a:srgbClr val="6B766F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직사각형 82"/>
            <p:cNvSpPr>
              <a:spLocks/>
            </p:cNvSpPr>
            <p:nvPr/>
          </p:nvSpPr>
          <p:spPr>
            <a:xfrm rot="0">
              <a:off x="4457700" y="5820410"/>
              <a:ext cx="396240" cy="180975"/>
            </a:xfrm>
            <a:prstGeom prst="rect"/>
            <a:solidFill>
              <a:srgbClr val="BFBFBF"/>
            </a:solidFill>
            <a:ln w="0">
              <a:noFill/>
              <a:prstDash/>
            </a:ln>
            <a:scene3d>
              <a:camera prst="orthographicFront"/>
              <a:lightRig rig="threePt" dir="t"/>
            </a:scene3d>
            <a:sp3d prstMaterial="warmMatte">
              <a:bevelT w="25400" h="25400" prst="circle"/>
              <a:contourClr>
                <a:srgbClr val="0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>
                  <a:solidFill>
                    <a:srgbClr val="292934"/>
                  </a:solidFill>
                  <a:latin typeface="Arial" charset="0"/>
                  <a:ea typeface="Arial" charset="0"/>
                </a:rPr>
                <a:t>추가</a:t>
              </a:r>
              <a:endParaRPr lang="ko-KR" altLang="en-US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84" name="도형 83"/>
            <p:cNvSpPr>
              <a:spLocks/>
            </p:cNvSpPr>
            <p:nvPr/>
          </p:nvSpPr>
          <p:spPr>
            <a:xfrm rot="0">
              <a:off x="3169920" y="4491990"/>
              <a:ext cx="1854835" cy="158432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직사각형 96"/>
            <p:cNvSpPr>
              <a:spLocks/>
            </p:cNvSpPr>
            <p:nvPr/>
          </p:nvSpPr>
          <p:spPr>
            <a:xfrm rot="0">
              <a:off x="3270250" y="4580255"/>
              <a:ext cx="931545" cy="186690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>
                  <a:solidFill>
                    <a:srgbClr val="292934"/>
                  </a:solidFill>
                  <a:latin typeface="Arial" charset="0"/>
                  <a:ea typeface="Arial" charset="0"/>
                </a:rPr>
                <a:t>닉네임 검색</a:t>
              </a:r>
              <a:endParaRPr lang="ko-KR" altLang="en-US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endParaRPr>
            </a:p>
          </p:txBody>
        </p:sp>
      </p:grpSp>
      <p:sp>
        <p:nvSpPr>
          <p:cNvPr id="99" name="직사각형 98"/>
          <p:cNvSpPr>
            <a:spLocks/>
          </p:cNvSpPr>
          <p:nvPr/>
        </p:nvSpPr>
        <p:spPr>
          <a:xfrm rot="0">
            <a:off x="5696585" y="4203065"/>
            <a:ext cx="931545" cy="18669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Click!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00" name="Oval 99"/>
          <p:cNvSpPr>
            <a:spLocks/>
          </p:cNvSpPr>
          <p:nvPr/>
        </p:nvSpPr>
        <p:spPr bwMode="auto">
          <a:xfrm rot="0">
            <a:off x="4914900" y="2640330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1" name="Oval 100"/>
          <p:cNvSpPr>
            <a:spLocks/>
          </p:cNvSpPr>
          <p:nvPr/>
        </p:nvSpPr>
        <p:spPr bwMode="auto">
          <a:xfrm rot="0">
            <a:off x="4820920" y="372046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3" name="Oval 102"/>
          <p:cNvSpPr>
            <a:spLocks/>
          </p:cNvSpPr>
          <p:nvPr/>
        </p:nvSpPr>
        <p:spPr bwMode="auto">
          <a:xfrm rot="0">
            <a:off x="3014980" y="439229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1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35350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8956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3703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19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 목록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05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게시글(공지글 포함) 관리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체크박스를 이용해서 글 삭제 가능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273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46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 rot="0">
            <a:off x="1591945" y="2065655"/>
            <a:ext cx="4921885" cy="417512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619885" y="2125980"/>
            <a:ext cx="1315085" cy="2463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돋움" charset="0"/>
                <a:ea typeface="돋움" charset="0"/>
              </a:rPr>
              <a:t>게시글 목록</a:t>
            </a:r>
            <a:endParaRPr lang="ko-KR" altLang="en-US" sz="1000" cap="none" dirty="0" smtClean="0" b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653540" y="2437765"/>
          <a:ext cx="4806315" cy="217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50"/>
                <a:gridCol w="459105"/>
                <a:gridCol w="1991360"/>
                <a:gridCol w="580390"/>
                <a:gridCol w="441325"/>
                <a:gridCol w="441960"/>
                <a:gridCol w="441325"/>
              </a:tblGrid>
              <a:tr h="3213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endParaRPr lang="ko-KR" altLang="en-US" sz="10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0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3" name="도형 52"/>
          <p:cNvSpPr>
            <a:spLocks/>
          </p:cNvSpPr>
          <p:nvPr/>
        </p:nvSpPr>
        <p:spPr>
          <a:xfrm rot="0">
            <a:off x="1791970" y="2850515"/>
            <a:ext cx="174625" cy="174625"/>
          </a:xfrm>
          <a:prstGeom prst="rect"/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785620" y="3208020"/>
            <a:ext cx="174625" cy="174625"/>
          </a:xfrm>
          <a:prstGeom prst="rect"/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85620" y="3580130"/>
            <a:ext cx="174625" cy="174625"/>
          </a:xfrm>
          <a:prstGeom prst="rect"/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1785620" y="3935095"/>
            <a:ext cx="174625" cy="174625"/>
          </a:xfrm>
          <a:prstGeom prst="rect"/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1785620" y="4307840"/>
            <a:ext cx="174625" cy="174625"/>
          </a:xfrm>
          <a:prstGeom prst="rect"/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9" name="직사각형 58"/>
          <p:cNvSpPr>
            <a:spLocks/>
          </p:cNvSpPr>
          <p:nvPr/>
        </p:nvSpPr>
        <p:spPr>
          <a:xfrm rot="0">
            <a:off x="5741035" y="4711065"/>
            <a:ext cx="671195" cy="176530"/>
          </a:xfrm>
          <a:prstGeom prst="rect"/>
          <a:solidFill>
            <a:srgbClr val="F2F2F2"/>
          </a:solidFill>
          <a:ln w="0">
            <a:noFill/>
            <a:prstDash/>
          </a:ln>
          <a:effectLst>
            <a:outerShdw sx="95000" sy="95000" blurRad="50800" dist="38100" dir="27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선택 삭제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1785620" y="4714875"/>
            <a:ext cx="128905" cy="120015"/>
          </a:xfrm>
          <a:prstGeom prst="rect"/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 rot="0">
            <a:off x="1880870" y="4700270"/>
            <a:ext cx="666750" cy="15176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전체 선택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  <p:sp>
        <p:nvSpPr>
          <p:cNvPr id="30" name="Oval 29"/>
          <p:cNvSpPr>
            <a:spLocks/>
          </p:cNvSpPr>
          <p:nvPr/>
        </p:nvSpPr>
        <p:spPr bwMode="auto">
          <a:xfrm rot="0">
            <a:off x="1554480" y="246824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4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38620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264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관리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관리를 위한 테이블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선택삭제, 추가 버튼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264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선택삭제 버튼을 누르면 블랙리스트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목록에서 제외 됨.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추가버튼을 누르면 팝업창이 생성 됨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닉네임 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264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블랙리스트로 추가할 유저의 닉네임검색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 후 추가버튼을 누르면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상단의 테이블에 블랙리스트 목록으로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추가 됨.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  <p:sp>
        <p:nvSpPr>
          <p:cNvPr id="82" name="TextBox 81"/>
          <p:cNvSpPr txBox="1">
            <a:spLocks/>
          </p:cNvSpPr>
          <p:nvPr/>
        </p:nvSpPr>
        <p:spPr>
          <a:xfrm rot="0">
            <a:off x="1619885" y="2074545"/>
            <a:ext cx="1315085" cy="2457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292934"/>
                </a:solidFill>
                <a:latin typeface="돋움" charset="0"/>
                <a:ea typeface="돋움" charset="0"/>
              </a:rPr>
              <a:t>블랙리스트 관리</a:t>
            </a:r>
            <a:endParaRPr lang="ko-KR" altLang="en-US" sz="1000" cap="none" dirty="0" smtClean="0" b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3" name="Oval 82"/>
          <p:cNvSpPr>
            <a:spLocks/>
          </p:cNvSpPr>
          <p:nvPr/>
        </p:nvSpPr>
        <p:spPr bwMode="auto">
          <a:xfrm rot="0">
            <a:off x="1605915" y="199707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746885" y="2400300"/>
          <a:ext cx="4399915" cy="133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30"/>
                <a:gridCol w="3829685"/>
              </a:tblGrid>
              <a:tr h="2476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8321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Nickname1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Nickname2</a:t>
                      </a:r>
                      <a:endParaRPr lang="ko-KR" altLang="en-US" sz="1000" kern="1200" dirty="0" smtClean="0" cap="none" b="1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5499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85" name="도형 84"/>
          <p:cNvSpPr>
            <a:spLocks/>
          </p:cNvSpPr>
          <p:nvPr/>
        </p:nvSpPr>
        <p:spPr>
          <a:xfrm rot="0">
            <a:off x="1966595" y="2708910"/>
            <a:ext cx="160655" cy="167005"/>
          </a:xfrm>
          <a:prstGeom prst="rect"/>
          <a:noFill/>
          <a:ln w="2667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 rot="0">
            <a:off x="1969770" y="2986405"/>
            <a:ext cx="160655" cy="167005"/>
          </a:xfrm>
          <a:prstGeom prst="rect"/>
          <a:noFill/>
          <a:ln w="2667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 rot="0">
            <a:off x="1972945" y="3366770"/>
            <a:ext cx="160655" cy="167005"/>
          </a:xfrm>
          <a:prstGeom prst="rect"/>
          <a:noFill/>
          <a:ln w="2667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 rot="0">
            <a:off x="4899660" y="3830955"/>
            <a:ext cx="604520" cy="185420"/>
          </a:xfrm>
          <a:prstGeom prst="rect"/>
          <a:solidFill>
            <a:srgbClr val="BFBFBF"/>
          </a:solidFill>
          <a:ln w="0">
            <a:noFill/>
            <a:prstDash/>
          </a:ln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선택삭제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1" name="직사각형 90"/>
          <p:cNvSpPr>
            <a:spLocks/>
          </p:cNvSpPr>
          <p:nvPr/>
        </p:nvSpPr>
        <p:spPr>
          <a:xfrm rot="0">
            <a:off x="5542915" y="3830955"/>
            <a:ext cx="604520" cy="185420"/>
          </a:xfrm>
          <a:prstGeom prst="rect"/>
          <a:solidFill>
            <a:srgbClr val="BFBFBF"/>
          </a:solidFill>
          <a:ln w="0">
            <a:noFill/>
            <a:prstDash/>
          </a:ln>
          <a:scene3d>
            <a:camera prst="orthographicFront"/>
            <a:lightRig rig="threePt" dir="t"/>
          </a:scene3d>
          <a:sp3d prstMaterial="warmMatte">
            <a:bevelT w="25400" h="254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추가</a:t>
            </a:r>
            <a:endParaRPr lang="ko-KR" altLang="en-US" sz="8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 rot="0">
            <a:off x="1960880" y="2420620"/>
            <a:ext cx="160655" cy="167005"/>
          </a:xfrm>
          <a:prstGeom prst="rect"/>
          <a:noFill/>
          <a:ln w="2667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93" name="도형 92"/>
          <p:cNvCxnSpPr/>
          <p:nvPr/>
        </p:nvCxnSpPr>
        <p:spPr>
          <a:xfrm rot="0" flipH="1">
            <a:off x="5203825" y="4097655"/>
            <a:ext cx="686435" cy="87503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 rot="0">
            <a:off x="3169920" y="4491990"/>
            <a:ext cx="1854835" cy="1584325"/>
            <a:chOff x="3169920" y="4491990"/>
            <a:chExt cx="1854835" cy="1584325"/>
          </a:xfrm>
        </p:grpSpPr>
        <p:sp>
          <p:nvSpPr>
            <p:cNvPr id="99" name="직사각형 98"/>
            <p:cNvSpPr>
              <a:spLocks/>
            </p:cNvSpPr>
            <p:nvPr/>
          </p:nvSpPr>
          <p:spPr>
            <a:xfrm rot="0">
              <a:off x="3299460" y="4858385"/>
              <a:ext cx="1099185" cy="182880"/>
            </a:xfrm>
            <a:prstGeom prst="rect"/>
            <a:solidFill>
              <a:srgbClr val="FFFFFF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00" name="직사각형 99"/>
            <p:cNvSpPr>
              <a:spLocks/>
            </p:cNvSpPr>
            <p:nvPr/>
          </p:nvSpPr>
          <p:spPr>
            <a:xfrm rot="0">
              <a:off x="4434840" y="4852035"/>
              <a:ext cx="417830" cy="189230"/>
            </a:xfrm>
            <a:prstGeom prst="rect"/>
            <a:solidFill>
              <a:srgbClr val="BFBFBF"/>
            </a:solidFill>
            <a:ln w="0">
              <a:noFill/>
              <a:prstDash/>
            </a:ln>
            <a:scene3d>
              <a:camera prst="orthographicFront"/>
              <a:lightRig rig="threePt" dir="t"/>
            </a:scene3d>
            <a:sp3d prstMaterial="warmMatte">
              <a:bevelT w="25400" h="25400" prst="circle"/>
              <a:contourClr>
                <a:srgbClr val="0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>
                  <a:solidFill>
                    <a:srgbClr val="292934"/>
                  </a:solidFill>
                  <a:latin typeface="Arial" charset="0"/>
                  <a:ea typeface="Arial" charset="0"/>
                </a:rPr>
                <a:t>검색</a:t>
              </a:r>
              <a:endParaRPr lang="ko-KR" altLang="en-US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01" name="도형 100"/>
            <p:cNvSpPr>
              <a:spLocks/>
            </p:cNvSpPr>
            <p:nvPr/>
          </p:nvSpPr>
          <p:spPr>
            <a:xfrm rot="0">
              <a:off x="3273425" y="5092065"/>
              <a:ext cx="1597025" cy="683895"/>
            </a:xfrm>
            <a:prstGeom prst="rect"/>
            <a:noFill/>
            <a:ln w="12700" cap="flat" cmpd="sng">
              <a:solidFill>
                <a:srgbClr val="6B766F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직사각형 101"/>
            <p:cNvSpPr>
              <a:spLocks/>
            </p:cNvSpPr>
            <p:nvPr/>
          </p:nvSpPr>
          <p:spPr>
            <a:xfrm rot="0">
              <a:off x="4457700" y="5820410"/>
              <a:ext cx="396240" cy="180975"/>
            </a:xfrm>
            <a:prstGeom prst="rect"/>
            <a:solidFill>
              <a:srgbClr val="BFBFBF"/>
            </a:solidFill>
            <a:ln w="0">
              <a:noFill/>
              <a:prstDash/>
            </a:ln>
            <a:scene3d>
              <a:camera prst="orthographicFront"/>
              <a:lightRig rig="threePt" dir="t"/>
            </a:scene3d>
            <a:sp3d prstMaterial="warmMatte">
              <a:bevelT w="25400" h="25400" prst="circle"/>
              <a:contourClr>
                <a:srgbClr val="00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>
                  <a:solidFill>
                    <a:srgbClr val="292934"/>
                  </a:solidFill>
                  <a:latin typeface="Arial" charset="0"/>
                  <a:ea typeface="Arial" charset="0"/>
                </a:rPr>
                <a:t>추가</a:t>
              </a:r>
              <a:endParaRPr lang="ko-KR" altLang="en-US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03" name="도형 102"/>
            <p:cNvSpPr>
              <a:spLocks/>
            </p:cNvSpPr>
            <p:nvPr/>
          </p:nvSpPr>
          <p:spPr>
            <a:xfrm rot="0">
              <a:off x="3169920" y="4491990"/>
              <a:ext cx="1854835" cy="158432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직사각형 103"/>
            <p:cNvSpPr>
              <a:spLocks/>
            </p:cNvSpPr>
            <p:nvPr/>
          </p:nvSpPr>
          <p:spPr>
            <a:xfrm rot="0">
              <a:off x="3270250" y="4580255"/>
              <a:ext cx="931545" cy="186690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>
                  <a:solidFill>
                    <a:srgbClr val="292934"/>
                  </a:solidFill>
                  <a:latin typeface="Arial" charset="0"/>
                  <a:ea typeface="Arial" charset="0"/>
                </a:rPr>
                <a:t>닉네임 검색</a:t>
              </a:r>
              <a:endParaRPr lang="ko-KR" altLang="en-US" sz="800" cap="none" dirty="0" smtClean="0" b="0">
                <a:solidFill>
                  <a:srgbClr val="292934"/>
                </a:solidFill>
                <a:latin typeface="Arial" charset="0"/>
                <a:ea typeface="Arial" charset="0"/>
              </a:endParaRPr>
            </a:p>
          </p:txBody>
        </p:sp>
      </p:grpSp>
      <p:sp>
        <p:nvSpPr>
          <p:cNvPr id="106" name="Oval 105"/>
          <p:cNvSpPr>
            <a:spLocks/>
          </p:cNvSpPr>
          <p:nvPr/>
        </p:nvSpPr>
        <p:spPr bwMode="auto">
          <a:xfrm rot="0">
            <a:off x="4820920" y="372046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7" name="Oval 106"/>
          <p:cNvSpPr>
            <a:spLocks/>
          </p:cNvSpPr>
          <p:nvPr/>
        </p:nvSpPr>
        <p:spPr bwMode="auto">
          <a:xfrm rot="0">
            <a:off x="3014980" y="4392295"/>
            <a:ext cx="199390" cy="20002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5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775" y="3585845"/>
            <a:ext cx="383794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감사합니다</a:t>
            </a:r>
            <a:r>
              <a:rPr lang="en-US" altLang="ko-KR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147945" y="4899660"/>
            <a:ext cx="3121660" cy="1656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 smtClean="0"/>
              <a:t>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1267460"/>
            <a:ext cx="2440305" cy="2440305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1524000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                  </a:t>
            </a:r>
            <a:r>
              <a:rPr lang="ko-KR" altLang="en-US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81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29679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Logo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게토리  Logo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로그인 &amp; 회원가입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로그인 : 로그인 화면으로 이동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 : 회원가입 화면으로 이동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검색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개설 되어있는 게시판 제목 검색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Menu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각 항목별 메뉴 표시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CONTENTS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756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인기 글, 인기 게시판, 광고, 사라진 게시판 등 노출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게시글을 누르면 해당 글의 게시판 목록으로 이동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92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0" y="-5715"/>
            <a:ext cx="25203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메인페이지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index.jsp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4935" y="1917065"/>
            <a:ext cx="1256030" cy="483298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4305" y="2015490"/>
            <a:ext cx="69786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Menu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438910" y="193992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26210" y="6136640"/>
            <a:ext cx="5100955" cy="57594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23590" y="6247130"/>
            <a:ext cx="103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9460" y="266636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822960" y="208534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4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31" name="Oval 63"/>
          <p:cNvSpPr>
            <a:spLocks/>
          </p:cNvSpPr>
          <p:nvPr/>
        </p:nvSpPr>
        <p:spPr bwMode="auto">
          <a:xfrm>
            <a:off x="1508125" y="20897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1517015" y="6185535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6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85876"/>
              </p:ext>
            </p:extLst>
          </p:nvPr>
        </p:nvGraphicFramePr>
        <p:xfrm>
          <a:off x="119193" y="729868"/>
          <a:ext cx="6408712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80" y="729615"/>
                        <a:ext cx="640842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" y="1005840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555" y="1141730"/>
            <a:ext cx="8724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785" y="1141730"/>
            <a:ext cx="2664460" cy="264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4548505" y="1136650"/>
            <a:ext cx="647065" cy="269875"/>
          </a:xfrm>
          <a:prstGeom prst="rect"/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chemeClr val="tx1"/>
                </a:solidFill>
                <a:latin typeface="08서울남산체 B" charset="0"/>
                <a:ea typeface="08서울남산체 B" charset="0"/>
              </a:rPr>
              <a:t>검색</a:t>
            </a:r>
            <a:endParaRPr lang="ko-KR" altLang="en-US" sz="1500" cap="none" dirty="0" smtClean="0" b="0">
              <a:solidFill>
                <a:schemeClr val="tx1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8590" y="1584960"/>
            <a:ext cx="59499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로그인</a:t>
            </a:r>
            <a:endParaRPr lang="ko-KR" altLang="en-US" sz="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8880" y="1583055"/>
            <a:ext cx="1440180" cy="2616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혼족사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30980" y="193992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36370" y="398081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0980" y="3980815"/>
            <a:ext cx="2496185" cy="18726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30420" y="268541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023745" y="4782820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5340" y="4802505"/>
            <a:ext cx="131000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128270" y="78359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1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55245" y="1478280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2</a:t>
            </a:r>
            <a:r>
              <a:rPr lang="en-US" altLang="ko-KR" sz="1400" b="1" baseline="-25000" dirty="0" smtClean="0">
                <a:solidFill>
                  <a:schemeClr val="bg1"/>
                </a:solidFill>
              </a:rPr>
              <a:t> 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rot="0">
            <a:off x="532130" y="1587500"/>
            <a:ext cx="677545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latin typeface="08서울남산체 B" charset="0"/>
                <a:ea typeface="08서울남산체 B" charset="0"/>
              </a:rPr>
              <a:t>회원가입</a:t>
            </a:r>
            <a:endParaRPr lang="ko-KR" altLang="en-US" sz="800" cap="none" dirty="0" smtClean="0" b="0">
              <a:latin typeface="08서울남산체 B" charset="0"/>
              <a:ea typeface="08서울남산체 B" charset="0"/>
            </a:endParaRPr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1715135" y="991235"/>
            <a:ext cx="198120" cy="1987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54025" y="2872105"/>
            <a:ext cx="2408555" cy="1268730"/>
            <a:chOff x="454025" y="2872105"/>
            <a:chExt cx="2408555" cy="1268730"/>
          </a:xfrm>
        </p:grpSpPr>
        <p:sp>
          <p:nvSpPr>
            <p:cNvPr id="45" name="도형 44"/>
            <p:cNvSpPr>
              <a:spLocks/>
            </p:cNvSpPr>
            <p:nvPr/>
          </p:nvSpPr>
          <p:spPr>
            <a:xfrm>
              <a:off x="454025" y="2872105"/>
              <a:ext cx="2408555" cy="1268730"/>
            </a:xfrm>
            <a:prstGeom prst="roundRect">
              <a:avLst/>
            </a:prstGeom>
            <a:solidFill>
              <a:srgbClr val="D3AEA7"/>
            </a:solidFill>
            <a:ln w="26670" cap="flat" cmpd="sng">
              <a:solidFill>
                <a:schemeClr val="accent6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5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로그인 팝업</a:t>
              </a:r>
              <a:br>
                <a:rPr lang="en-US" altLang="ko-KR" sz="18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</a:br>
              <a: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아이디    : </a:t>
              </a:r>
              <a:b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</a:br>
              <a:r>
                <a:rPr lang="en-US" altLang="ko-KR" sz="1200" b="0" cap="none" dirty="0" smtClean="0">
                  <a:solidFill>
                    <a:srgbClr val="292934"/>
                  </a:solidFill>
                  <a:latin typeface="맑은 고딕" charset="0"/>
                  <a:ea typeface="맑은 고딕" charset="0"/>
                </a:rPr>
                <a:t>비밀번호 : </a:t>
              </a: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45"/>
            <p:cNvSpPr txBox="1">
              <a:spLocks/>
            </p:cNvSpPr>
            <p:nvPr/>
          </p:nvSpPr>
          <p:spPr>
            <a:xfrm>
              <a:off x="1757045" y="3866515"/>
              <a:ext cx="47625" cy="4762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46"/>
            <p:cNvSpPr>
              <a:spLocks/>
            </p:cNvSpPr>
            <p:nvPr/>
          </p:nvSpPr>
          <p:spPr>
            <a:xfrm>
              <a:off x="1448435" y="3257550"/>
              <a:ext cx="1132205" cy="206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47"/>
            <p:cNvSpPr>
              <a:spLocks/>
            </p:cNvSpPr>
            <p:nvPr/>
          </p:nvSpPr>
          <p:spPr>
            <a:xfrm>
              <a:off x="1448435" y="3531870"/>
              <a:ext cx="1132205" cy="198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48"/>
            <p:cNvSpPr>
              <a:spLocks/>
            </p:cNvSpPr>
            <p:nvPr/>
          </p:nvSpPr>
          <p:spPr>
            <a:xfrm>
              <a:off x="1449070" y="3797935"/>
              <a:ext cx="728980" cy="206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cap="none" dirty="0" smtClean="0">
                  <a:latin typeface="맑은 고딕" charset="0"/>
                  <a:ea typeface="맑은 고딕" charset="0"/>
                </a:rPr>
                <a:t>로그인</a:t>
              </a:r>
              <a:endParaRPr lang="ko-KR" altLang="en-US" sz="14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1" name="Oval 50"/>
          <p:cNvSpPr>
            <a:spLocks/>
          </p:cNvSpPr>
          <p:nvPr/>
        </p:nvSpPr>
        <p:spPr bwMode="auto">
          <a:xfrm>
            <a:off x="431165" y="284734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52" name="도형 51"/>
          <p:cNvCxnSpPr>
            <a:stCxn id="35" idx="2"/>
          </p:cNvCxnSpPr>
          <p:nvPr/>
        </p:nvCxnSpPr>
        <p:spPr>
          <a:xfrm>
            <a:off x="446405" y="1800225"/>
            <a:ext cx="257175" cy="10636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583680" y="3680460"/>
          <a:ext cx="2434590" cy="68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팝업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버튼 누를시 로그인 창 출력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Oval 53"/>
          <p:cNvSpPr>
            <a:spLocks/>
          </p:cNvSpPr>
          <p:nvPr/>
        </p:nvSpPr>
        <p:spPr bwMode="auto">
          <a:xfrm>
            <a:off x="1274445" y="378523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6586855" y="4352290"/>
          <a:ext cx="2434590" cy="68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416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버튼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할 시 로그인된 메인페이지로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1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701040"/>
          <a:ext cx="2434590" cy="4779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955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톱니바퀴 이미지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737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페이지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(관리자 페이지는 부관리자도 포함)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로그아웃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6484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: 로그아웃시 로그아웃되었습니다 alert 문구를 출력하고 확인 누르면 로그아웃된 메인페이지로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내 게시판 이동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674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소속된 게시판으로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1. 본인이 게시판 관리자이면 개설한 게시판으로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2. 부매니저 이면 부매니저로 등록된 게시판으로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54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416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16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2520950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메인페이지</a:t>
            </a: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(index.jsp)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256665" cy="483362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54305" y="2015490"/>
            <a:ext cx="69850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1438910" y="193992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1426210" y="6136640"/>
            <a:ext cx="5101590" cy="57658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3323590" y="624713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029460" y="266636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8" name="개체 7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380" y="729615"/>
            <a:ext cx="6409055" cy="1130935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325" y="1005840"/>
            <a:ext cx="401320" cy="401320"/>
          </a:xfrm>
          <a:prstGeom prst="rect">
            <a:avLst/>
          </a:prstGeom>
          <a:noFill/>
        </p:spPr>
      </p:pic>
      <p:sp>
        <p:nvSpPr>
          <p:cNvPr id="13" name="TextBox 12"/>
          <p:cNvSpPr txBox="1">
            <a:spLocks/>
          </p:cNvSpPr>
          <p:nvPr/>
        </p:nvSpPr>
        <p:spPr>
          <a:xfrm>
            <a:off x="503555" y="1141730"/>
            <a:ext cx="87312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게토리</a:t>
            </a:r>
            <a:endParaRPr lang="ko-KR" altLang="en-US" sz="18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35785" y="1141730"/>
            <a:ext cx="2665095" cy="265430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4548505" y="1136650"/>
            <a:ext cx="528320" cy="269875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검색</a:t>
            </a:r>
            <a:endParaRPr lang="ko-KR" altLang="en-US" sz="15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48590" y="1584960"/>
            <a:ext cx="1163955" cy="215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08서울남산체 B" charset="0"/>
                <a:ea typeface="08서울남산체 B" charset="0"/>
              </a:rPr>
              <a:t>환영합니다 홍길동님</a:t>
            </a:r>
            <a:endParaRPr lang="ko-KR" altLang="en-US" sz="800" b="0" cap="none" dirty="0" smtClean="0">
              <a:solidFill>
                <a:srgbClr val="292934"/>
              </a:solidFill>
              <a:latin typeface="08서울남산체 B" charset="0"/>
              <a:ea typeface="08서울남산체 B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5008880" y="1583055"/>
            <a:ext cx="1440815" cy="262255"/>
          </a:xfrm>
          <a:prstGeom prst="rect">
            <a:avLst/>
          </a:prstGeom>
          <a:solidFill>
            <a:schemeClr val="bg1"/>
          </a:solidFill>
          <a:ln w="2667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New</a:t>
            </a:r>
            <a:r>
              <a:rPr lang="en-US" altLang="ko-KR" sz="1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혼족사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4030980" y="193992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1436370" y="398081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4030980" y="3980815"/>
            <a:ext cx="2496820" cy="18732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4630420" y="268541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2023745" y="4782820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4625340" y="4802505"/>
            <a:ext cx="1310640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122680" y="145224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3180" y="1600835"/>
            <a:ext cx="179070" cy="182880"/>
          </a:xfrm>
          <a:prstGeom prst="rect">
            <a:avLst/>
          </a:prstGeom>
          <a:noFill/>
        </p:spPr>
      </p:pic>
      <p:sp>
        <p:nvSpPr>
          <p:cNvPr id="45" name="도형 44"/>
          <p:cNvSpPr>
            <a:spLocks/>
          </p:cNvSpPr>
          <p:nvPr/>
        </p:nvSpPr>
        <p:spPr>
          <a:xfrm>
            <a:off x="1603375" y="1628775"/>
            <a:ext cx="63436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로그아웃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46860" y="146113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2369820" y="1620520"/>
            <a:ext cx="1008380" cy="16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내 게시판 이동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2298065" y="147129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430" y="3357245"/>
            <a:ext cx="322580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회원가입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41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6593205" y="834390"/>
          <a:ext cx="2434590" cy="35153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회원가입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010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유저의 소수의 정보만 기재해 간편하게 회원가입을 할 수 있는 화면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아이디 중복확인</a:t>
                      </a:r>
                      <a:endParaRPr lang="ko-KR" altLang="en-US" sz="1000" kern="1200" dirty="0" smtClean="0" kumimoji="1" cap="none" b="1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중복확인 버튼을 누르면 팝업 창이 뜨면서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아이디의 중복여부 알림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닉네임 중복확인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중복확인 버튼을 누르면 팝업 창이 뜨면서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닉네임의 중복여부 알림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923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회원가입 및 취소 버튼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1417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회원가입 : 가입 축하 메시지가 나오고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로그인 된 메인 페이지 화면으로 이동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 : 메인페이지 화면으로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0" y="-5715"/>
            <a:ext cx="2520950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돋움" charset="0"/>
                <a:ea typeface="돋움" charset="0"/>
              </a:rPr>
              <a:t>회원가입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(join.jsp)</a:t>
            </a:r>
            <a:endParaRPr lang="ko-KR" altLang="en-US" sz="16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2153920" y="2210435"/>
            <a:ext cx="1687195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75000"/>
                    <a:lumOff val="0"/>
                  </a:schemeClr>
                </a:solidFill>
                <a:latin typeface="돋움" charset="0"/>
                <a:ea typeface="돋움" charset="0"/>
              </a:rPr>
              <a:t>8~15자, 영어+숫자 가능 </a:t>
            </a:r>
            <a:endParaRPr lang="ko-KR" altLang="en-US" sz="1000" cap="none" dirty="0" smtClean="0" b="0">
              <a:solidFill>
                <a:schemeClr val="bg1">
                  <a:lumMod val="75000"/>
                  <a:lumOff val="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229995" y="2211705"/>
            <a:ext cx="7924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아이디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539552" y="731555"/>
          <a:ext cx="5395175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731520"/>
                        <a:ext cx="539496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" y="1007745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3925" y="1143000"/>
            <a:ext cx="8724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1036955" y="2648585"/>
            <a:ext cx="9956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비밀번호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2153920" y="2665095"/>
            <a:ext cx="2560320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bg1">
                    <a:lumMod val="75000"/>
                    <a:lumOff val="0"/>
                  </a:schemeClr>
                </a:solidFill>
                <a:latin typeface="돋움" charset="0"/>
                <a:ea typeface="돋움" charset="0"/>
              </a:rPr>
              <a:t>8~15자, 영어+숫자 가능</a:t>
            </a:r>
            <a:endParaRPr lang="ko-KR" altLang="en-US" sz="1000" cap="none" dirty="0" smtClean="0" b="0">
              <a:solidFill>
                <a:schemeClr val="bg1">
                  <a:lumMod val="75000"/>
                  <a:lumOff val="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1330325" y="4633595"/>
            <a:ext cx="801370" cy="3397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핸드폰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1217295" y="3724910"/>
            <a:ext cx="7924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닉네임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1426210" y="4176395"/>
            <a:ext cx="5892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이름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 rot="0">
            <a:off x="2153920" y="3735070"/>
            <a:ext cx="1687195" cy="313690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BFBFBF"/>
                </a:solidFill>
                <a:latin typeface="돋움" charset="0"/>
                <a:ea typeface="돋움" charset="0"/>
              </a:rPr>
              <a:t>8~15자, 영어+숫자 가능 </a:t>
            </a: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 rot="0">
            <a:off x="2153920" y="4189730"/>
            <a:ext cx="2560320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 rot="0">
            <a:off x="1323340" y="5091430"/>
            <a:ext cx="801370" cy="3397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이메일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2153920" y="4644390"/>
            <a:ext cx="555625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2150110" y="5098415"/>
            <a:ext cx="2560320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2526665" y="5775325"/>
            <a:ext cx="721360" cy="36131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회원가입</a:t>
            </a:r>
            <a:endParaRPr lang="ko-KR" altLang="en-US" sz="1050" cap="none" dirty="0" smtClean="0" b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 rot="0">
            <a:off x="3392170" y="5775325"/>
            <a:ext cx="721360" cy="36131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>
                <a:solidFill>
                  <a:schemeClr val="tx1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50" cap="none" dirty="0" smtClean="0" b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63"/>
          <p:cNvSpPr>
            <a:spLocks/>
          </p:cNvSpPr>
          <p:nvPr/>
        </p:nvSpPr>
        <p:spPr bwMode="auto">
          <a:xfrm rot="0">
            <a:off x="1174115" y="2071370"/>
            <a:ext cx="198755" cy="19939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cap="none" dirty="0" smtClean="0" baseline="-25000" b="1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586105" y="3140710"/>
            <a:ext cx="1458595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돋움" charset="0"/>
                <a:ea typeface="돋움" charset="0"/>
              </a:rPr>
              <a:t>비밀번호</a:t>
            </a:r>
            <a:r>
              <a:rPr lang="en-US" altLang="ko-KR" sz="1600" cap="none" dirty="0" smtClean="0" b="0"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0">
                <a:latin typeface="돋움" charset="0"/>
                <a:ea typeface="돋움" charset="0"/>
              </a:rPr>
              <a:t>확인</a:t>
            </a:r>
            <a:endParaRPr lang="ko-KR" altLang="en-US" sz="16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 rot="0">
            <a:off x="2153920" y="3164840"/>
            <a:ext cx="2560320" cy="313055"/>
          </a:xfrm>
          <a:prstGeom prst="rect"/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6820" y="1045845"/>
            <a:ext cx="107886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11111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회원가입</a:t>
            </a:r>
            <a:endParaRPr lang="en-US" altLang="ko-KR" sz="2000" b="0" i="0" dirty="0">
              <a:solidFill>
                <a:srgbClr val="111111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3961130" y="2219960"/>
            <a:ext cx="771525" cy="300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atin typeface="맑은 고딕" charset="0"/>
                <a:ea typeface="맑은 고딕" charset="0"/>
              </a:rPr>
              <a:t>중복확인</a:t>
            </a:r>
            <a:endParaRPr lang="ko-KR" altLang="en-US" sz="11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 rot="0">
            <a:off x="3151505" y="4647565"/>
            <a:ext cx="555625" cy="31305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 rot="0">
            <a:off x="4157980" y="4658995"/>
            <a:ext cx="555625" cy="31305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 rot="0">
            <a:off x="2786380" y="4792345"/>
            <a:ext cx="283210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rot="0">
            <a:off x="3792855" y="4803775"/>
            <a:ext cx="283210" cy="635"/>
          </a:xfrm>
          <a:prstGeom prst="line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>
            <a:spLocks/>
          </p:cNvSpPr>
          <p:nvPr/>
        </p:nvSpPr>
        <p:spPr>
          <a:xfrm rot="0">
            <a:off x="2049145" y="2940050"/>
            <a:ext cx="257238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올바르지 않은 비밀번호 형식입니다 !</a:t>
            </a:r>
            <a:endParaRPr lang="ko-KR" altLang="en-US" sz="8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0">
            <a:off x="2052320" y="3440430"/>
            <a:ext cx="257238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비밀번호가 일치하지 않습니다 !</a:t>
            </a:r>
            <a:endParaRPr lang="ko-KR" altLang="en-US" sz="800" cap="none" dirty="0" smtClean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Oval 63"/>
          <p:cNvSpPr>
            <a:spLocks/>
          </p:cNvSpPr>
          <p:nvPr/>
        </p:nvSpPr>
        <p:spPr bwMode="auto">
          <a:xfrm rot="0">
            <a:off x="3836035" y="2109470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cap="none" dirty="0" smtClean="0" baseline="-25000" b="1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3" name="Oval 62"/>
          <p:cNvSpPr>
            <a:spLocks/>
          </p:cNvSpPr>
          <p:nvPr/>
        </p:nvSpPr>
        <p:spPr bwMode="auto">
          <a:xfrm rot="0">
            <a:off x="2437130" y="5699760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 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0">
            <a:off x="3947160" y="3749040"/>
            <a:ext cx="771525" cy="300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중복확인</a:t>
            </a:r>
            <a:endParaRPr lang="ko-KR" altLang="en-US" sz="11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Oval 59"/>
          <p:cNvSpPr>
            <a:spLocks/>
          </p:cNvSpPr>
          <p:nvPr/>
        </p:nvSpPr>
        <p:spPr bwMode="auto">
          <a:xfrm rot="0">
            <a:off x="3839845" y="3639185"/>
            <a:ext cx="200660" cy="201295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numCol="1" vert="horz" anchor="ctr" anchorCtr="1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 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5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2700" y="3213100"/>
            <a:ext cx="372872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목록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45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33175"/>
              </p:ext>
            </p:extLst>
          </p:nvPr>
        </p:nvGraphicFramePr>
        <p:xfrm>
          <a:off x="520481" y="2082520"/>
          <a:ext cx="5612899" cy="164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03"/>
                <a:gridCol w="2955763"/>
                <a:gridCol w="726714"/>
                <a:gridCol w="495408"/>
                <a:gridCol w="448802"/>
                <a:gridCol w="460309"/>
              </a:tblGrid>
              <a:tr h="48373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970" y="-5715"/>
            <a:ext cx="2520950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돋움" charset="0"/>
                <a:ea typeface="돋움" charset="0"/>
              </a:rPr>
              <a:t>게시판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돋움" charset="0"/>
                <a:ea typeface="돋움" charset="0"/>
              </a:rPr>
              <a:t>목록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(list.jsp)</a:t>
            </a:r>
            <a:endParaRPr lang="ko-KR" altLang="en-US" sz="16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5" y="1083310"/>
            <a:ext cx="400685" cy="400685"/>
          </a:xfrm>
          <a:prstGeom prst="rect">
            <a:avLst/>
          </a:prstGeom>
        </p:spPr>
      </p:pic>
      <p:sp>
        <p:nvSpPr>
          <p:cNvPr id="13" name="TextBox 12"/>
          <p:cNvSpPr txBox="1">
            <a:spLocks/>
          </p:cNvSpPr>
          <p:nvPr/>
        </p:nvSpPr>
        <p:spPr>
          <a:xfrm>
            <a:off x="505460" y="1682750"/>
            <a:ext cx="198120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08서울남산체 B" charset="0"/>
                <a:ea typeface="08서울남산체 B" charset="0"/>
              </a:rPr>
              <a:t>제목 게시판</a:t>
            </a:r>
            <a:endParaRPr lang="ko-KR" altLang="en-US" sz="1800" b="0" cap="none" dirty="0" smtClean="0">
              <a:latin typeface="08서울남산체 B" charset="0"/>
              <a:ea typeface="08서울남산체 B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82875" y="1038225"/>
            <a:ext cx="1523365" cy="39941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20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1995" y="5092065"/>
            <a:ext cx="5100955" cy="57594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도형 17"/>
          <p:cNvSpPr>
            <a:spLocks/>
          </p:cNvSpPr>
          <p:nvPr/>
        </p:nvSpPr>
        <p:spPr>
          <a:xfrm>
            <a:off x="503555" y="974725"/>
            <a:ext cx="5630545" cy="6978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>
            <a:noAutofit/>
          </a:bodyPr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22"/>
          <p:cNvSpPr>
            <a:spLocks/>
          </p:cNvSpPr>
          <p:nvPr/>
        </p:nvSpPr>
        <p:spPr>
          <a:xfrm>
            <a:off x="2478405" y="522478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4004945"/>
            <a:ext cx="4079875" cy="543560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55" y="3853815"/>
            <a:ext cx="636270" cy="357505"/>
          </a:xfrm>
          <a:prstGeom prst="rect">
            <a:avLst/>
          </a:prstGeom>
          <a:noFill/>
        </p:spPr>
      </p:pic>
      <p:sp>
        <p:nvSpPr>
          <p:cNvPr id="44" name="도형 14"/>
          <p:cNvSpPr>
            <a:spLocks/>
          </p:cNvSpPr>
          <p:nvPr/>
        </p:nvSpPr>
        <p:spPr>
          <a:xfrm>
            <a:off x="5175885" y="386969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3" name="도형 15"/>
          <p:cNvSpPr>
            <a:spLocks/>
          </p:cNvSpPr>
          <p:nvPr/>
        </p:nvSpPr>
        <p:spPr>
          <a:xfrm>
            <a:off x="1414780" y="433578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4" name="도형 16"/>
          <p:cNvSpPr>
            <a:spLocks/>
          </p:cNvSpPr>
          <p:nvPr/>
        </p:nvSpPr>
        <p:spPr>
          <a:xfrm>
            <a:off x="1200150" y="1055370"/>
            <a:ext cx="220345" cy="2209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텍스트 상자 20"/>
          <p:cNvSpPr txBox="1">
            <a:spLocks/>
          </p:cNvSpPr>
          <p:nvPr/>
        </p:nvSpPr>
        <p:spPr>
          <a:xfrm>
            <a:off x="2881630" y="5234305"/>
            <a:ext cx="781050" cy="254000"/>
          </a:xfrm>
          <a:prstGeom prst="rect">
            <a:avLst/>
          </a:prstGeom>
          <a:noFill/>
        </p:spPr>
        <p:txBody>
          <a:bodyPr vert="horz" wrap="none" lIns="68580" tIns="34290" rIns="68580" bIns="34290" anchor="t">
            <a:spAutoFit/>
          </a:bodyPr>
          <a:lstStyle/>
          <a:p>
            <a:pPr defTabSz="685800" eaLnBrk="0"/>
            <a:r>
              <a:rPr lang="en-US" altLang="ko-KR" sz="1200" dirty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200" dirty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609080" y="727710"/>
          <a:ext cx="2427605" cy="51701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395"/>
                <a:gridCol w="2188210"/>
              </a:tblGrid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4338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번호: 글번호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제목 : 글제목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      (제목 오른쪽에 댓글수 표시)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글쓴이 : 글을쓴사람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날짜 : 작성한 날짜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조회 : 글을 읽은 횟수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추천 : 글을쓰고 추천한 횟수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paging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7246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페이지: 글페이지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‘다음 &gt;’ : 다음페이지로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‘맨뒤&gt;&gt;’:맨뒤페이지로 이동 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writer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글쓰기 : 글등록페이지로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search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 : 번호,글제목,글쓴이,날짜 검색기능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2405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kern="1200" dirty="0" smtClean="0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SUBVISUAL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개설한 사람이 넣은 이미지 삽입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저장된 이미지 없을시 기본 이미지 삽입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479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kern="1200" dirty="0" smtClean="0" cap="none" b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Oval 63"/>
          <p:cNvSpPr>
            <a:spLocks/>
          </p:cNvSpPr>
          <p:nvPr/>
        </p:nvSpPr>
        <p:spPr bwMode="auto">
          <a:xfrm>
            <a:off x="914400" y="393255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0" name="Oval 63"/>
          <p:cNvSpPr>
            <a:spLocks/>
          </p:cNvSpPr>
          <p:nvPr/>
        </p:nvSpPr>
        <p:spPr bwMode="auto">
          <a:xfrm>
            <a:off x="466725" y="245364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448945" y="1675765"/>
            <a:ext cx="220980" cy="2216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9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 rot="0">
            <a:off x="60325" y="412750"/>
            <a:ext cx="8976995" cy="633730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60325" y="415290"/>
            <a:ext cx="8976995" cy="2889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0">
            <a:off x="6588125" y="404495"/>
            <a:ext cx="635" cy="6345555"/>
          </a:xfrm>
          <a:prstGeom prst="line"/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 rot="0">
            <a:off x="13970" y="-5715"/>
            <a:ext cx="2521585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FFFFFF"/>
                </a:solidFill>
                <a:latin typeface="돋움" charset="0"/>
                <a:ea typeface="돋움" charset="0"/>
              </a:rPr>
              <a:t>게시판 글 읽기 화면</a:t>
            </a:r>
            <a:endParaRPr lang="ko-KR" altLang="en-US" sz="1600" cap="none" dirty="0" smtClean="0" b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1915" y="426085"/>
            <a:ext cx="1023620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7636510" y="388620"/>
            <a:ext cx="680720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cap="none" dirty="0" smtClean="0" b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pic>
        <p:nvPicPr>
          <p:cNvPr id="12" name="그림 11" descr="C:/Users/class2-17/AppData/Roaming/PolarisOffice/ETemp/6352_6703712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7385" y="1083310"/>
            <a:ext cx="401320" cy="401320"/>
          </a:xfrm>
          <a:prstGeom prst="rect"/>
          <a:noFill/>
        </p:spPr>
      </p:pic>
      <p:sp>
        <p:nvSpPr>
          <p:cNvPr id="10" name="직사각형 9"/>
          <p:cNvSpPr>
            <a:spLocks/>
          </p:cNvSpPr>
          <p:nvPr/>
        </p:nvSpPr>
        <p:spPr>
          <a:xfrm rot="0">
            <a:off x="2682875" y="1038225"/>
            <a:ext cx="1524000" cy="40005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로고 이미지</a:t>
            </a:r>
            <a:endParaRPr lang="ko-KR" altLang="en-US" sz="20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 rot="0">
            <a:off x="721995" y="6309360"/>
            <a:ext cx="5101590" cy="302260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503555" y="974725"/>
            <a:ext cx="5631180" cy="59499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vert="horz" anchor="ctr">
            <a:noAutofit/>
          </a:bodyPr>
          <a:lstStyle/>
          <a:p>
            <a:pPr marL="0" indent="0" algn="ct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2881630" y="6332220"/>
            <a:ext cx="1221740" cy="254000"/>
          </a:xfrm>
          <a:prstGeom prst="rect"/>
          <a:noFill/>
        </p:spPr>
        <p:txBody>
          <a:bodyPr wrap="none" lIns="68580" tIns="34290" rIns="68580" bIns="34290" vert="horz" anchor="t">
            <a:spAutoFit/>
          </a:bodyPr>
          <a:lstStyle/>
          <a:p>
            <a:pPr marL="0" indent="0" algn="l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292934"/>
                </a:solidFill>
                <a:latin typeface="Arial" charset="0"/>
                <a:ea typeface="Arial" charset="0"/>
              </a:rPr>
              <a:t>다음 장에 계속..</a:t>
            </a:r>
            <a:endParaRPr lang="ko-KR" altLang="en-US" sz="1200" cap="none" dirty="0" smtClean="0" b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609080" y="727710"/>
          <a:ext cx="2427605" cy="29997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395"/>
                <a:gridCol w="2188210"/>
              </a:tblGrid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로고 이미지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232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고유의 로고와 게시판 이름 표시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Content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712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Title :  글 제목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Content : 글의 내용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Writer : 작성자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 첨부 : 다른 유저들이 다운로드를 위한 파일을 첨부하기 위함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1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</a:t>
                      </a:r>
                      <a:endParaRPr lang="ko-KR" altLang="en-US" sz="1000" kern="1200" dirty="0" smtClean="0" kumimoji="1" cap="none" b="1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712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 : 버튼을 누르면 글 수정 페이지로..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삭제 : 버튼을 누르면 글 삭제 여부를 묻는 팝업창을 띄움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목록 : 버튼을 누르면 해당 게시판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글 목록 페이지로 이동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0" indent="0" algn="ctr" fontAlgn="base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kumimoji="1" b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이어지는 다음 화면 설명......</a:t>
                      </a:r>
                      <a:endParaRPr lang="ko-KR" altLang="en-US" sz="1000" kern="1200" dirty="0" smtClean="0" kumimoji="1" cap="none" b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3970" marR="13970" marT="13335" marB="1333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" name="도형 70"/>
          <p:cNvSpPr>
            <a:spLocks/>
          </p:cNvSpPr>
          <p:nvPr/>
        </p:nvSpPr>
        <p:spPr>
          <a:xfrm rot="0">
            <a:off x="589280" y="915670"/>
            <a:ext cx="221615" cy="22225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8" name="도형 77"/>
          <p:cNvSpPr>
            <a:spLocks/>
          </p:cNvSpPr>
          <p:nvPr/>
        </p:nvSpPr>
        <p:spPr>
          <a:xfrm rot="0">
            <a:off x="592455" y="6276975"/>
            <a:ext cx="221615" cy="22225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79" name="그림 78" descr="C:/Users/class2-17/AppData/Roaming/PolarisOffice/ETemp/6352_6703712/fImage64111481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9910" y="1751965"/>
            <a:ext cx="5521960" cy="4153535"/>
          </a:xfrm>
          <a:prstGeom prst="rect"/>
          <a:noFill/>
        </p:spPr>
      </p:pic>
      <p:sp>
        <p:nvSpPr>
          <p:cNvPr id="80" name="도형 79"/>
          <p:cNvSpPr>
            <a:spLocks/>
          </p:cNvSpPr>
          <p:nvPr/>
        </p:nvSpPr>
        <p:spPr>
          <a:xfrm rot="0">
            <a:off x="651510" y="4398010"/>
            <a:ext cx="5212715" cy="677545"/>
          </a:xfrm>
          <a:prstGeom prst="rect"/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 rot="0">
            <a:off x="446405" y="1981835"/>
            <a:ext cx="221615" cy="22225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 rot="0">
            <a:off x="480695" y="5170805"/>
            <a:ext cx="221615" cy="222250"/>
          </a:xfrm>
          <a:prstGeom prst="ellipse"/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none" lIns="0" tIns="0" rIns="0" bIns="0" vert="horz" anchor="ctr" anchorCtr="1">
            <a:noAutofit/>
          </a:bodyPr>
          <a:lstStyle/>
          <a:p>
            <a:pPr marL="0" indent="0" algn="r" fontAlgn="auto" defTabSz="6858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aseline="-25000" b="1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cap="none" dirty="0" smtClean="0" baseline="-25000" b="1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694690" y="4620895"/>
            <a:ext cx="1903730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 첨부 :  </a:t>
            </a:r>
            <a:r>
              <a:rPr lang="en-US" altLang="ko-KR" sz="1000" cap="none" dirty="0" smtClean="0" u="sng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파일1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26</Pages>
  <Paragraphs>686</Paragraphs>
  <Words>1655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김남영</dc:creator>
  <cp:lastModifiedBy>class2-17</cp:lastModifiedBy>
  <dc:title>스토리보드</dc:title>
  <dcterms:modified xsi:type="dcterms:W3CDTF">2017-11-03T08:19:35Z</dcterms:modified>
</cp:coreProperties>
</file>