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3" r:id="rId4"/>
    <p:sldId id="259" r:id="rId5"/>
    <p:sldId id="260" r:id="rId6"/>
    <p:sldId id="284" r:id="rId7"/>
    <p:sldId id="262" r:id="rId8"/>
    <p:sldId id="268" r:id="rId9"/>
    <p:sldId id="282" r:id="rId10"/>
    <p:sldId id="281" r:id="rId11"/>
    <p:sldId id="285" r:id="rId12"/>
    <p:sldId id="287" r:id="rId13"/>
    <p:sldId id="288" r:id="rId14"/>
    <p:sldId id="289" r:id="rId15"/>
    <p:sldId id="267" r:id="rId16"/>
    <p:sldId id="291" r:id="rId17"/>
    <p:sldId id="290" r:id="rId18"/>
    <p:sldId id="269" r:id="rId19"/>
    <p:sldId id="270" r:id="rId20"/>
    <p:sldId id="271" r:id="rId21"/>
    <p:sldId id="274" r:id="rId22"/>
    <p:sldId id="275" r:id="rId23"/>
    <p:sldId id="272" r:id="rId24"/>
    <p:sldId id="273" r:id="rId25"/>
    <p:sldId id="276" r:id="rId26"/>
    <p:sldId id="277" r:id="rId27"/>
    <p:sldId id="278" r:id="rId28"/>
    <p:sldId id="261" r:id="rId29"/>
    <p:sldId id="27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70" autoAdjust="0"/>
    <p:restoredTop sz="94660"/>
  </p:normalViewPr>
  <p:slideViewPr>
    <p:cSldViewPr snapToGrid="0">
      <p:cViewPr varScale="1">
        <p:scale>
          <a:sx n="82" d="100"/>
          <a:sy n="82" d="100"/>
        </p:scale>
        <p:origin x="53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8B4808-C30D-45CC-880E-5BBFCE50D585}" type="doc">
      <dgm:prSet loTypeId="urn:microsoft.com/office/officeart/2009/layout/CircleArrowProcess" loCatId="cycle" qsTypeId="urn:microsoft.com/office/officeart/2005/8/quickstyle/simple1" qsCatId="simple" csTypeId="urn:microsoft.com/office/officeart/2005/8/colors/colorful3" csCatId="colorful" phldr="1"/>
      <dgm:spPr/>
      <dgm:t>
        <a:bodyPr/>
        <a:lstStyle/>
        <a:p>
          <a:endParaRPr lang="en-US"/>
        </a:p>
      </dgm:t>
    </dgm:pt>
    <dgm:pt modelId="{FA265C79-3029-44EB-ACA1-AC4C502A7C7B}">
      <dgm:prSet phldrT="[Text]"/>
      <dgm:spPr/>
      <dgm:t>
        <a:bodyPr/>
        <a:lstStyle/>
        <a:p>
          <a:r>
            <a:rPr lang="en-US" dirty="0">
              <a:latin typeface="Cambria" panose="02040503050406030204" pitchFamily="18" charset="0"/>
              <a:ea typeface="Cambria" panose="02040503050406030204" pitchFamily="18" charset="0"/>
            </a:rPr>
            <a:t>DATA SCIENCE LIFECYCLE</a:t>
          </a:r>
        </a:p>
      </dgm:t>
    </dgm:pt>
    <dgm:pt modelId="{AE6B1E72-A96C-4537-8404-CBA733659E51}" type="parTrans" cxnId="{1761110F-651B-4112-98A8-77C0EFD738E7}">
      <dgm:prSet/>
      <dgm:spPr/>
      <dgm:t>
        <a:bodyPr/>
        <a:lstStyle/>
        <a:p>
          <a:endParaRPr lang="en-US"/>
        </a:p>
      </dgm:t>
    </dgm:pt>
    <dgm:pt modelId="{37F3AC87-7CA0-45F1-B523-2B3C7495815D}" type="sibTrans" cxnId="{1761110F-651B-4112-98A8-77C0EFD738E7}">
      <dgm:prSet/>
      <dgm:spPr/>
      <dgm:t>
        <a:bodyPr/>
        <a:lstStyle/>
        <a:p>
          <a:endParaRPr lang="en-US"/>
        </a:p>
      </dgm:t>
    </dgm:pt>
    <dgm:pt modelId="{E17560F1-0E8F-4951-BE02-9E5D000EECD1}">
      <dgm:prSet phldrT="[Text]" custT="1"/>
      <dgm:spPr/>
      <dgm:t>
        <a:bodyPr/>
        <a:lstStyle/>
        <a:p>
          <a:pPr>
            <a:buFontTx/>
            <a:buNone/>
          </a:pPr>
          <a:r>
            <a:rPr lang="en-US" sz="1600" b="1" u="none" dirty="0">
              <a:latin typeface="Cambria" panose="02040503050406030204" pitchFamily="18" charset="0"/>
              <a:ea typeface="Cambria" panose="02040503050406030204" pitchFamily="18" charset="0"/>
            </a:rPr>
            <a:t>01 </a:t>
          </a:r>
          <a:r>
            <a:rPr lang="en-US" sz="1600" b="1" dirty="0">
              <a:latin typeface="Cambria" panose="02040503050406030204" pitchFamily="18" charset="0"/>
              <a:ea typeface="Cambria" panose="02040503050406030204" pitchFamily="18" charset="0"/>
            </a:rPr>
            <a:t>Problem Statement</a:t>
          </a:r>
        </a:p>
      </dgm:t>
    </dgm:pt>
    <dgm:pt modelId="{8B058A9F-EDA3-4221-868F-FD8620015640}" type="parTrans" cxnId="{4D73C149-33F9-4A42-B006-7F03C039C1EE}">
      <dgm:prSet/>
      <dgm:spPr/>
      <dgm:t>
        <a:bodyPr/>
        <a:lstStyle/>
        <a:p>
          <a:endParaRPr lang="en-US"/>
        </a:p>
      </dgm:t>
    </dgm:pt>
    <dgm:pt modelId="{4CF32975-8E32-4015-82A8-C7BC0148D0BC}" type="sibTrans" cxnId="{4D73C149-33F9-4A42-B006-7F03C039C1EE}">
      <dgm:prSet/>
      <dgm:spPr/>
      <dgm:t>
        <a:bodyPr/>
        <a:lstStyle/>
        <a:p>
          <a:endParaRPr lang="en-US"/>
        </a:p>
      </dgm:t>
    </dgm:pt>
    <dgm:pt modelId="{0B032C3A-39B3-43E5-B84A-5B906493A547}">
      <dgm:prSet phldrT="[Text]" custT="1"/>
      <dgm:spPr/>
      <dgm:t>
        <a:bodyPr/>
        <a:lstStyle/>
        <a:p>
          <a:pPr>
            <a:buFontTx/>
            <a:buNone/>
          </a:pPr>
          <a:r>
            <a:rPr lang="en-US" sz="1600" b="1" dirty="0">
              <a:latin typeface="Cambria" panose="02040503050406030204" pitchFamily="18" charset="0"/>
              <a:ea typeface="Cambria" panose="02040503050406030204" pitchFamily="18" charset="0"/>
            </a:rPr>
            <a:t>02 Data Mining</a:t>
          </a:r>
        </a:p>
      </dgm:t>
    </dgm:pt>
    <dgm:pt modelId="{82805E93-9B9F-4926-85BE-7222191E3023}" type="parTrans" cxnId="{76BCE29F-6385-42F8-81A0-632A3242AB27}">
      <dgm:prSet/>
      <dgm:spPr/>
      <dgm:t>
        <a:bodyPr/>
        <a:lstStyle/>
        <a:p>
          <a:endParaRPr lang="en-US"/>
        </a:p>
      </dgm:t>
    </dgm:pt>
    <dgm:pt modelId="{F46158D9-8CD6-4B6C-AA4D-73240E9464A6}" type="sibTrans" cxnId="{76BCE29F-6385-42F8-81A0-632A3242AB27}">
      <dgm:prSet/>
      <dgm:spPr/>
      <dgm:t>
        <a:bodyPr/>
        <a:lstStyle/>
        <a:p>
          <a:endParaRPr lang="en-US"/>
        </a:p>
      </dgm:t>
    </dgm:pt>
    <dgm:pt modelId="{99FE9147-B617-40B7-ADCF-F31B4D933FC3}">
      <dgm:prSet phldrT="[Text]" custT="1"/>
      <dgm:spPr/>
      <dgm:t>
        <a:bodyPr/>
        <a:lstStyle/>
        <a:p>
          <a:pPr>
            <a:buFontTx/>
            <a:buNone/>
          </a:pPr>
          <a:r>
            <a:rPr lang="en-US" sz="1600" b="1" dirty="0">
              <a:latin typeface="Cambria" panose="02040503050406030204" pitchFamily="18" charset="0"/>
              <a:ea typeface="Cambria" panose="02040503050406030204" pitchFamily="18" charset="0"/>
            </a:rPr>
            <a:t>03 Data Cleaning</a:t>
          </a:r>
        </a:p>
      </dgm:t>
    </dgm:pt>
    <dgm:pt modelId="{45D3180E-EBFA-47B1-8EA0-7AFDDC2DA452}" type="parTrans" cxnId="{BC23944E-1737-4653-9CDE-66D362851941}">
      <dgm:prSet/>
      <dgm:spPr/>
      <dgm:t>
        <a:bodyPr/>
        <a:lstStyle/>
        <a:p>
          <a:endParaRPr lang="en-US"/>
        </a:p>
      </dgm:t>
    </dgm:pt>
    <dgm:pt modelId="{098D2E62-E8EF-49CC-89F4-A524DDE7124E}" type="sibTrans" cxnId="{BC23944E-1737-4653-9CDE-66D362851941}">
      <dgm:prSet/>
      <dgm:spPr/>
      <dgm:t>
        <a:bodyPr/>
        <a:lstStyle/>
        <a:p>
          <a:endParaRPr lang="en-US"/>
        </a:p>
      </dgm:t>
    </dgm:pt>
    <dgm:pt modelId="{24FD7EBB-AAF5-46D2-BDDC-DE0A7B274E4E}">
      <dgm:prSet phldrT="[Text]" custT="1"/>
      <dgm:spPr/>
      <dgm:t>
        <a:bodyPr/>
        <a:lstStyle/>
        <a:p>
          <a:pPr>
            <a:buFontTx/>
            <a:buNone/>
          </a:pPr>
          <a:r>
            <a:rPr lang="en-US" sz="1600" b="1" dirty="0">
              <a:latin typeface="Cambria" panose="02040503050406030204" pitchFamily="18" charset="0"/>
              <a:ea typeface="Cambria" panose="02040503050406030204" pitchFamily="18" charset="0"/>
            </a:rPr>
            <a:t>04 Data Exploration</a:t>
          </a:r>
        </a:p>
      </dgm:t>
    </dgm:pt>
    <dgm:pt modelId="{0B1122CD-89BA-4131-8600-64805FC991D6}" type="parTrans" cxnId="{CF941D2C-7C70-44DF-B939-924AC398FEC2}">
      <dgm:prSet/>
      <dgm:spPr/>
      <dgm:t>
        <a:bodyPr/>
        <a:lstStyle/>
        <a:p>
          <a:endParaRPr lang="en-US"/>
        </a:p>
      </dgm:t>
    </dgm:pt>
    <dgm:pt modelId="{436D08D1-8CD3-4137-94C9-5FD883EA5BC6}" type="sibTrans" cxnId="{CF941D2C-7C70-44DF-B939-924AC398FEC2}">
      <dgm:prSet/>
      <dgm:spPr/>
      <dgm:t>
        <a:bodyPr/>
        <a:lstStyle/>
        <a:p>
          <a:endParaRPr lang="en-US"/>
        </a:p>
      </dgm:t>
    </dgm:pt>
    <dgm:pt modelId="{1B58B9A7-578C-4234-9500-9C6DB3FFA94C}">
      <dgm:prSet phldrT="[Text]" custT="1"/>
      <dgm:spPr/>
      <dgm:t>
        <a:bodyPr/>
        <a:lstStyle/>
        <a:p>
          <a:pPr>
            <a:buFontTx/>
            <a:buNone/>
          </a:pPr>
          <a:r>
            <a:rPr lang="en-US" sz="1600" b="1" dirty="0">
              <a:latin typeface="Cambria" panose="02040503050406030204" pitchFamily="18" charset="0"/>
              <a:ea typeface="Cambria" panose="02040503050406030204" pitchFamily="18" charset="0"/>
            </a:rPr>
            <a:t>05 Feature Engineering</a:t>
          </a:r>
        </a:p>
      </dgm:t>
    </dgm:pt>
    <dgm:pt modelId="{CA7382B6-2544-4464-B193-D3B534DCE318}" type="parTrans" cxnId="{91721983-00A4-461B-8FA4-21FBDDBEB640}">
      <dgm:prSet/>
      <dgm:spPr/>
      <dgm:t>
        <a:bodyPr/>
        <a:lstStyle/>
        <a:p>
          <a:endParaRPr lang="en-US"/>
        </a:p>
      </dgm:t>
    </dgm:pt>
    <dgm:pt modelId="{4F66B6EC-74BA-46CB-A86E-4B02655C914B}" type="sibTrans" cxnId="{91721983-00A4-461B-8FA4-21FBDDBEB640}">
      <dgm:prSet/>
      <dgm:spPr/>
      <dgm:t>
        <a:bodyPr/>
        <a:lstStyle/>
        <a:p>
          <a:endParaRPr lang="en-US"/>
        </a:p>
      </dgm:t>
    </dgm:pt>
    <dgm:pt modelId="{8F0D33C3-A795-4E8F-A959-89526DF664B0}">
      <dgm:prSet phldrT="[Text]" custT="1"/>
      <dgm:spPr/>
      <dgm:t>
        <a:bodyPr/>
        <a:lstStyle/>
        <a:p>
          <a:pPr>
            <a:buFontTx/>
            <a:buNone/>
          </a:pPr>
          <a:r>
            <a:rPr lang="en-US" sz="1600" b="1" dirty="0">
              <a:latin typeface="Cambria" panose="02040503050406030204" pitchFamily="18" charset="0"/>
              <a:ea typeface="Cambria" panose="02040503050406030204" pitchFamily="18" charset="0"/>
            </a:rPr>
            <a:t>06 Predictive Modeling</a:t>
          </a:r>
        </a:p>
      </dgm:t>
    </dgm:pt>
    <dgm:pt modelId="{4B0D47F8-C8FE-492D-828A-C90A3B0AB3DC}" type="parTrans" cxnId="{6583C77C-386C-4303-A0C0-F72613A1992B}">
      <dgm:prSet/>
      <dgm:spPr/>
      <dgm:t>
        <a:bodyPr/>
        <a:lstStyle/>
        <a:p>
          <a:endParaRPr lang="en-US"/>
        </a:p>
      </dgm:t>
    </dgm:pt>
    <dgm:pt modelId="{29553668-5E7D-4987-919F-0A3AF5411EE0}" type="sibTrans" cxnId="{6583C77C-386C-4303-A0C0-F72613A1992B}">
      <dgm:prSet/>
      <dgm:spPr/>
      <dgm:t>
        <a:bodyPr/>
        <a:lstStyle/>
        <a:p>
          <a:endParaRPr lang="en-US"/>
        </a:p>
      </dgm:t>
    </dgm:pt>
    <dgm:pt modelId="{EF6C60F5-C3E3-470F-A77E-70BD2A7FA592}">
      <dgm:prSet phldrT="[Text]" custT="1"/>
      <dgm:spPr/>
      <dgm:t>
        <a:bodyPr/>
        <a:lstStyle/>
        <a:p>
          <a:pPr>
            <a:buFontTx/>
            <a:buNone/>
          </a:pPr>
          <a:endParaRPr lang="en-US" sz="1600" b="1" dirty="0">
            <a:latin typeface="Cambria" panose="02040503050406030204" pitchFamily="18" charset="0"/>
            <a:ea typeface="Cambria" panose="02040503050406030204" pitchFamily="18" charset="0"/>
          </a:endParaRPr>
        </a:p>
      </dgm:t>
    </dgm:pt>
    <dgm:pt modelId="{178E41DF-23C1-41C1-A97B-57D0763930F8}" type="parTrans" cxnId="{CF896C3C-7A8A-4459-878E-0E726BF274D0}">
      <dgm:prSet/>
      <dgm:spPr/>
      <dgm:t>
        <a:bodyPr/>
        <a:lstStyle/>
        <a:p>
          <a:endParaRPr lang="en-IN"/>
        </a:p>
      </dgm:t>
    </dgm:pt>
    <dgm:pt modelId="{D1315575-4B98-4FB3-A427-A97EBE2BA534}" type="sibTrans" cxnId="{CF896C3C-7A8A-4459-878E-0E726BF274D0}">
      <dgm:prSet/>
      <dgm:spPr/>
      <dgm:t>
        <a:bodyPr/>
        <a:lstStyle/>
        <a:p>
          <a:endParaRPr lang="en-IN"/>
        </a:p>
      </dgm:t>
    </dgm:pt>
    <dgm:pt modelId="{9ADFD97C-0909-4CE0-A0C3-A6ADFF1EB384}">
      <dgm:prSet phldrT="[Text]" custT="1"/>
      <dgm:spPr/>
      <dgm:t>
        <a:bodyPr/>
        <a:lstStyle/>
        <a:p>
          <a:pPr>
            <a:buFontTx/>
            <a:buNone/>
          </a:pPr>
          <a:endParaRPr lang="en-US" sz="1600" b="1" dirty="0">
            <a:latin typeface="Cambria" panose="02040503050406030204" pitchFamily="18" charset="0"/>
            <a:ea typeface="Cambria" panose="02040503050406030204" pitchFamily="18" charset="0"/>
          </a:endParaRPr>
        </a:p>
      </dgm:t>
    </dgm:pt>
    <dgm:pt modelId="{AF4E5F60-8A5B-487A-A358-8C84E3131AA0}" type="parTrans" cxnId="{4134F9AA-199C-4BE3-B161-775C0D3B6AFC}">
      <dgm:prSet/>
      <dgm:spPr/>
      <dgm:t>
        <a:bodyPr/>
        <a:lstStyle/>
        <a:p>
          <a:endParaRPr lang="en-IN"/>
        </a:p>
      </dgm:t>
    </dgm:pt>
    <dgm:pt modelId="{3E0B60DB-517A-41A2-A2ED-8A4B4B603B10}" type="sibTrans" cxnId="{4134F9AA-199C-4BE3-B161-775C0D3B6AFC}">
      <dgm:prSet/>
      <dgm:spPr/>
      <dgm:t>
        <a:bodyPr/>
        <a:lstStyle/>
        <a:p>
          <a:endParaRPr lang="en-IN"/>
        </a:p>
      </dgm:t>
    </dgm:pt>
    <dgm:pt modelId="{9C4E9C14-78AA-463C-A7FB-AB623924B8CC}">
      <dgm:prSet phldrT="[Text]" custT="1"/>
      <dgm:spPr/>
      <dgm:t>
        <a:bodyPr/>
        <a:lstStyle/>
        <a:p>
          <a:pPr>
            <a:buFontTx/>
            <a:buNone/>
          </a:pPr>
          <a:endParaRPr lang="en-US" sz="1600" b="1" dirty="0">
            <a:latin typeface="Cambria" panose="02040503050406030204" pitchFamily="18" charset="0"/>
            <a:ea typeface="Cambria" panose="02040503050406030204" pitchFamily="18" charset="0"/>
          </a:endParaRPr>
        </a:p>
      </dgm:t>
    </dgm:pt>
    <dgm:pt modelId="{51D6F9BE-2ECF-4962-82B7-B63EF5B7EDDD}" type="parTrans" cxnId="{7740BDAF-EC57-4F15-A185-72FADAF9BE78}">
      <dgm:prSet/>
      <dgm:spPr/>
      <dgm:t>
        <a:bodyPr/>
        <a:lstStyle/>
        <a:p>
          <a:endParaRPr lang="en-IN"/>
        </a:p>
      </dgm:t>
    </dgm:pt>
    <dgm:pt modelId="{78189933-528C-4A13-A26E-CF7FEC597993}" type="sibTrans" cxnId="{7740BDAF-EC57-4F15-A185-72FADAF9BE78}">
      <dgm:prSet/>
      <dgm:spPr/>
      <dgm:t>
        <a:bodyPr/>
        <a:lstStyle/>
        <a:p>
          <a:endParaRPr lang="en-IN"/>
        </a:p>
      </dgm:t>
    </dgm:pt>
    <dgm:pt modelId="{2A37E280-8EBE-4ED2-BDA2-40D46BCB9138}">
      <dgm:prSet phldrT="[Text]" custT="1"/>
      <dgm:spPr/>
      <dgm:t>
        <a:bodyPr/>
        <a:lstStyle/>
        <a:p>
          <a:pPr>
            <a:buFontTx/>
            <a:buNone/>
          </a:pPr>
          <a:endParaRPr lang="en-US" sz="1600" b="1" dirty="0">
            <a:latin typeface="Cambria" panose="02040503050406030204" pitchFamily="18" charset="0"/>
            <a:ea typeface="Cambria" panose="02040503050406030204" pitchFamily="18" charset="0"/>
          </a:endParaRPr>
        </a:p>
      </dgm:t>
    </dgm:pt>
    <dgm:pt modelId="{62823B8D-55BB-4505-9307-3E5D0D453D83}" type="parTrans" cxnId="{9134FB44-5691-460A-A276-893448E88A5C}">
      <dgm:prSet/>
      <dgm:spPr/>
      <dgm:t>
        <a:bodyPr/>
        <a:lstStyle/>
        <a:p>
          <a:endParaRPr lang="en-IN"/>
        </a:p>
      </dgm:t>
    </dgm:pt>
    <dgm:pt modelId="{6B737E8E-EDAF-456C-8D4C-CE38CF6AA24A}" type="sibTrans" cxnId="{9134FB44-5691-460A-A276-893448E88A5C}">
      <dgm:prSet/>
      <dgm:spPr/>
      <dgm:t>
        <a:bodyPr/>
        <a:lstStyle/>
        <a:p>
          <a:endParaRPr lang="en-IN"/>
        </a:p>
      </dgm:t>
    </dgm:pt>
    <dgm:pt modelId="{1E6057E5-F8B9-40F9-A700-945D0D2DD8AB}">
      <dgm:prSet phldrT="[Text]" custT="1"/>
      <dgm:spPr/>
      <dgm:t>
        <a:bodyPr/>
        <a:lstStyle/>
        <a:p>
          <a:pPr>
            <a:buFontTx/>
            <a:buNone/>
          </a:pPr>
          <a:endParaRPr lang="en-US" sz="1600" b="1" dirty="0">
            <a:latin typeface="Cambria" panose="02040503050406030204" pitchFamily="18" charset="0"/>
            <a:ea typeface="Cambria" panose="02040503050406030204" pitchFamily="18" charset="0"/>
          </a:endParaRPr>
        </a:p>
      </dgm:t>
    </dgm:pt>
    <dgm:pt modelId="{556D0DE7-4DD6-4BDD-8D24-A35A4CEC4DD9}" type="parTrans" cxnId="{058733C3-D1A1-4177-AFC4-ECC2AF610BD9}">
      <dgm:prSet/>
      <dgm:spPr/>
      <dgm:t>
        <a:bodyPr/>
        <a:lstStyle/>
        <a:p>
          <a:endParaRPr lang="en-IN"/>
        </a:p>
      </dgm:t>
    </dgm:pt>
    <dgm:pt modelId="{C00E2FB1-9EA8-4A77-BE84-21809D3ABB8F}" type="sibTrans" cxnId="{058733C3-D1A1-4177-AFC4-ECC2AF610BD9}">
      <dgm:prSet/>
      <dgm:spPr/>
      <dgm:t>
        <a:bodyPr/>
        <a:lstStyle/>
        <a:p>
          <a:endParaRPr lang="en-IN"/>
        </a:p>
      </dgm:t>
    </dgm:pt>
    <dgm:pt modelId="{4EC72870-9B15-483E-932C-C9BCC17AA096}" type="pres">
      <dgm:prSet presAssocID="{D68B4808-C30D-45CC-880E-5BBFCE50D585}" presName="Name0" presStyleCnt="0">
        <dgm:presLayoutVars>
          <dgm:chMax val="7"/>
          <dgm:chPref val="7"/>
          <dgm:dir/>
          <dgm:animLvl val="lvl"/>
        </dgm:presLayoutVars>
      </dgm:prSet>
      <dgm:spPr/>
    </dgm:pt>
    <dgm:pt modelId="{89C19E6F-D0C2-4C18-9416-793A4D315236}" type="pres">
      <dgm:prSet presAssocID="{FA265C79-3029-44EB-ACA1-AC4C502A7C7B}" presName="Accent1" presStyleCnt="0"/>
      <dgm:spPr/>
    </dgm:pt>
    <dgm:pt modelId="{2741C174-D19A-42B8-B177-41576258B6BD}" type="pres">
      <dgm:prSet presAssocID="{FA265C79-3029-44EB-ACA1-AC4C502A7C7B}" presName="Accent" presStyleLbl="node1" presStyleIdx="0" presStyleCnt="1"/>
      <dgm:spPr/>
    </dgm:pt>
    <dgm:pt modelId="{0B7777E6-66B6-4ECD-98DC-E5365DE962BA}" type="pres">
      <dgm:prSet presAssocID="{FA265C79-3029-44EB-ACA1-AC4C502A7C7B}" presName="Child1" presStyleLbl="revTx" presStyleIdx="0" presStyleCnt="2" custScaleY="166025">
        <dgm:presLayoutVars>
          <dgm:chMax val="0"/>
          <dgm:chPref val="0"/>
          <dgm:bulletEnabled val="1"/>
        </dgm:presLayoutVars>
      </dgm:prSet>
      <dgm:spPr/>
    </dgm:pt>
    <dgm:pt modelId="{A98E94CB-484D-4ABE-B685-34C3F49EE653}" type="pres">
      <dgm:prSet presAssocID="{FA265C79-3029-44EB-ACA1-AC4C502A7C7B}" presName="Parent1" presStyleLbl="revTx" presStyleIdx="1" presStyleCnt="2">
        <dgm:presLayoutVars>
          <dgm:chMax val="1"/>
          <dgm:chPref val="1"/>
          <dgm:bulletEnabled val="1"/>
        </dgm:presLayoutVars>
      </dgm:prSet>
      <dgm:spPr/>
    </dgm:pt>
  </dgm:ptLst>
  <dgm:cxnLst>
    <dgm:cxn modelId="{25FC4004-44DB-4E7B-A499-FEBDC848C92D}" type="presOf" srcId="{E17560F1-0E8F-4951-BE02-9E5D000EECD1}" destId="{0B7777E6-66B6-4ECD-98DC-E5365DE962BA}" srcOrd="0" destOrd="0" presId="urn:microsoft.com/office/officeart/2009/layout/CircleArrowProcess"/>
    <dgm:cxn modelId="{F39F9F07-DBCD-4AB4-9DFE-BF449F7A1F65}" type="presOf" srcId="{D68B4808-C30D-45CC-880E-5BBFCE50D585}" destId="{4EC72870-9B15-483E-932C-C9BCC17AA096}" srcOrd="0" destOrd="0" presId="urn:microsoft.com/office/officeart/2009/layout/CircleArrowProcess"/>
    <dgm:cxn modelId="{DEA23808-0F3A-4184-8427-4C8388C3E2D5}" type="presOf" srcId="{99FE9147-B617-40B7-ADCF-F31B4D933FC3}" destId="{0B7777E6-66B6-4ECD-98DC-E5365DE962BA}" srcOrd="0" destOrd="4" presId="urn:microsoft.com/office/officeart/2009/layout/CircleArrowProcess"/>
    <dgm:cxn modelId="{1761110F-651B-4112-98A8-77C0EFD738E7}" srcId="{D68B4808-C30D-45CC-880E-5BBFCE50D585}" destId="{FA265C79-3029-44EB-ACA1-AC4C502A7C7B}" srcOrd="0" destOrd="0" parTransId="{AE6B1E72-A96C-4537-8404-CBA733659E51}" sibTransId="{37F3AC87-7CA0-45F1-B523-2B3C7495815D}"/>
    <dgm:cxn modelId="{CF941D2C-7C70-44DF-B939-924AC398FEC2}" srcId="{FA265C79-3029-44EB-ACA1-AC4C502A7C7B}" destId="{24FD7EBB-AAF5-46D2-BDDC-DE0A7B274E4E}" srcOrd="6" destOrd="0" parTransId="{0B1122CD-89BA-4131-8600-64805FC991D6}" sibTransId="{436D08D1-8CD3-4137-94C9-5FD883EA5BC6}"/>
    <dgm:cxn modelId="{B0412232-6AC2-45C6-8696-383E3AF921D0}" type="presOf" srcId="{9ADFD97C-0909-4CE0-A0C3-A6ADFF1EB384}" destId="{0B7777E6-66B6-4ECD-98DC-E5365DE962BA}" srcOrd="0" destOrd="3" presId="urn:microsoft.com/office/officeart/2009/layout/CircleArrowProcess"/>
    <dgm:cxn modelId="{AD205B3B-B033-428F-AAF9-C79C804CE6A4}" type="presOf" srcId="{1B58B9A7-578C-4234-9500-9C6DB3FFA94C}" destId="{0B7777E6-66B6-4ECD-98DC-E5365DE962BA}" srcOrd="0" destOrd="8" presId="urn:microsoft.com/office/officeart/2009/layout/CircleArrowProcess"/>
    <dgm:cxn modelId="{CF896C3C-7A8A-4459-878E-0E726BF274D0}" srcId="{FA265C79-3029-44EB-ACA1-AC4C502A7C7B}" destId="{EF6C60F5-C3E3-470F-A77E-70BD2A7FA592}" srcOrd="1" destOrd="0" parTransId="{178E41DF-23C1-41C1-A97B-57D0763930F8}" sibTransId="{D1315575-4B98-4FB3-A427-A97EBE2BA534}"/>
    <dgm:cxn modelId="{7B02545D-4ED5-4D16-8D00-61F729E488C1}" type="presOf" srcId="{2A37E280-8EBE-4ED2-BDA2-40D46BCB9138}" destId="{0B7777E6-66B6-4ECD-98DC-E5365DE962BA}" srcOrd="0" destOrd="7" presId="urn:microsoft.com/office/officeart/2009/layout/CircleArrowProcess"/>
    <dgm:cxn modelId="{9134FB44-5691-460A-A276-893448E88A5C}" srcId="{FA265C79-3029-44EB-ACA1-AC4C502A7C7B}" destId="{2A37E280-8EBE-4ED2-BDA2-40D46BCB9138}" srcOrd="7" destOrd="0" parTransId="{62823B8D-55BB-4505-9307-3E5D0D453D83}" sibTransId="{6B737E8E-EDAF-456C-8D4C-CE38CF6AA24A}"/>
    <dgm:cxn modelId="{3F401D46-CF09-4D65-8FDE-8407B8CBC72A}" type="presOf" srcId="{1E6057E5-F8B9-40F9-A700-945D0D2DD8AB}" destId="{0B7777E6-66B6-4ECD-98DC-E5365DE962BA}" srcOrd="0" destOrd="9" presId="urn:microsoft.com/office/officeart/2009/layout/CircleArrowProcess"/>
    <dgm:cxn modelId="{4D73C149-33F9-4A42-B006-7F03C039C1EE}" srcId="{FA265C79-3029-44EB-ACA1-AC4C502A7C7B}" destId="{E17560F1-0E8F-4951-BE02-9E5D000EECD1}" srcOrd="0" destOrd="0" parTransId="{8B058A9F-EDA3-4221-868F-FD8620015640}" sibTransId="{4CF32975-8E32-4015-82A8-C7BC0148D0BC}"/>
    <dgm:cxn modelId="{BC23944E-1737-4653-9CDE-66D362851941}" srcId="{FA265C79-3029-44EB-ACA1-AC4C502A7C7B}" destId="{99FE9147-B617-40B7-ADCF-F31B4D933FC3}" srcOrd="4" destOrd="0" parTransId="{45D3180E-EBFA-47B1-8EA0-7AFDDC2DA452}" sibTransId="{098D2E62-E8EF-49CC-89F4-A524DDE7124E}"/>
    <dgm:cxn modelId="{A8269857-10A5-49B7-923E-71CA87D3D05B}" type="presOf" srcId="{FA265C79-3029-44EB-ACA1-AC4C502A7C7B}" destId="{A98E94CB-484D-4ABE-B685-34C3F49EE653}" srcOrd="0" destOrd="0" presId="urn:microsoft.com/office/officeart/2009/layout/CircleArrowProcess"/>
    <dgm:cxn modelId="{6583C77C-386C-4303-A0C0-F72613A1992B}" srcId="{FA265C79-3029-44EB-ACA1-AC4C502A7C7B}" destId="{8F0D33C3-A795-4E8F-A959-89526DF664B0}" srcOrd="10" destOrd="0" parTransId="{4B0D47F8-C8FE-492D-828A-C90A3B0AB3DC}" sibTransId="{29553668-5E7D-4987-919F-0A3AF5411EE0}"/>
    <dgm:cxn modelId="{91721983-00A4-461B-8FA4-21FBDDBEB640}" srcId="{FA265C79-3029-44EB-ACA1-AC4C502A7C7B}" destId="{1B58B9A7-578C-4234-9500-9C6DB3FFA94C}" srcOrd="8" destOrd="0" parTransId="{CA7382B6-2544-4464-B193-D3B534DCE318}" sibTransId="{4F66B6EC-74BA-46CB-A86E-4B02655C914B}"/>
    <dgm:cxn modelId="{958EEC8E-4C1F-44B5-B2E8-FD9712A205F3}" type="presOf" srcId="{9C4E9C14-78AA-463C-A7FB-AB623924B8CC}" destId="{0B7777E6-66B6-4ECD-98DC-E5365DE962BA}" srcOrd="0" destOrd="5" presId="urn:microsoft.com/office/officeart/2009/layout/CircleArrowProcess"/>
    <dgm:cxn modelId="{09449295-CD27-4282-9F0C-3D05B4759B3D}" type="presOf" srcId="{8F0D33C3-A795-4E8F-A959-89526DF664B0}" destId="{0B7777E6-66B6-4ECD-98DC-E5365DE962BA}" srcOrd="0" destOrd="10" presId="urn:microsoft.com/office/officeart/2009/layout/CircleArrowProcess"/>
    <dgm:cxn modelId="{76BCE29F-6385-42F8-81A0-632A3242AB27}" srcId="{FA265C79-3029-44EB-ACA1-AC4C502A7C7B}" destId="{0B032C3A-39B3-43E5-B84A-5B906493A547}" srcOrd="2" destOrd="0" parTransId="{82805E93-9B9F-4926-85BE-7222191E3023}" sibTransId="{F46158D9-8CD6-4B6C-AA4D-73240E9464A6}"/>
    <dgm:cxn modelId="{54803EA8-EA8D-4B1B-A126-88F61BE6BEE6}" type="presOf" srcId="{0B032C3A-39B3-43E5-B84A-5B906493A547}" destId="{0B7777E6-66B6-4ECD-98DC-E5365DE962BA}" srcOrd="0" destOrd="2" presId="urn:microsoft.com/office/officeart/2009/layout/CircleArrowProcess"/>
    <dgm:cxn modelId="{4134F9AA-199C-4BE3-B161-775C0D3B6AFC}" srcId="{FA265C79-3029-44EB-ACA1-AC4C502A7C7B}" destId="{9ADFD97C-0909-4CE0-A0C3-A6ADFF1EB384}" srcOrd="3" destOrd="0" parTransId="{AF4E5F60-8A5B-487A-A358-8C84E3131AA0}" sibTransId="{3E0B60DB-517A-41A2-A2ED-8A4B4B603B10}"/>
    <dgm:cxn modelId="{7740BDAF-EC57-4F15-A185-72FADAF9BE78}" srcId="{FA265C79-3029-44EB-ACA1-AC4C502A7C7B}" destId="{9C4E9C14-78AA-463C-A7FB-AB623924B8CC}" srcOrd="5" destOrd="0" parTransId="{51D6F9BE-2ECF-4962-82B7-B63EF5B7EDDD}" sibTransId="{78189933-528C-4A13-A26E-CF7FEC597993}"/>
    <dgm:cxn modelId="{141550B1-6E90-4288-989B-1F88C3CC3851}" type="presOf" srcId="{24FD7EBB-AAF5-46D2-BDDC-DE0A7B274E4E}" destId="{0B7777E6-66B6-4ECD-98DC-E5365DE962BA}" srcOrd="0" destOrd="6" presId="urn:microsoft.com/office/officeart/2009/layout/CircleArrowProcess"/>
    <dgm:cxn modelId="{058733C3-D1A1-4177-AFC4-ECC2AF610BD9}" srcId="{FA265C79-3029-44EB-ACA1-AC4C502A7C7B}" destId="{1E6057E5-F8B9-40F9-A700-945D0D2DD8AB}" srcOrd="9" destOrd="0" parTransId="{556D0DE7-4DD6-4BDD-8D24-A35A4CEC4DD9}" sibTransId="{C00E2FB1-9EA8-4A77-BE84-21809D3ABB8F}"/>
    <dgm:cxn modelId="{96DB58CE-25FD-4A4E-92F0-F4DD3A13CE7F}" type="presOf" srcId="{EF6C60F5-C3E3-470F-A77E-70BD2A7FA592}" destId="{0B7777E6-66B6-4ECD-98DC-E5365DE962BA}" srcOrd="0" destOrd="1" presId="urn:microsoft.com/office/officeart/2009/layout/CircleArrowProcess"/>
    <dgm:cxn modelId="{FAE65478-430F-47B9-904A-86CD25DB7788}" type="presParOf" srcId="{4EC72870-9B15-483E-932C-C9BCC17AA096}" destId="{89C19E6F-D0C2-4C18-9416-793A4D315236}" srcOrd="0" destOrd="0" presId="urn:microsoft.com/office/officeart/2009/layout/CircleArrowProcess"/>
    <dgm:cxn modelId="{2FF2BFB3-FD88-45B9-B4E6-15C73AE6880C}" type="presParOf" srcId="{89C19E6F-D0C2-4C18-9416-793A4D315236}" destId="{2741C174-D19A-42B8-B177-41576258B6BD}" srcOrd="0" destOrd="0" presId="urn:microsoft.com/office/officeart/2009/layout/CircleArrowProcess"/>
    <dgm:cxn modelId="{98AC7B31-66DB-4D01-B449-92D0DCC66304}" type="presParOf" srcId="{4EC72870-9B15-483E-932C-C9BCC17AA096}" destId="{0B7777E6-66B6-4ECD-98DC-E5365DE962BA}" srcOrd="1" destOrd="0" presId="urn:microsoft.com/office/officeart/2009/layout/CircleArrowProcess"/>
    <dgm:cxn modelId="{883BA94F-AB94-473B-A529-D30622A3D3BA}" type="presParOf" srcId="{4EC72870-9B15-483E-932C-C9BCC17AA096}" destId="{A98E94CB-484D-4ABE-B685-34C3F49EE653}" srcOrd="2" destOrd="0" presId="urn:microsoft.com/office/officeart/2009/layout/CircleArrowProcess"/>
  </dgm:cxnLst>
  <dgm:b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7B9CF51-EBBB-468C-A272-5D93936D2AE6}"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B7C60115-E965-44FD-8F07-62C5A607B4B0}">
      <dgm:prSet/>
      <dgm:spPr/>
      <dgm:t>
        <a:bodyPr/>
        <a:lstStyle/>
        <a:p>
          <a:r>
            <a:rPr lang="en-IN" b="1" dirty="0"/>
            <a:t>P</a:t>
          </a:r>
          <a:endParaRPr lang="en-IN" dirty="0"/>
        </a:p>
      </dgm:t>
    </dgm:pt>
    <dgm:pt modelId="{B186EA93-3D0F-4710-BA5F-BEBD265640F9}" type="parTrans" cxnId="{00A33A2C-1FDB-4763-AB29-F4DB26BA7E21}">
      <dgm:prSet/>
      <dgm:spPr/>
      <dgm:t>
        <a:bodyPr/>
        <a:lstStyle/>
        <a:p>
          <a:endParaRPr lang="en-IN"/>
        </a:p>
      </dgm:t>
    </dgm:pt>
    <dgm:pt modelId="{2804B8D3-0351-4C5B-B496-E08248823A2C}" type="sibTrans" cxnId="{00A33A2C-1FDB-4763-AB29-F4DB26BA7E21}">
      <dgm:prSet/>
      <dgm:spPr/>
      <dgm:t>
        <a:bodyPr/>
        <a:lstStyle/>
        <a:p>
          <a:endParaRPr lang="en-IN"/>
        </a:p>
      </dgm:t>
    </dgm:pt>
    <dgm:pt modelId="{1B7032C5-6C9D-4F47-A221-CB4FCEF2BB8B}">
      <dgm:prSet/>
      <dgm:spPr/>
      <dgm:t>
        <a:bodyPr/>
        <a:lstStyle/>
        <a:p>
          <a:r>
            <a:rPr lang="en-IN" b="1"/>
            <a:t>A</a:t>
          </a:r>
          <a:endParaRPr lang="en-IN"/>
        </a:p>
      </dgm:t>
    </dgm:pt>
    <dgm:pt modelId="{A8737A2D-ED18-4BC7-BFF5-8493E4E8C6B9}" type="parTrans" cxnId="{7CAC3BC1-E51B-4BB0-B732-B2D3D448CFE1}">
      <dgm:prSet/>
      <dgm:spPr/>
      <dgm:t>
        <a:bodyPr/>
        <a:lstStyle/>
        <a:p>
          <a:endParaRPr lang="en-IN"/>
        </a:p>
      </dgm:t>
    </dgm:pt>
    <dgm:pt modelId="{3E606AB9-D844-4AC5-98A1-774CA66FB357}" type="sibTrans" cxnId="{7CAC3BC1-E51B-4BB0-B732-B2D3D448CFE1}">
      <dgm:prSet/>
      <dgm:spPr/>
      <dgm:t>
        <a:bodyPr/>
        <a:lstStyle/>
        <a:p>
          <a:endParaRPr lang="en-IN"/>
        </a:p>
      </dgm:t>
    </dgm:pt>
    <dgm:pt modelId="{11936E2D-B871-4AB7-94F5-8685EB805BEC}">
      <dgm:prSet/>
      <dgm:spPr/>
      <dgm:t>
        <a:bodyPr/>
        <a:lstStyle/>
        <a:p>
          <a:r>
            <a:rPr lang="en-IN" b="1"/>
            <a:t>I</a:t>
          </a:r>
          <a:endParaRPr lang="en-IN"/>
        </a:p>
      </dgm:t>
    </dgm:pt>
    <dgm:pt modelId="{F5D6D167-7318-4C70-AACE-BDF237A54185}" type="parTrans" cxnId="{049F4863-15CD-4EAE-9066-989A839280A9}">
      <dgm:prSet/>
      <dgm:spPr/>
      <dgm:t>
        <a:bodyPr/>
        <a:lstStyle/>
        <a:p>
          <a:endParaRPr lang="en-IN"/>
        </a:p>
      </dgm:t>
    </dgm:pt>
    <dgm:pt modelId="{6C70A837-3224-44D3-8517-4DA00E8C0D7C}" type="sibTrans" cxnId="{049F4863-15CD-4EAE-9066-989A839280A9}">
      <dgm:prSet/>
      <dgm:spPr/>
      <dgm:t>
        <a:bodyPr/>
        <a:lstStyle/>
        <a:p>
          <a:endParaRPr lang="en-IN"/>
        </a:p>
      </dgm:t>
    </dgm:pt>
    <dgm:pt modelId="{3D3F882A-9385-470A-923E-4F97E2BF5FB1}">
      <dgm:prSet/>
      <dgm:spPr/>
      <dgm:t>
        <a:bodyPr/>
        <a:lstStyle/>
        <a:p>
          <a:r>
            <a:rPr lang="en-IN" b="1"/>
            <a:t>R</a:t>
          </a:r>
          <a:endParaRPr lang="en-IN"/>
        </a:p>
      </dgm:t>
    </dgm:pt>
    <dgm:pt modelId="{EA418E89-C821-4A56-A33D-E288E4102799}" type="parTrans" cxnId="{6DC291DD-EF09-449C-8B34-ED1241B4DD78}">
      <dgm:prSet/>
      <dgm:spPr/>
      <dgm:t>
        <a:bodyPr/>
        <a:lstStyle/>
        <a:p>
          <a:endParaRPr lang="en-IN"/>
        </a:p>
      </dgm:t>
    </dgm:pt>
    <dgm:pt modelId="{EF27779B-FDB7-4D0E-8A7F-79037C375E7D}" type="sibTrans" cxnId="{6DC291DD-EF09-449C-8B34-ED1241B4DD78}">
      <dgm:prSet/>
      <dgm:spPr/>
      <dgm:t>
        <a:bodyPr/>
        <a:lstStyle/>
        <a:p>
          <a:endParaRPr lang="en-IN"/>
        </a:p>
      </dgm:t>
    </dgm:pt>
    <dgm:pt modelId="{E4B3162B-169E-4FE9-B748-FFC148EE1E81}">
      <dgm:prSet/>
      <dgm:spPr/>
      <dgm:t>
        <a:bodyPr/>
        <a:lstStyle/>
        <a:p>
          <a:r>
            <a:rPr lang="en-IN" b="1"/>
            <a:t>P</a:t>
          </a:r>
          <a:endParaRPr lang="en-IN"/>
        </a:p>
      </dgm:t>
    </dgm:pt>
    <dgm:pt modelId="{1A1D184C-6703-4D6B-9C31-7E822B90D4B6}" type="parTrans" cxnId="{1F62B933-CC6E-4439-98CD-E7F1EF7849EE}">
      <dgm:prSet/>
      <dgm:spPr/>
      <dgm:t>
        <a:bodyPr/>
        <a:lstStyle/>
        <a:p>
          <a:endParaRPr lang="en-IN"/>
        </a:p>
      </dgm:t>
    </dgm:pt>
    <dgm:pt modelId="{FCDB417C-F701-40F0-ACE1-F4B14D963673}" type="sibTrans" cxnId="{1F62B933-CC6E-4439-98CD-E7F1EF7849EE}">
      <dgm:prSet/>
      <dgm:spPr/>
      <dgm:t>
        <a:bodyPr/>
        <a:lstStyle/>
        <a:p>
          <a:endParaRPr lang="en-IN"/>
        </a:p>
      </dgm:t>
    </dgm:pt>
    <dgm:pt modelId="{6CABAAA9-4A49-41F8-A6CF-11041211715A}">
      <dgm:prSet/>
      <dgm:spPr/>
      <dgm:t>
        <a:bodyPr/>
        <a:lstStyle/>
        <a:p>
          <a:r>
            <a:rPr lang="en-IN" b="1"/>
            <a:t>L</a:t>
          </a:r>
          <a:endParaRPr lang="en-IN"/>
        </a:p>
      </dgm:t>
    </dgm:pt>
    <dgm:pt modelId="{1BD4FB5B-AC9D-4A3D-9AE9-CA478C31E5D2}" type="parTrans" cxnId="{7DAE6AD3-7568-4C70-94BC-9D9F26D3F086}">
      <dgm:prSet/>
      <dgm:spPr/>
      <dgm:t>
        <a:bodyPr/>
        <a:lstStyle/>
        <a:p>
          <a:endParaRPr lang="en-IN"/>
        </a:p>
      </dgm:t>
    </dgm:pt>
    <dgm:pt modelId="{A65C4A52-6FFA-4C10-B548-43838C183788}" type="sibTrans" cxnId="{7DAE6AD3-7568-4C70-94BC-9D9F26D3F086}">
      <dgm:prSet/>
      <dgm:spPr/>
      <dgm:t>
        <a:bodyPr/>
        <a:lstStyle/>
        <a:p>
          <a:endParaRPr lang="en-IN"/>
        </a:p>
      </dgm:t>
    </dgm:pt>
    <dgm:pt modelId="{A94ABA6F-7037-437A-9222-EF4B9045B089}">
      <dgm:prSet/>
      <dgm:spPr/>
      <dgm:t>
        <a:bodyPr/>
        <a:lstStyle/>
        <a:p>
          <a:r>
            <a:rPr lang="en-IN" b="1"/>
            <a:t>O</a:t>
          </a:r>
          <a:endParaRPr lang="en-IN"/>
        </a:p>
      </dgm:t>
    </dgm:pt>
    <dgm:pt modelId="{E96DD29E-8F37-4B98-99D8-1AF91DE35B7F}" type="parTrans" cxnId="{4474E898-A5B4-48DA-A285-880474AC3E50}">
      <dgm:prSet/>
      <dgm:spPr/>
      <dgm:t>
        <a:bodyPr/>
        <a:lstStyle/>
        <a:p>
          <a:endParaRPr lang="en-IN"/>
        </a:p>
      </dgm:t>
    </dgm:pt>
    <dgm:pt modelId="{23E86A6B-AACC-4EC6-8875-A2AF136DF34B}" type="sibTrans" cxnId="{4474E898-A5B4-48DA-A285-880474AC3E50}">
      <dgm:prSet/>
      <dgm:spPr/>
      <dgm:t>
        <a:bodyPr/>
        <a:lstStyle/>
        <a:p>
          <a:endParaRPr lang="en-IN"/>
        </a:p>
      </dgm:t>
    </dgm:pt>
    <dgm:pt modelId="{6A674C1D-5D5F-44A8-BD36-AF2EB6E6C3D7}">
      <dgm:prSet/>
      <dgm:spPr/>
      <dgm:t>
        <a:bodyPr/>
        <a:lstStyle/>
        <a:p>
          <a:r>
            <a:rPr lang="en-IN" b="1"/>
            <a:t>T</a:t>
          </a:r>
          <a:endParaRPr lang="en-IN"/>
        </a:p>
      </dgm:t>
    </dgm:pt>
    <dgm:pt modelId="{F9D4A295-B842-4C6A-B0DC-B6433EDD36E0}" type="parTrans" cxnId="{6A5541EF-6FB5-4438-9880-409723543C8C}">
      <dgm:prSet/>
      <dgm:spPr/>
      <dgm:t>
        <a:bodyPr/>
        <a:lstStyle/>
        <a:p>
          <a:endParaRPr lang="en-IN"/>
        </a:p>
      </dgm:t>
    </dgm:pt>
    <dgm:pt modelId="{7CC2E85C-2904-4824-84B1-06D2341A1212}" type="sibTrans" cxnId="{6A5541EF-6FB5-4438-9880-409723543C8C}">
      <dgm:prSet/>
      <dgm:spPr/>
      <dgm:t>
        <a:bodyPr/>
        <a:lstStyle/>
        <a:p>
          <a:endParaRPr lang="en-IN"/>
        </a:p>
      </dgm:t>
    </dgm:pt>
    <dgm:pt modelId="{0BF20BE5-CD5B-4359-97E4-DD437F3349CA}" type="pres">
      <dgm:prSet presAssocID="{27B9CF51-EBBB-468C-A272-5D93936D2AE6}" presName="Name0" presStyleCnt="0">
        <dgm:presLayoutVars>
          <dgm:dir/>
          <dgm:animLvl val="lvl"/>
          <dgm:resizeHandles val="exact"/>
        </dgm:presLayoutVars>
      </dgm:prSet>
      <dgm:spPr/>
    </dgm:pt>
    <dgm:pt modelId="{EEF37EB5-384D-4356-86C5-DAE7A223DFA0}" type="pres">
      <dgm:prSet presAssocID="{B7C60115-E965-44FD-8F07-62C5A607B4B0}" presName="linNode" presStyleCnt="0"/>
      <dgm:spPr/>
    </dgm:pt>
    <dgm:pt modelId="{CC349712-5D2F-48EB-8013-D7425E227487}" type="pres">
      <dgm:prSet presAssocID="{B7C60115-E965-44FD-8F07-62C5A607B4B0}" presName="parentText" presStyleLbl="node1" presStyleIdx="0" presStyleCnt="8">
        <dgm:presLayoutVars>
          <dgm:chMax val="1"/>
          <dgm:bulletEnabled val="1"/>
        </dgm:presLayoutVars>
      </dgm:prSet>
      <dgm:spPr/>
    </dgm:pt>
    <dgm:pt modelId="{CEEEE3A4-066F-4B69-BA03-A35E574DDE3D}" type="pres">
      <dgm:prSet presAssocID="{2804B8D3-0351-4C5B-B496-E08248823A2C}" presName="sp" presStyleCnt="0"/>
      <dgm:spPr/>
    </dgm:pt>
    <dgm:pt modelId="{6F614459-12B1-47A0-99EF-ABD29C0081F2}" type="pres">
      <dgm:prSet presAssocID="{1B7032C5-6C9D-4F47-A221-CB4FCEF2BB8B}" presName="linNode" presStyleCnt="0"/>
      <dgm:spPr/>
    </dgm:pt>
    <dgm:pt modelId="{4874BD2D-B642-49B9-A84A-C2EBD5530711}" type="pres">
      <dgm:prSet presAssocID="{1B7032C5-6C9D-4F47-A221-CB4FCEF2BB8B}" presName="parentText" presStyleLbl="node1" presStyleIdx="1" presStyleCnt="8">
        <dgm:presLayoutVars>
          <dgm:chMax val="1"/>
          <dgm:bulletEnabled val="1"/>
        </dgm:presLayoutVars>
      </dgm:prSet>
      <dgm:spPr/>
    </dgm:pt>
    <dgm:pt modelId="{2FBB9DEF-598E-4A73-BA3F-F541E40897AA}" type="pres">
      <dgm:prSet presAssocID="{3E606AB9-D844-4AC5-98A1-774CA66FB357}" presName="sp" presStyleCnt="0"/>
      <dgm:spPr/>
    </dgm:pt>
    <dgm:pt modelId="{0E4F8D63-2738-4DAC-B37B-44A864FE90A1}" type="pres">
      <dgm:prSet presAssocID="{11936E2D-B871-4AB7-94F5-8685EB805BEC}" presName="linNode" presStyleCnt="0"/>
      <dgm:spPr/>
    </dgm:pt>
    <dgm:pt modelId="{A36D9ED3-9F61-492A-9F8F-757F5F279DDA}" type="pres">
      <dgm:prSet presAssocID="{11936E2D-B871-4AB7-94F5-8685EB805BEC}" presName="parentText" presStyleLbl="node1" presStyleIdx="2" presStyleCnt="8">
        <dgm:presLayoutVars>
          <dgm:chMax val="1"/>
          <dgm:bulletEnabled val="1"/>
        </dgm:presLayoutVars>
      </dgm:prSet>
      <dgm:spPr/>
    </dgm:pt>
    <dgm:pt modelId="{E50FBE92-90F6-413B-BB09-88DDC6607133}" type="pres">
      <dgm:prSet presAssocID="{6C70A837-3224-44D3-8517-4DA00E8C0D7C}" presName="sp" presStyleCnt="0"/>
      <dgm:spPr/>
    </dgm:pt>
    <dgm:pt modelId="{510CA5E0-12BD-427E-B2EB-8DF7FD8170F9}" type="pres">
      <dgm:prSet presAssocID="{3D3F882A-9385-470A-923E-4F97E2BF5FB1}" presName="linNode" presStyleCnt="0"/>
      <dgm:spPr/>
    </dgm:pt>
    <dgm:pt modelId="{D238C539-7C28-4632-B342-5E9B997F08D7}" type="pres">
      <dgm:prSet presAssocID="{3D3F882A-9385-470A-923E-4F97E2BF5FB1}" presName="parentText" presStyleLbl="node1" presStyleIdx="3" presStyleCnt="8">
        <dgm:presLayoutVars>
          <dgm:chMax val="1"/>
          <dgm:bulletEnabled val="1"/>
        </dgm:presLayoutVars>
      </dgm:prSet>
      <dgm:spPr/>
    </dgm:pt>
    <dgm:pt modelId="{2569FF2F-48C4-40B2-B3F2-03E98E6D59D4}" type="pres">
      <dgm:prSet presAssocID="{EF27779B-FDB7-4D0E-8A7F-79037C375E7D}" presName="sp" presStyleCnt="0"/>
      <dgm:spPr/>
    </dgm:pt>
    <dgm:pt modelId="{0B98CB95-5A70-4B87-9611-C96BF56C0DBA}" type="pres">
      <dgm:prSet presAssocID="{E4B3162B-169E-4FE9-B748-FFC148EE1E81}" presName="linNode" presStyleCnt="0"/>
      <dgm:spPr/>
    </dgm:pt>
    <dgm:pt modelId="{AA455A96-D5E8-4FB4-B155-B1EC2F1FACB0}" type="pres">
      <dgm:prSet presAssocID="{E4B3162B-169E-4FE9-B748-FFC148EE1E81}" presName="parentText" presStyleLbl="node1" presStyleIdx="4" presStyleCnt="8">
        <dgm:presLayoutVars>
          <dgm:chMax val="1"/>
          <dgm:bulletEnabled val="1"/>
        </dgm:presLayoutVars>
      </dgm:prSet>
      <dgm:spPr/>
    </dgm:pt>
    <dgm:pt modelId="{F870A3F7-B765-4FF5-A5D5-29BC6C4AD96A}" type="pres">
      <dgm:prSet presAssocID="{FCDB417C-F701-40F0-ACE1-F4B14D963673}" presName="sp" presStyleCnt="0"/>
      <dgm:spPr/>
    </dgm:pt>
    <dgm:pt modelId="{C39E09F2-5D61-46D9-A0FA-AB3A20570250}" type="pres">
      <dgm:prSet presAssocID="{6CABAAA9-4A49-41F8-A6CF-11041211715A}" presName="linNode" presStyleCnt="0"/>
      <dgm:spPr/>
    </dgm:pt>
    <dgm:pt modelId="{E1CBB506-5F8B-4F3D-A4F5-2A6E3C9A36D7}" type="pres">
      <dgm:prSet presAssocID="{6CABAAA9-4A49-41F8-A6CF-11041211715A}" presName="parentText" presStyleLbl="node1" presStyleIdx="5" presStyleCnt="8">
        <dgm:presLayoutVars>
          <dgm:chMax val="1"/>
          <dgm:bulletEnabled val="1"/>
        </dgm:presLayoutVars>
      </dgm:prSet>
      <dgm:spPr/>
    </dgm:pt>
    <dgm:pt modelId="{DE9CA46D-8540-4477-A32E-182C83C6E2AA}" type="pres">
      <dgm:prSet presAssocID="{A65C4A52-6FFA-4C10-B548-43838C183788}" presName="sp" presStyleCnt="0"/>
      <dgm:spPr/>
    </dgm:pt>
    <dgm:pt modelId="{A6D7DF00-A0E9-448F-87CC-9CF1FF84DD52}" type="pres">
      <dgm:prSet presAssocID="{A94ABA6F-7037-437A-9222-EF4B9045B089}" presName="linNode" presStyleCnt="0"/>
      <dgm:spPr/>
    </dgm:pt>
    <dgm:pt modelId="{164A859B-6607-4242-A373-DE63BEBCE471}" type="pres">
      <dgm:prSet presAssocID="{A94ABA6F-7037-437A-9222-EF4B9045B089}" presName="parentText" presStyleLbl="node1" presStyleIdx="6" presStyleCnt="8">
        <dgm:presLayoutVars>
          <dgm:chMax val="1"/>
          <dgm:bulletEnabled val="1"/>
        </dgm:presLayoutVars>
      </dgm:prSet>
      <dgm:spPr/>
    </dgm:pt>
    <dgm:pt modelId="{313C9C32-4571-47E2-88DD-F28D30CB3E9E}" type="pres">
      <dgm:prSet presAssocID="{23E86A6B-AACC-4EC6-8875-A2AF136DF34B}" presName="sp" presStyleCnt="0"/>
      <dgm:spPr/>
    </dgm:pt>
    <dgm:pt modelId="{4B2339A5-013C-4F64-8AD9-6FFC948F90BB}" type="pres">
      <dgm:prSet presAssocID="{6A674C1D-5D5F-44A8-BD36-AF2EB6E6C3D7}" presName="linNode" presStyleCnt="0"/>
      <dgm:spPr/>
    </dgm:pt>
    <dgm:pt modelId="{12387FC9-07FE-40FF-A0F7-94412A8F09D7}" type="pres">
      <dgm:prSet presAssocID="{6A674C1D-5D5F-44A8-BD36-AF2EB6E6C3D7}" presName="parentText" presStyleLbl="node1" presStyleIdx="7" presStyleCnt="8">
        <dgm:presLayoutVars>
          <dgm:chMax val="1"/>
          <dgm:bulletEnabled val="1"/>
        </dgm:presLayoutVars>
      </dgm:prSet>
      <dgm:spPr/>
    </dgm:pt>
  </dgm:ptLst>
  <dgm:cxnLst>
    <dgm:cxn modelId="{00A33A2C-1FDB-4763-AB29-F4DB26BA7E21}" srcId="{27B9CF51-EBBB-468C-A272-5D93936D2AE6}" destId="{B7C60115-E965-44FD-8F07-62C5A607B4B0}" srcOrd="0" destOrd="0" parTransId="{B186EA93-3D0F-4710-BA5F-BEBD265640F9}" sibTransId="{2804B8D3-0351-4C5B-B496-E08248823A2C}"/>
    <dgm:cxn modelId="{1F62B933-CC6E-4439-98CD-E7F1EF7849EE}" srcId="{27B9CF51-EBBB-468C-A272-5D93936D2AE6}" destId="{E4B3162B-169E-4FE9-B748-FFC148EE1E81}" srcOrd="4" destOrd="0" parTransId="{1A1D184C-6703-4D6B-9C31-7E822B90D4B6}" sibTransId="{FCDB417C-F701-40F0-ACE1-F4B14D963673}"/>
    <dgm:cxn modelId="{049F4863-15CD-4EAE-9066-989A839280A9}" srcId="{27B9CF51-EBBB-468C-A272-5D93936D2AE6}" destId="{11936E2D-B871-4AB7-94F5-8685EB805BEC}" srcOrd="2" destOrd="0" parTransId="{F5D6D167-7318-4C70-AACE-BDF237A54185}" sibTransId="{6C70A837-3224-44D3-8517-4DA00E8C0D7C}"/>
    <dgm:cxn modelId="{359B8D64-BAA5-4917-8DDA-656A7149DE80}" type="presOf" srcId="{3D3F882A-9385-470A-923E-4F97E2BF5FB1}" destId="{D238C539-7C28-4632-B342-5E9B997F08D7}" srcOrd="0" destOrd="0" presId="urn:microsoft.com/office/officeart/2005/8/layout/vList5"/>
    <dgm:cxn modelId="{1EF0A47B-589E-4A3D-A8B1-6B1081F5E4C9}" type="presOf" srcId="{A94ABA6F-7037-437A-9222-EF4B9045B089}" destId="{164A859B-6607-4242-A373-DE63BEBCE471}" srcOrd="0" destOrd="0" presId="urn:microsoft.com/office/officeart/2005/8/layout/vList5"/>
    <dgm:cxn modelId="{13146D7D-9567-44E9-B3FF-B3D4E8648D7B}" type="presOf" srcId="{1B7032C5-6C9D-4F47-A221-CB4FCEF2BB8B}" destId="{4874BD2D-B642-49B9-A84A-C2EBD5530711}" srcOrd="0" destOrd="0" presId="urn:microsoft.com/office/officeart/2005/8/layout/vList5"/>
    <dgm:cxn modelId="{A6041A88-02E0-41CC-8E0A-6538B9E9AA67}" type="presOf" srcId="{B7C60115-E965-44FD-8F07-62C5A607B4B0}" destId="{CC349712-5D2F-48EB-8013-D7425E227487}" srcOrd="0" destOrd="0" presId="urn:microsoft.com/office/officeart/2005/8/layout/vList5"/>
    <dgm:cxn modelId="{D9EFE195-F6C7-40EA-BEA1-8EDCFAB9B30A}" type="presOf" srcId="{E4B3162B-169E-4FE9-B748-FFC148EE1E81}" destId="{AA455A96-D5E8-4FB4-B155-B1EC2F1FACB0}" srcOrd="0" destOrd="0" presId="urn:microsoft.com/office/officeart/2005/8/layout/vList5"/>
    <dgm:cxn modelId="{4474E898-A5B4-48DA-A285-880474AC3E50}" srcId="{27B9CF51-EBBB-468C-A272-5D93936D2AE6}" destId="{A94ABA6F-7037-437A-9222-EF4B9045B089}" srcOrd="6" destOrd="0" parTransId="{E96DD29E-8F37-4B98-99D8-1AF91DE35B7F}" sibTransId="{23E86A6B-AACC-4EC6-8875-A2AF136DF34B}"/>
    <dgm:cxn modelId="{2DF514B7-1EF9-430F-86B6-D02B674703A0}" type="presOf" srcId="{27B9CF51-EBBB-468C-A272-5D93936D2AE6}" destId="{0BF20BE5-CD5B-4359-97E4-DD437F3349CA}" srcOrd="0" destOrd="0" presId="urn:microsoft.com/office/officeart/2005/8/layout/vList5"/>
    <dgm:cxn modelId="{7CAC3BC1-E51B-4BB0-B732-B2D3D448CFE1}" srcId="{27B9CF51-EBBB-468C-A272-5D93936D2AE6}" destId="{1B7032C5-6C9D-4F47-A221-CB4FCEF2BB8B}" srcOrd="1" destOrd="0" parTransId="{A8737A2D-ED18-4BC7-BFF5-8493E4E8C6B9}" sibTransId="{3E606AB9-D844-4AC5-98A1-774CA66FB357}"/>
    <dgm:cxn modelId="{7DAE6AD3-7568-4C70-94BC-9D9F26D3F086}" srcId="{27B9CF51-EBBB-468C-A272-5D93936D2AE6}" destId="{6CABAAA9-4A49-41F8-A6CF-11041211715A}" srcOrd="5" destOrd="0" parTransId="{1BD4FB5B-AC9D-4A3D-9AE9-CA478C31E5D2}" sibTransId="{A65C4A52-6FFA-4C10-B548-43838C183788}"/>
    <dgm:cxn modelId="{6DC291DD-EF09-449C-8B34-ED1241B4DD78}" srcId="{27B9CF51-EBBB-468C-A272-5D93936D2AE6}" destId="{3D3F882A-9385-470A-923E-4F97E2BF5FB1}" srcOrd="3" destOrd="0" parTransId="{EA418E89-C821-4A56-A33D-E288E4102799}" sibTransId="{EF27779B-FDB7-4D0E-8A7F-79037C375E7D}"/>
    <dgm:cxn modelId="{6ACF8AE1-86A3-431B-8235-78A6B63E459D}" type="presOf" srcId="{6CABAAA9-4A49-41F8-A6CF-11041211715A}" destId="{E1CBB506-5F8B-4F3D-A4F5-2A6E3C9A36D7}" srcOrd="0" destOrd="0" presId="urn:microsoft.com/office/officeart/2005/8/layout/vList5"/>
    <dgm:cxn modelId="{54E19AE8-FB7B-4356-B356-21264B1AB35B}" type="presOf" srcId="{6A674C1D-5D5F-44A8-BD36-AF2EB6E6C3D7}" destId="{12387FC9-07FE-40FF-A0F7-94412A8F09D7}" srcOrd="0" destOrd="0" presId="urn:microsoft.com/office/officeart/2005/8/layout/vList5"/>
    <dgm:cxn modelId="{6A5541EF-6FB5-4438-9880-409723543C8C}" srcId="{27B9CF51-EBBB-468C-A272-5D93936D2AE6}" destId="{6A674C1D-5D5F-44A8-BD36-AF2EB6E6C3D7}" srcOrd="7" destOrd="0" parTransId="{F9D4A295-B842-4C6A-B0DC-B6433EDD36E0}" sibTransId="{7CC2E85C-2904-4824-84B1-06D2341A1212}"/>
    <dgm:cxn modelId="{8CC96FF3-5963-409C-8188-7C5963995305}" type="presOf" srcId="{11936E2D-B871-4AB7-94F5-8685EB805BEC}" destId="{A36D9ED3-9F61-492A-9F8F-757F5F279DDA}" srcOrd="0" destOrd="0" presId="urn:microsoft.com/office/officeart/2005/8/layout/vList5"/>
    <dgm:cxn modelId="{A7B84CFE-675A-4F8F-B614-7E3213E92E66}" type="presParOf" srcId="{0BF20BE5-CD5B-4359-97E4-DD437F3349CA}" destId="{EEF37EB5-384D-4356-86C5-DAE7A223DFA0}" srcOrd="0" destOrd="0" presId="urn:microsoft.com/office/officeart/2005/8/layout/vList5"/>
    <dgm:cxn modelId="{EBFAAE65-CA3F-4A0A-8A9E-7EB87BA743D3}" type="presParOf" srcId="{EEF37EB5-384D-4356-86C5-DAE7A223DFA0}" destId="{CC349712-5D2F-48EB-8013-D7425E227487}" srcOrd="0" destOrd="0" presId="urn:microsoft.com/office/officeart/2005/8/layout/vList5"/>
    <dgm:cxn modelId="{2627BBD8-81E4-48D9-81C2-21434EC9DAF0}" type="presParOf" srcId="{0BF20BE5-CD5B-4359-97E4-DD437F3349CA}" destId="{CEEEE3A4-066F-4B69-BA03-A35E574DDE3D}" srcOrd="1" destOrd="0" presId="urn:microsoft.com/office/officeart/2005/8/layout/vList5"/>
    <dgm:cxn modelId="{73B53FDA-35D6-46B2-8B18-57F05BC11C03}" type="presParOf" srcId="{0BF20BE5-CD5B-4359-97E4-DD437F3349CA}" destId="{6F614459-12B1-47A0-99EF-ABD29C0081F2}" srcOrd="2" destOrd="0" presId="urn:microsoft.com/office/officeart/2005/8/layout/vList5"/>
    <dgm:cxn modelId="{122A0D10-DF6F-463B-85B4-B5A69C09564A}" type="presParOf" srcId="{6F614459-12B1-47A0-99EF-ABD29C0081F2}" destId="{4874BD2D-B642-49B9-A84A-C2EBD5530711}" srcOrd="0" destOrd="0" presId="urn:microsoft.com/office/officeart/2005/8/layout/vList5"/>
    <dgm:cxn modelId="{D997E678-C70F-4AE7-8F5E-91D99F06486F}" type="presParOf" srcId="{0BF20BE5-CD5B-4359-97E4-DD437F3349CA}" destId="{2FBB9DEF-598E-4A73-BA3F-F541E40897AA}" srcOrd="3" destOrd="0" presId="urn:microsoft.com/office/officeart/2005/8/layout/vList5"/>
    <dgm:cxn modelId="{4C251B6D-D582-454B-8F86-C1649095BF82}" type="presParOf" srcId="{0BF20BE5-CD5B-4359-97E4-DD437F3349CA}" destId="{0E4F8D63-2738-4DAC-B37B-44A864FE90A1}" srcOrd="4" destOrd="0" presId="urn:microsoft.com/office/officeart/2005/8/layout/vList5"/>
    <dgm:cxn modelId="{F9DDB7BF-9870-4B16-933B-EFCF216C6270}" type="presParOf" srcId="{0E4F8D63-2738-4DAC-B37B-44A864FE90A1}" destId="{A36D9ED3-9F61-492A-9F8F-757F5F279DDA}" srcOrd="0" destOrd="0" presId="urn:microsoft.com/office/officeart/2005/8/layout/vList5"/>
    <dgm:cxn modelId="{F951555B-0C39-4A32-8F6D-35AAEE2ECE77}" type="presParOf" srcId="{0BF20BE5-CD5B-4359-97E4-DD437F3349CA}" destId="{E50FBE92-90F6-413B-BB09-88DDC6607133}" srcOrd="5" destOrd="0" presId="urn:microsoft.com/office/officeart/2005/8/layout/vList5"/>
    <dgm:cxn modelId="{4369116F-7D0D-4B2F-A4B3-8D405B5B7A33}" type="presParOf" srcId="{0BF20BE5-CD5B-4359-97E4-DD437F3349CA}" destId="{510CA5E0-12BD-427E-B2EB-8DF7FD8170F9}" srcOrd="6" destOrd="0" presId="urn:microsoft.com/office/officeart/2005/8/layout/vList5"/>
    <dgm:cxn modelId="{35B73A2E-34FF-41DD-93FA-4E01EB30B1EE}" type="presParOf" srcId="{510CA5E0-12BD-427E-B2EB-8DF7FD8170F9}" destId="{D238C539-7C28-4632-B342-5E9B997F08D7}" srcOrd="0" destOrd="0" presId="urn:microsoft.com/office/officeart/2005/8/layout/vList5"/>
    <dgm:cxn modelId="{85D09B7F-A8F9-413E-9809-52753141E351}" type="presParOf" srcId="{0BF20BE5-CD5B-4359-97E4-DD437F3349CA}" destId="{2569FF2F-48C4-40B2-B3F2-03E98E6D59D4}" srcOrd="7" destOrd="0" presId="urn:microsoft.com/office/officeart/2005/8/layout/vList5"/>
    <dgm:cxn modelId="{5DA921B6-8722-4AA4-855D-F9F255DB86EF}" type="presParOf" srcId="{0BF20BE5-CD5B-4359-97E4-DD437F3349CA}" destId="{0B98CB95-5A70-4B87-9611-C96BF56C0DBA}" srcOrd="8" destOrd="0" presId="urn:microsoft.com/office/officeart/2005/8/layout/vList5"/>
    <dgm:cxn modelId="{B8238E89-D7D9-4958-B457-95C5064BB521}" type="presParOf" srcId="{0B98CB95-5A70-4B87-9611-C96BF56C0DBA}" destId="{AA455A96-D5E8-4FB4-B155-B1EC2F1FACB0}" srcOrd="0" destOrd="0" presId="urn:microsoft.com/office/officeart/2005/8/layout/vList5"/>
    <dgm:cxn modelId="{37D4C056-B37E-45ED-9751-A460B22041E9}" type="presParOf" srcId="{0BF20BE5-CD5B-4359-97E4-DD437F3349CA}" destId="{F870A3F7-B765-4FF5-A5D5-29BC6C4AD96A}" srcOrd="9" destOrd="0" presId="urn:microsoft.com/office/officeart/2005/8/layout/vList5"/>
    <dgm:cxn modelId="{B83CE271-81D7-4ECE-BAD4-852EEECB603D}" type="presParOf" srcId="{0BF20BE5-CD5B-4359-97E4-DD437F3349CA}" destId="{C39E09F2-5D61-46D9-A0FA-AB3A20570250}" srcOrd="10" destOrd="0" presId="urn:microsoft.com/office/officeart/2005/8/layout/vList5"/>
    <dgm:cxn modelId="{B65215D2-9ABE-4BB0-B7B5-4F70B4E21B41}" type="presParOf" srcId="{C39E09F2-5D61-46D9-A0FA-AB3A20570250}" destId="{E1CBB506-5F8B-4F3D-A4F5-2A6E3C9A36D7}" srcOrd="0" destOrd="0" presId="urn:microsoft.com/office/officeart/2005/8/layout/vList5"/>
    <dgm:cxn modelId="{2FFC3155-3ACD-457D-8B27-69AA92A86A7D}" type="presParOf" srcId="{0BF20BE5-CD5B-4359-97E4-DD437F3349CA}" destId="{DE9CA46D-8540-4477-A32E-182C83C6E2AA}" srcOrd="11" destOrd="0" presId="urn:microsoft.com/office/officeart/2005/8/layout/vList5"/>
    <dgm:cxn modelId="{E81D5D1C-C259-405E-94A6-1B6D6B89671C}" type="presParOf" srcId="{0BF20BE5-CD5B-4359-97E4-DD437F3349CA}" destId="{A6D7DF00-A0E9-448F-87CC-9CF1FF84DD52}" srcOrd="12" destOrd="0" presId="urn:microsoft.com/office/officeart/2005/8/layout/vList5"/>
    <dgm:cxn modelId="{66CC3F32-1F1E-4EF7-9BB8-A0C3C7092FD1}" type="presParOf" srcId="{A6D7DF00-A0E9-448F-87CC-9CF1FF84DD52}" destId="{164A859B-6607-4242-A373-DE63BEBCE471}" srcOrd="0" destOrd="0" presId="urn:microsoft.com/office/officeart/2005/8/layout/vList5"/>
    <dgm:cxn modelId="{25766C8E-BC9E-4FE9-B41E-1FFECF3BFFAB}" type="presParOf" srcId="{0BF20BE5-CD5B-4359-97E4-DD437F3349CA}" destId="{313C9C32-4571-47E2-88DD-F28D30CB3E9E}" srcOrd="13" destOrd="0" presId="urn:microsoft.com/office/officeart/2005/8/layout/vList5"/>
    <dgm:cxn modelId="{65C3E7D2-F910-4FB5-BD5D-1CCC2881C211}" type="presParOf" srcId="{0BF20BE5-CD5B-4359-97E4-DD437F3349CA}" destId="{4B2339A5-013C-4F64-8AD9-6FFC948F90BB}" srcOrd="14" destOrd="0" presId="urn:microsoft.com/office/officeart/2005/8/layout/vList5"/>
    <dgm:cxn modelId="{35AF74E1-41EF-4497-9D7D-012EC004E2EB}" type="presParOf" srcId="{4B2339A5-013C-4F64-8AD9-6FFC948F90BB}" destId="{12387FC9-07FE-40FF-A0F7-94412A8F09D7}"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EC36C89-9AF3-4278-AEEC-F3C38FD4BBE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28EA91E7-5549-43F5-920A-EDAD44B2DA45}">
      <dgm:prSet/>
      <dgm:spPr/>
      <dgm:t>
        <a:bodyPr/>
        <a:lstStyle/>
        <a:p>
          <a:r>
            <a:rPr lang="en-IN" dirty="0"/>
            <a:t>FEATURE ENGINEERING</a:t>
          </a:r>
          <a:br>
            <a:rPr lang="en-IN" dirty="0"/>
          </a:br>
          <a:endParaRPr lang="en-IN" dirty="0"/>
        </a:p>
      </dgm:t>
    </dgm:pt>
    <dgm:pt modelId="{97E4E338-8A90-4100-AD0A-B90DB46C8AFC}" type="parTrans" cxnId="{CE672EF4-A0B0-4A74-A7C5-445F7C557F87}">
      <dgm:prSet/>
      <dgm:spPr/>
      <dgm:t>
        <a:bodyPr/>
        <a:lstStyle/>
        <a:p>
          <a:endParaRPr lang="en-IN"/>
        </a:p>
      </dgm:t>
    </dgm:pt>
    <dgm:pt modelId="{3ACF82C9-1130-4B57-9FBF-4CADEB269DD8}" type="sibTrans" cxnId="{CE672EF4-A0B0-4A74-A7C5-445F7C557F87}">
      <dgm:prSet/>
      <dgm:spPr/>
      <dgm:t>
        <a:bodyPr/>
        <a:lstStyle/>
        <a:p>
          <a:endParaRPr lang="en-IN"/>
        </a:p>
      </dgm:t>
    </dgm:pt>
    <dgm:pt modelId="{D8D3F354-A6C7-47AE-835B-312D721F03C7}" type="pres">
      <dgm:prSet presAssocID="{AEC36C89-9AF3-4278-AEEC-F3C38FD4BBE7}" presName="linear" presStyleCnt="0">
        <dgm:presLayoutVars>
          <dgm:animLvl val="lvl"/>
          <dgm:resizeHandles val="exact"/>
        </dgm:presLayoutVars>
      </dgm:prSet>
      <dgm:spPr/>
    </dgm:pt>
    <dgm:pt modelId="{3C299601-EE03-42E5-A39C-14DA3325F2CE}" type="pres">
      <dgm:prSet presAssocID="{28EA91E7-5549-43F5-920A-EDAD44B2DA45}" presName="parentText" presStyleLbl="node1" presStyleIdx="0" presStyleCnt="1">
        <dgm:presLayoutVars>
          <dgm:chMax val="0"/>
          <dgm:bulletEnabled val="1"/>
        </dgm:presLayoutVars>
      </dgm:prSet>
      <dgm:spPr/>
    </dgm:pt>
  </dgm:ptLst>
  <dgm:cxnLst>
    <dgm:cxn modelId="{6F528C59-6DDA-4315-8CFE-9DD72D9E570E}" type="presOf" srcId="{AEC36C89-9AF3-4278-AEEC-F3C38FD4BBE7}" destId="{D8D3F354-A6C7-47AE-835B-312D721F03C7}" srcOrd="0" destOrd="0" presId="urn:microsoft.com/office/officeart/2005/8/layout/vList2"/>
    <dgm:cxn modelId="{C0D309BE-02E9-4BF2-BEFA-AF5C6A59983A}" type="presOf" srcId="{28EA91E7-5549-43F5-920A-EDAD44B2DA45}" destId="{3C299601-EE03-42E5-A39C-14DA3325F2CE}" srcOrd="0" destOrd="0" presId="urn:microsoft.com/office/officeart/2005/8/layout/vList2"/>
    <dgm:cxn modelId="{CE672EF4-A0B0-4A74-A7C5-445F7C557F87}" srcId="{AEC36C89-9AF3-4278-AEEC-F3C38FD4BBE7}" destId="{28EA91E7-5549-43F5-920A-EDAD44B2DA45}" srcOrd="0" destOrd="0" parTransId="{97E4E338-8A90-4100-AD0A-B90DB46C8AFC}" sibTransId="{3ACF82C9-1130-4B57-9FBF-4CADEB269DD8}"/>
    <dgm:cxn modelId="{BDEBA944-901E-4F3E-BCD5-7631851D003D}" type="presParOf" srcId="{D8D3F354-A6C7-47AE-835B-312D721F03C7}" destId="{3C299601-EE03-42E5-A39C-14DA3325F2C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1D29058-FD8F-48E9-8E5C-C5D9DB7CB3D0}" type="doc">
      <dgm:prSet loTypeId="urn:microsoft.com/office/officeart/2005/8/layout/vList2" loCatId="list" qsTypeId="urn:microsoft.com/office/officeart/2005/8/quickstyle/3d1" qsCatId="3D" csTypeId="urn:microsoft.com/office/officeart/2005/8/colors/accent1_2" csCatId="accent1"/>
      <dgm:spPr/>
      <dgm:t>
        <a:bodyPr/>
        <a:lstStyle/>
        <a:p>
          <a:endParaRPr lang="en-IN"/>
        </a:p>
      </dgm:t>
    </dgm:pt>
    <dgm:pt modelId="{09675823-6297-495A-9714-7435E73848BD}">
      <dgm:prSet/>
      <dgm:spPr/>
      <dgm:t>
        <a:bodyPr/>
        <a:lstStyle/>
        <a:p>
          <a:pPr algn="ctr"/>
          <a:r>
            <a:rPr lang="en-IN" b="1" dirty="0"/>
            <a:t>NAIVE BAYES CLASSIFICATION</a:t>
          </a:r>
          <a:endParaRPr lang="en-IN" dirty="0"/>
        </a:p>
      </dgm:t>
    </dgm:pt>
    <dgm:pt modelId="{1B37D82D-2592-447F-9443-433BFE2D41FC}" type="parTrans" cxnId="{3104F349-C4E8-45E2-A1D7-D149E8B2CC4B}">
      <dgm:prSet/>
      <dgm:spPr/>
      <dgm:t>
        <a:bodyPr/>
        <a:lstStyle/>
        <a:p>
          <a:endParaRPr lang="en-IN"/>
        </a:p>
      </dgm:t>
    </dgm:pt>
    <dgm:pt modelId="{BEE52F83-70BB-4BCB-871B-7DF197902585}" type="sibTrans" cxnId="{3104F349-C4E8-45E2-A1D7-D149E8B2CC4B}">
      <dgm:prSet/>
      <dgm:spPr/>
      <dgm:t>
        <a:bodyPr/>
        <a:lstStyle/>
        <a:p>
          <a:endParaRPr lang="en-IN"/>
        </a:p>
      </dgm:t>
    </dgm:pt>
    <dgm:pt modelId="{8FAD6BB1-7819-46DC-9CE1-382C5CBD49DD}" type="pres">
      <dgm:prSet presAssocID="{91D29058-FD8F-48E9-8E5C-C5D9DB7CB3D0}" presName="linear" presStyleCnt="0">
        <dgm:presLayoutVars>
          <dgm:animLvl val="lvl"/>
          <dgm:resizeHandles val="exact"/>
        </dgm:presLayoutVars>
      </dgm:prSet>
      <dgm:spPr/>
    </dgm:pt>
    <dgm:pt modelId="{A0B20CEC-F76D-4D84-ACFF-1C82868DADA1}" type="pres">
      <dgm:prSet presAssocID="{09675823-6297-495A-9714-7435E73848BD}" presName="parentText" presStyleLbl="node1" presStyleIdx="0" presStyleCnt="1">
        <dgm:presLayoutVars>
          <dgm:chMax val="0"/>
          <dgm:bulletEnabled val="1"/>
        </dgm:presLayoutVars>
      </dgm:prSet>
      <dgm:spPr/>
    </dgm:pt>
  </dgm:ptLst>
  <dgm:cxnLst>
    <dgm:cxn modelId="{3104F349-C4E8-45E2-A1D7-D149E8B2CC4B}" srcId="{91D29058-FD8F-48E9-8E5C-C5D9DB7CB3D0}" destId="{09675823-6297-495A-9714-7435E73848BD}" srcOrd="0" destOrd="0" parTransId="{1B37D82D-2592-447F-9443-433BFE2D41FC}" sibTransId="{BEE52F83-70BB-4BCB-871B-7DF197902585}"/>
    <dgm:cxn modelId="{71ADDEAC-D97A-496D-ACD3-4047936C9AC3}" type="presOf" srcId="{09675823-6297-495A-9714-7435E73848BD}" destId="{A0B20CEC-F76D-4D84-ACFF-1C82868DADA1}" srcOrd="0" destOrd="0" presId="urn:microsoft.com/office/officeart/2005/8/layout/vList2"/>
    <dgm:cxn modelId="{0BD6AADE-7D15-4826-AF88-0A00A3A62AC8}" type="presOf" srcId="{91D29058-FD8F-48E9-8E5C-C5D9DB7CB3D0}" destId="{8FAD6BB1-7819-46DC-9CE1-382C5CBD49DD}" srcOrd="0" destOrd="0" presId="urn:microsoft.com/office/officeart/2005/8/layout/vList2"/>
    <dgm:cxn modelId="{F72125CD-35A0-468F-AEEC-707ABEACDAE9}" type="presParOf" srcId="{8FAD6BB1-7819-46DC-9CE1-382C5CBD49DD}" destId="{A0B20CEC-F76D-4D84-ACFF-1C82868DADA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6AD62E1-1DE1-48B5-AD75-B97649A811E1}" type="doc">
      <dgm:prSet loTypeId="urn:microsoft.com/office/officeart/2005/8/layout/vList2" loCatId="list" qsTypeId="urn:microsoft.com/office/officeart/2005/8/quickstyle/3d1" qsCatId="3D" csTypeId="urn:microsoft.com/office/officeart/2005/8/colors/accent1_2" csCatId="accent1"/>
      <dgm:spPr/>
      <dgm:t>
        <a:bodyPr/>
        <a:lstStyle/>
        <a:p>
          <a:endParaRPr lang="en-IN"/>
        </a:p>
      </dgm:t>
    </dgm:pt>
    <dgm:pt modelId="{5CACBACC-1744-4421-811F-0ACBECC5266A}">
      <dgm:prSet/>
      <dgm:spPr/>
      <dgm:t>
        <a:bodyPr/>
        <a:lstStyle/>
        <a:p>
          <a:pPr algn="ctr"/>
          <a:r>
            <a:rPr lang="en-IN" b="1" dirty="0"/>
            <a:t>K - Nearest Neighbour</a:t>
          </a:r>
          <a:endParaRPr lang="en-IN" dirty="0"/>
        </a:p>
      </dgm:t>
    </dgm:pt>
    <dgm:pt modelId="{26162192-CD1C-449D-A08F-5D63DE6301A9}" type="parTrans" cxnId="{07FCF8A4-A620-4FAB-B539-98B4810B104C}">
      <dgm:prSet/>
      <dgm:spPr/>
      <dgm:t>
        <a:bodyPr/>
        <a:lstStyle/>
        <a:p>
          <a:endParaRPr lang="en-IN"/>
        </a:p>
      </dgm:t>
    </dgm:pt>
    <dgm:pt modelId="{11AD5EAC-3676-491C-A59C-D42DD2090D10}" type="sibTrans" cxnId="{07FCF8A4-A620-4FAB-B539-98B4810B104C}">
      <dgm:prSet/>
      <dgm:spPr/>
      <dgm:t>
        <a:bodyPr/>
        <a:lstStyle/>
        <a:p>
          <a:endParaRPr lang="en-IN"/>
        </a:p>
      </dgm:t>
    </dgm:pt>
    <dgm:pt modelId="{F1D0189F-E82D-4115-AA22-CD4A02138306}" type="pres">
      <dgm:prSet presAssocID="{A6AD62E1-1DE1-48B5-AD75-B97649A811E1}" presName="linear" presStyleCnt="0">
        <dgm:presLayoutVars>
          <dgm:animLvl val="lvl"/>
          <dgm:resizeHandles val="exact"/>
        </dgm:presLayoutVars>
      </dgm:prSet>
      <dgm:spPr/>
    </dgm:pt>
    <dgm:pt modelId="{FA0A7DA5-BF9A-43BE-A1B1-CE4D0135B691}" type="pres">
      <dgm:prSet presAssocID="{5CACBACC-1744-4421-811F-0ACBECC5266A}" presName="parentText" presStyleLbl="node1" presStyleIdx="0" presStyleCnt="1">
        <dgm:presLayoutVars>
          <dgm:chMax val="0"/>
          <dgm:bulletEnabled val="1"/>
        </dgm:presLayoutVars>
      </dgm:prSet>
      <dgm:spPr/>
    </dgm:pt>
  </dgm:ptLst>
  <dgm:cxnLst>
    <dgm:cxn modelId="{32BDF61B-65E3-44AF-866B-17D2D626AC16}" type="presOf" srcId="{A6AD62E1-1DE1-48B5-AD75-B97649A811E1}" destId="{F1D0189F-E82D-4115-AA22-CD4A02138306}" srcOrd="0" destOrd="0" presId="urn:microsoft.com/office/officeart/2005/8/layout/vList2"/>
    <dgm:cxn modelId="{C5E2A229-CCFD-4850-84D0-E0255222A2A3}" type="presOf" srcId="{5CACBACC-1744-4421-811F-0ACBECC5266A}" destId="{FA0A7DA5-BF9A-43BE-A1B1-CE4D0135B691}" srcOrd="0" destOrd="0" presId="urn:microsoft.com/office/officeart/2005/8/layout/vList2"/>
    <dgm:cxn modelId="{07FCF8A4-A620-4FAB-B539-98B4810B104C}" srcId="{A6AD62E1-1DE1-48B5-AD75-B97649A811E1}" destId="{5CACBACC-1744-4421-811F-0ACBECC5266A}" srcOrd="0" destOrd="0" parTransId="{26162192-CD1C-449D-A08F-5D63DE6301A9}" sibTransId="{11AD5EAC-3676-491C-A59C-D42DD2090D10}"/>
    <dgm:cxn modelId="{70DF35BF-2A65-45B2-9D0B-40DF7E9D82DC}" type="presParOf" srcId="{F1D0189F-E82D-4115-AA22-CD4A02138306}" destId="{FA0A7DA5-BF9A-43BE-A1B1-CE4D0135B69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75D2ED0-010C-4EBC-AD7A-FD8184050A1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C3321E20-4709-478D-AD38-0A84C4FFBE45}">
      <dgm:prSet/>
      <dgm:spPr/>
      <dgm:t>
        <a:bodyPr/>
        <a:lstStyle/>
        <a:p>
          <a:pPr algn="ctr"/>
          <a:r>
            <a:rPr lang="en-IN" b="1" dirty="0"/>
            <a:t>LOGISTIC REGRESSION</a:t>
          </a:r>
          <a:br>
            <a:rPr lang="en-IN" dirty="0"/>
          </a:br>
          <a:endParaRPr lang="en-IN" dirty="0"/>
        </a:p>
      </dgm:t>
    </dgm:pt>
    <dgm:pt modelId="{DBE8A4C5-72F6-49E4-902E-98C5575C8E59}" type="parTrans" cxnId="{6AFF06C1-3D10-4BEB-9CC9-2009182B76BE}">
      <dgm:prSet/>
      <dgm:spPr/>
      <dgm:t>
        <a:bodyPr/>
        <a:lstStyle/>
        <a:p>
          <a:endParaRPr lang="en-IN"/>
        </a:p>
      </dgm:t>
    </dgm:pt>
    <dgm:pt modelId="{16D2B64A-4FEF-4FED-AC20-4071A7FEAB89}" type="sibTrans" cxnId="{6AFF06C1-3D10-4BEB-9CC9-2009182B76BE}">
      <dgm:prSet/>
      <dgm:spPr/>
      <dgm:t>
        <a:bodyPr/>
        <a:lstStyle/>
        <a:p>
          <a:endParaRPr lang="en-IN"/>
        </a:p>
      </dgm:t>
    </dgm:pt>
    <dgm:pt modelId="{79E19DB2-68DA-4378-9A0D-071AA62705CA}" type="pres">
      <dgm:prSet presAssocID="{175D2ED0-010C-4EBC-AD7A-FD8184050A16}" presName="linear" presStyleCnt="0">
        <dgm:presLayoutVars>
          <dgm:animLvl val="lvl"/>
          <dgm:resizeHandles val="exact"/>
        </dgm:presLayoutVars>
      </dgm:prSet>
      <dgm:spPr/>
    </dgm:pt>
    <dgm:pt modelId="{AB670178-97B8-49F8-868C-EC237B2D0B51}" type="pres">
      <dgm:prSet presAssocID="{C3321E20-4709-478D-AD38-0A84C4FFBE45}" presName="parentText" presStyleLbl="node1" presStyleIdx="0" presStyleCnt="1" custLinFactNeighborY="943">
        <dgm:presLayoutVars>
          <dgm:chMax val="0"/>
          <dgm:bulletEnabled val="1"/>
        </dgm:presLayoutVars>
      </dgm:prSet>
      <dgm:spPr/>
    </dgm:pt>
  </dgm:ptLst>
  <dgm:cxnLst>
    <dgm:cxn modelId="{A4EDBE37-3A2B-42F3-AEA0-9E9FE284B918}" type="presOf" srcId="{C3321E20-4709-478D-AD38-0A84C4FFBE45}" destId="{AB670178-97B8-49F8-868C-EC237B2D0B51}" srcOrd="0" destOrd="0" presId="urn:microsoft.com/office/officeart/2005/8/layout/vList2"/>
    <dgm:cxn modelId="{15B79FC0-36C2-41F2-A4E7-D5568680A955}" type="presOf" srcId="{175D2ED0-010C-4EBC-AD7A-FD8184050A16}" destId="{79E19DB2-68DA-4378-9A0D-071AA62705CA}" srcOrd="0" destOrd="0" presId="urn:microsoft.com/office/officeart/2005/8/layout/vList2"/>
    <dgm:cxn modelId="{6AFF06C1-3D10-4BEB-9CC9-2009182B76BE}" srcId="{175D2ED0-010C-4EBC-AD7A-FD8184050A16}" destId="{C3321E20-4709-478D-AD38-0A84C4FFBE45}" srcOrd="0" destOrd="0" parTransId="{DBE8A4C5-72F6-49E4-902E-98C5575C8E59}" sibTransId="{16D2B64A-4FEF-4FED-AC20-4071A7FEAB89}"/>
    <dgm:cxn modelId="{1021DD06-07E8-4C0D-BBF9-83B4131B6476}" type="presParOf" srcId="{79E19DB2-68DA-4378-9A0D-071AA62705CA}" destId="{AB670178-97B8-49F8-868C-EC237B2D0B5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F83304B-ED97-4056-B590-89C5AA6C5A7B}" type="doc">
      <dgm:prSet loTypeId="urn:microsoft.com/office/officeart/2005/8/layout/vList2" loCatId="list" qsTypeId="urn:microsoft.com/office/officeart/2005/8/quickstyle/3d1" qsCatId="3D" csTypeId="urn:microsoft.com/office/officeart/2005/8/colors/accent1_2" csCatId="accent1"/>
      <dgm:spPr/>
      <dgm:t>
        <a:bodyPr/>
        <a:lstStyle/>
        <a:p>
          <a:endParaRPr lang="en-IN"/>
        </a:p>
      </dgm:t>
    </dgm:pt>
    <dgm:pt modelId="{62409FC7-72AD-4609-9BE4-A3B525DB6BF4}">
      <dgm:prSet/>
      <dgm:spPr/>
      <dgm:t>
        <a:bodyPr/>
        <a:lstStyle/>
        <a:p>
          <a:pPr algn="ctr"/>
          <a:r>
            <a:rPr lang="en-IN" b="1" dirty="0"/>
            <a:t>SUPPORT VECTOR MACHINE (SVM)</a:t>
          </a:r>
          <a:endParaRPr lang="en-IN" dirty="0"/>
        </a:p>
      </dgm:t>
    </dgm:pt>
    <dgm:pt modelId="{B0F9B6C6-61DF-4DFF-B2F6-AB9A63A870F5}" type="parTrans" cxnId="{57A17F3F-E60C-4A0D-9E47-FDB382A599BC}">
      <dgm:prSet/>
      <dgm:spPr/>
      <dgm:t>
        <a:bodyPr/>
        <a:lstStyle/>
        <a:p>
          <a:endParaRPr lang="en-IN"/>
        </a:p>
      </dgm:t>
    </dgm:pt>
    <dgm:pt modelId="{220E03C5-ED43-403A-977B-72FA9F87517F}" type="sibTrans" cxnId="{57A17F3F-E60C-4A0D-9E47-FDB382A599BC}">
      <dgm:prSet/>
      <dgm:spPr/>
      <dgm:t>
        <a:bodyPr/>
        <a:lstStyle/>
        <a:p>
          <a:endParaRPr lang="en-IN"/>
        </a:p>
      </dgm:t>
    </dgm:pt>
    <dgm:pt modelId="{5707E050-7F26-4ADA-A255-0F2BF691BB43}" type="pres">
      <dgm:prSet presAssocID="{CF83304B-ED97-4056-B590-89C5AA6C5A7B}" presName="linear" presStyleCnt="0">
        <dgm:presLayoutVars>
          <dgm:animLvl val="lvl"/>
          <dgm:resizeHandles val="exact"/>
        </dgm:presLayoutVars>
      </dgm:prSet>
      <dgm:spPr/>
    </dgm:pt>
    <dgm:pt modelId="{C4A78166-FA7E-4A5E-A31E-5BC94C10CEB2}" type="pres">
      <dgm:prSet presAssocID="{62409FC7-72AD-4609-9BE4-A3B525DB6BF4}" presName="parentText" presStyleLbl="node1" presStyleIdx="0" presStyleCnt="1" custAng="0">
        <dgm:presLayoutVars>
          <dgm:chMax val="0"/>
          <dgm:bulletEnabled val="1"/>
        </dgm:presLayoutVars>
      </dgm:prSet>
      <dgm:spPr/>
    </dgm:pt>
  </dgm:ptLst>
  <dgm:cxnLst>
    <dgm:cxn modelId="{57A17F3F-E60C-4A0D-9E47-FDB382A599BC}" srcId="{CF83304B-ED97-4056-B590-89C5AA6C5A7B}" destId="{62409FC7-72AD-4609-9BE4-A3B525DB6BF4}" srcOrd="0" destOrd="0" parTransId="{B0F9B6C6-61DF-4DFF-B2F6-AB9A63A870F5}" sibTransId="{220E03C5-ED43-403A-977B-72FA9F87517F}"/>
    <dgm:cxn modelId="{07A71661-667F-4A8A-A25E-8447789DBD00}" type="presOf" srcId="{62409FC7-72AD-4609-9BE4-A3B525DB6BF4}" destId="{C4A78166-FA7E-4A5E-A31E-5BC94C10CEB2}" srcOrd="0" destOrd="0" presId="urn:microsoft.com/office/officeart/2005/8/layout/vList2"/>
    <dgm:cxn modelId="{BFD8D5F8-359B-4446-80D1-D7629D1E6CE8}" type="presOf" srcId="{CF83304B-ED97-4056-B590-89C5AA6C5A7B}" destId="{5707E050-7F26-4ADA-A255-0F2BF691BB43}" srcOrd="0" destOrd="0" presId="urn:microsoft.com/office/officeart/2005/8/layout/vList2"/>
    <dgm:cxn modelId="{8CE13686-4643-4FA5-AF96-C5E861456CCB}" type="presParOf" srcId="{5707E050-7F26-4ADA-A255-0F2BF691BB43}" destId="{C4A78166-FA7E-4A5E-A31E-5BC94C10CEB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38F54FD-473B-4BF4-9C00-EF8E196C85E3}" type="doc">
      <dgm:prSet loTypeId="urn:microsoft.com/office/officeart/2005/8/layout/vList2" loCatId="list" qsTypeId="urn:microsoft.com/office/officeart/2005/8/quickstyle/3d1" qsCatId="3D" csTypeId="urn:microsoft.com/office/officeart/2005/8/colors/accent1_2" csCatId="accent1"/>
      <dgm:spPr/>
      <dgm:t>
        <a:bodyPr/>
        <a:lstStyle/>
        <a:p>
          <a:endParaRPr lang="en-IN"/>
        </a:p>
      </dgm:t>
    </dgm:pt>
    <dgm:pt modelId="{B29E6201-5751-4676-A745-9F28891B11E9}">
      <dgm:prSet/>
      <dgm:spPr/>
      <dgm:t>
        <a:bodyPr/>
        <a:lstStyle/>
        <a:p>
          <a:pPr algn="ctr"/>
          <a:r>
            <a:rPr lang="en-IN" b="1" dirty="0"/>
            <a:t>DECISION TREE</a:t>
          </a:r>
          <a:endParaRPr lang="en-IN" dirty="0"/>
        </a:p>
      </dgm:t>
    </dgm:pt>
    <dgm:pt modelId="{FCE24ED4-B092-4B03-B14A-41BCEFD06420}" type="parTrans" cxnId="{22C43153-0C8B-4281-9700-25872D96FC8D}">
      <dgm:prSet/>
      <dgm:spPr/>
      <dgm:t>
        <a:bodyPr/>
        <a:lstStyle/>
        <a:p>
          <a:endParaRPr lang="en-IN"/>
        </a:p>
      </dgm:t>
    </dgm:pt>
    <dgm:pt modelId="{19B49612-989B-47A5-AFF2-1F7C73AD97DE}" type="sibTrans" cxnId="{22C43153-0C8B-4281-9700-25872D96FC8D}">
      <dgm:prSet/>
      <dgm:spPr/>
      <dgm:t>
        <a:bodyPr/>
        <a:lstStyle/>
        <a:p>
          <a:endParaRPr lang="en-IN"/>
        </a:p>
      </dgm:t>
    </dgm:pt>
    <dgm:pt modelId="{8F4E88F5-70D0-4397-8DF4-602EA7EFEC84}" type="pres">
      <dgm:prSet presAssocID="{838F54FD-473B-4BF4-9C00-EF8E196C85E3}" presName="linear" presStyleCnt="0">
        <dgm:presLayoutVars>
          <dgm:animLvl val="lvl"/>
          <dgm:resizeHandles val="exact"/>
        </dgm:presLayoutVars>
      </dgm:prSet>
      <dgm:spPr/>
    </dgm:pt>
    <dgm:pt modelId="{355E4770-48A7-445A-A63A-8182D032BF21}" type="pres">
      <dgm:prSet presAssocID="{B29E6201-5751-4676-A745-9F28891B11E9}" presName="parentText" presStyleLbl="node1" presStyleIdx="0" presStyleCnt="1">
        <dgm:presLayoutVars>
          <dgm:chMax val="0"/>
          <dgm:bulletEnabled val="1"/>
        </dgm:presLayoutVars>
      </dgm:prSet>
      <dgm:spPr/>
    </dgm:pt>
  </dgm:ptLst>
  <dgm:cxnLst>
    <dgm:cxn modelId="{F342341B-5A53-44DC-972F-2BA68F8DF012}" type="presOf" srcId="{B29E6201-5751-4676-A745-9F28891B11E9}" destId="{355E4770-48A7-445A-A63A-8182D032BF21}" srcOrd="0" destOrd="0" presId="urn:microsoft.com/office/officeart/2005/8/layout/vList2"/>
    <dgm:cxn modelId="{22C43153-0C8B-4281-9700-25872D96FC8D}" srcId="{838F54FD-473B-4BF4-9C00-EF8E196C85E3}" destId="{B29E6201-5751-4676-A745-9F28891B11E9}" srcOrd="0" destOrd="0" parTransId="{FCE24ED4-B092-4B03-B14A-41BCEFD06420}" sibTransId="{19B49612-989B-47A5-AFF2-1F7C73AD97DE}"/>
    <dgm:cxn modelId="{C5B118BB-F011-4FAC-A33E-E42D83A4A8EB}" type="presOf" srcId="{838F54FD-473B-4BF4-9C00-EF8E196C85E3}" destId="{8F4E88F5-70D0-4397-8DF4-602EA7EFEC84}" srcOrd="0" destOrd="0" presId="urn:microsoft.com/office/officeart/2005/8/layout/vList2"/>
    <dgm:cxn modelId="{071F08D7-40A4-40A8-9231-0923EAFA865E}" type="presParOf" srcId="{8F4E88F5-70D0-4397-8DF4-602EA7EFEC84}" destId="{355E4770-48A7-445A-A63A-8182D032BF2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8ABDFD9-F1DE-458F-94B3-9CCFE283F4DC}" type="doc">
      <dgm:prSet loTypeId="urn:microsoft.com/office/officeart/2005/8/layout/vList2" loCatId="list" qsTypeId="urn:microsoft.com/office/officeart/2005/8/quickstyle/3d1" qsCatId="3D" csTypeId="urn:microsoft.com/office/officeart/2005/8/colors/accent1_2" csCatId="accent1"/>
      <dgm:spPr/>
      <dgm:t>
        <a:bodyPr/>
        <a:lstStyle/>
        <a:p>
          <a:endParaRPr lang="en-IN"/>
        </a:p>
      </dgm:t>
    </dgm:pt>
    <dgm:pt modelId="{9C80BD4D-2425-40B4-84DD-01CAC7CE6A97}">
      <dgm:prSet/>
      <dgm:spPr/>
      <dgm:t>
        <a:bodyPr/>
        <a:lstStyle/>
        <a:p>
          <a:pPr algn="ctr"/>
          <a:r>
            <a:rPr lang="en-IN" b="1" dirty="0"/>
            <a:t>Random Forest</a:t>
          </a:r>
          <a:endParaRPr lang="en-IN" dirty="0"/>
        </a:p>
      </dgm:t>
    </dgm:pt>
    <dgm:pt modelId="{528859E7-CD9E-41B3-BF3D-9F7EFD75D389}" type="parTrans" cxnId="{42280DE2-D8DB-469E-8950-C787222E26CD}">
      <dgm:prSet/>
      <dgm:spPr/>
      <dgm:t>
        <a:bodyPr/>
        <a:lstStyle/>
        <a:p>
          <a:endParaRPr lang="en-IN"/>
        </a:p>
      </dgm:t>
    </dgm:pt>
    <dgm:pt modelId="{C0369EF1-A78B-43D7-BC4D-650EACBC17F0}" type="sibTrans" cxnId="{42280DE2-D8DB-469E-8950-C787222E26CD}">
      <dgm:prSet/>
      <dgm:spPr/>
      <dgm:t>
        <a:bodyPr/>
        <a:lstStyle/>
        <a:p>
          <a:endParaRPr lang="en-IN"/>
        </a:p>
      </dgm:t>
    </dgm:pt>
    <dgm:pt modelId="{E3D37F93-4695-4172-9F72-B8015D611D2B}" type="pres">
      <dgm:prSet presAssocID="{58ABDFD9-F1DE-458F-94B3-9CCFE283F4DC}" presName="linear" presStyleCnt="0">
        <dgm:presLayoutVars>
          <dgm:animLvl val="lvl"/>
          <dgm:resizeHandles val="exact"/>
        </dgm:presLayoutVars>
      </dgm:prSet>
      <dgm:spPr/>
    </dgm:pt>
    <dgm:pt modelId="{0DDCAAD3-8879-4C8C-ACEB-034856C1F991}" type="pres">
      <dgm:prSet presAssocID="{9C80BD4D-2425-40B4-84DD-01CAC7CE6A97}" presName="parentText" presStyleLbl="node1" presStyleIdx="0" presStyleCnt="1">
        <dgm:presLayoutVars>
          <dgm:chMax val="0"/>
          <dgm:bulletEnabled val="1"/>
        </dgm:presLayoutVars>
      </dgm:prSet>
      <dgm:spPr/>
    </dgm:pt>
  </dgm:ptLst>
  <dgm:cxnLst>
    <dgm:cxn modelId="{17B7C217-3B49-4DCE-B777-7AF71F3847D1}" type="presOf" srcId="{58ABDFD9-F1DE-458F-94B3-9CCFE283F4DC}" destId="{E3D37F93-4695-4172-9F72-B8015D611D2B}" srcOrd="0" destOrd="0" presId="urn:microsoft.com/office/officeart/2005/8/layout/vList2"/>
    <dgm:cxn modelId="{3A0218AE-736B-447C-A899-573BBBA2B795}" type="presOf" srcId="{9C80BD4D-2425-40B4-84DD-01CAC7CE6A97}" destId="{0DDCAAD3-8879-4C8C-ACEB-034856C1F991}" srcOrd="0" destOrd="0" presId="urn:microsoft.com/office/officeart/2005/8/layout/vList2"/>
    <dgm:cxn modelId="{42280DE2-D8DB-469E-8950-C787222E26CD}" srcId="{58ABDFD9-F1DE-458F-94B3-9CCFE283F4DC}" destId="{9C80BD4D-2425-40B4-84DD-01CAC7CE6A97}" srcOrd="0" destOrd="0" parTransId="{528859E7-CD9E-41B3-BF3D-9F7EFD75D389}" sibTransId="{C0369EF1-A78B-43D7-BC4D-650EACBC17F0}"/>
    <dgm:cxn modelId="{B1E363AA-8A0E-49C6-84A4-55267A7FC749}" type="presParOf" srcId="{E3D37F93-4695-4172-9F72-B8015D611D2B}" destId="{0DDCAAD3-8879-4C8C-ACEB-034856C1F99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8FE5E89-FE08-4008-864C-80550372C99E}" type="doc">
      <dgm:prSet loTypeId="urn:microsoft.com/office/officeart/2005/8/layout/vList2" loCatId="list" qsTypeId="urn:microsoft.com/office/officeart/2005/8/quickstyle/3d1" qsCatId="3D" csTypeId="urn:microsoft.com/office/officeart/2005/8/colors/accent1_2" csCatId="accent1"/>
      <dgm:spPr/>
      <dgm:t>
        <a:bodyPr/>
        <a:lstStyle/>
        <a:p>
          <a:endParaRPr lang="en-IN"/>
        </a:p>
      </dgm:t>
    </dgm:pt>
    <dgm:pt modelId="{7905C202-5474-409A-B7C8-5C27C1BED304}">
      <dgm:prSet custT="1"/>
      <dgm:spPr/>
      <dgm:t>
        <a:bodyPr/>
        <a:lstStyle/>
        <a:p>
          <a:pPr algn="ctr"/>
          <a:r>
            <a:rPr lang="en-US" sz="3600" b="1" dirty="0"/>
            <a:t>BAR PLOT FOR ACCURACY COMPARISON</a:t>
          </a:r>
          <a:endParaRPr lang="en-IN" sz="3600" dirty="0"/>
        </a:p>
      </dgm:t>
    </dgm:pt>
    <dgm:pt modelId="{5569BB77-5EF9-4A47-8506-7C560547D01C}" type="parTrans" cxnId="{8D9E1304-1505-42D7-B7AA-3231AEC1F1E1}">
      <dgm:prSet/>
      <dgm:spPr/>
      <dgm:t>
        <a:bodyPr/>
        <a:lstStyle/>
        <a:p>
          <a:endParaRPr lang="en-IN"/>
        </a:p>
      </dgm:t>
    </dgm:pt>
    <dgm:pt modelId="{14386278-2CAF-4AD6-A081-C91029DADEDA}" type="sibTrans" cxnId="{8D9E1304-1505-42D7-B7AA-3231AEC1F1E1}">
      <dgm:prSet/>
      <dgm:spPr/>
      <dgm:t>
        <a:bodyPr/>
        <a:lstStyle/>
        <a:p>
          <a:endParaRPr lang="en-IN"/>
        </a:p>
      </dgm:t>
    </dgm:pt>
    <dgm:pt modelId="{6053D70E-F668-444E-A7C0-B090B70A7C21}" type="pres">
      <dgm:prSet presAssocID="{38FE5E89-FE08-4008-864C-80550372C99E}" presName="linear" presStyleCnt="0">
        <dgm:presLayoutVars>
          <dgm:animLvl val="lvl"/>
          <dgm:resizeHandles val="exact"/>
        </dgm:presLayoutVars>
      </dgm:prSet>
      <dgm:spPr/>
    </dgm:pt>
    <dgm:pt modelId="{6A635FCB-979B-4893-ACCF-D23377494A1C}" type="pres">
      <dgm:prSet presAssocID="{7905C202-5474-409A-B7C8-5C27C1BED304}" presName="parentText" presStyleLbl="node1" presStyleIdx="0" presStyleCnt="1">
        <dgm:presLayoutVars>
          <dgm:chMax val="0"/>
          <dgm:bulletEnabled val="1"/>
        </dgm:presLayoutVars>
      </dgm:prSet>
      <dgm:spPr/>
    </dgm:pt>
  </dgm:ptLst>
  <dgm:cxnLst>
    <dgm:cxn modelId="{8D9E1304-1505-42D7-B7AA-3231AEC1F1E1}" srcId="{38FE5E89-FE08-4008-864C-80550372C99E}" destId="{7905C202-5474-409A-B7C8-5C27C1BED304}" srcOrd="0" destOrd="0" parTransId="{5569BB77-5EF9-4A47-8506-7C560547D01C}" sibTransId="{14386278-2CAF-4AD6-A081-C91029DADEDA}"/>
    <dgm:cxn modelId="{6A6B220B-A875-4AC3-BEED-677A3C755F07}" type="presOf" srcId="{7905C202-5474-409A-B7C8-5C27C1BED304}" destId="{6A635FCB-979B-4893-ACCF-D23377494A1C}" srcOrd="0" destOrd="0" presId="urn:microsoft.com/office/officeart/2005/8/layout/vList2"/>
    <dgm:cxn modelId="{A999716A-47E9-4052-92AC-928057D237A5}" type="presOf" srcId="{38FE5E89-FE08-4008-864C-80550372C99E}" destId="{6053D70E-F668-444E-A7C0-B090B70A7C21}" srcOrd="0" destOrd="0" presId="urn:microsoft.com/office/officeart/2005/8/layout/vList2"/>
    <dgm:cxn modelId="{329A83AD-EC88-4F7F-ADE1-A1C6A52233A3}" type="presParOf" srcId="{6053D70E-F668-444E-A7C0-B090B70A7C21}" destId="{6A635FCB-979B-4893-ACCF-D23377494A1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E587412-451E-481B-8702-5C45663FEFFE}"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58CD06D-8A47-4B09-98E3-2EEFEC4CF568}">
      <dgm:prSet/>
      <dgm:spPr/>
      <dgm:t>
        <a:bodyPr/>
        <a:lstStyle/>
        <a:p>
          <a:pPr algn="ctr"/>
          <a:r>
            <a:rPr lang="en-US" b="1" dirty="0"/>
            <a:t>PROBLEM SOLUTION</a:t>
          </a:r>
          <a:endParaRPr lang="en-IN" dirty="0"/>
        </a:p>
      </dgm:t>
    </dgm:pt>
    <dgm:pt modelId="{7B1281D8-3007-4415-B1D6-0EC2DC8AE1E0}" type="parTrans" cxnId="{CDA8621D-70F2-4ECB-AC74-8DDA8FED7711}">
      <dgm:prSet/>
      <dgm:spPr/>
      <dgm:t>
        <a:bodyPr/>
        <a:lstStyle/>
        <a:p>
          <a:endParaRPr lang="en-IN"/>
        </a:p>
      </dgm:t>
    </dgm:pt>
    <dgm:pt modelId="{EEBEC20A-0C11-46BB-A943-254060D63633}" type="sibTrans" cxnId="{CDA8621D-70F2-4ECB-AC74-8DDA8FED7711}">
      <dgm:prSet/>
      <dgm:spPr/>
      <dgm:t>
        <a:bodyPr/>
        <a:lstStyle/>
        <a:p>
          <a:endParaRPr lang="en-IN"/>
        </a:p>
      </dgm:t>
    </dgm:pt>
    <dgm:pt modelId="{3CA1EF0C-7A01-4969-8AFB-A51DB8311DCE}" type="pres">
      <dgm:prSet presAssocID="{3E587412-451E-481B-8702-5C45663FEFFE}" presName="linear" presStyleCnt="0">
        <dgm:presLayoutVars>
          <dgm:animLvl val="lvl"/>
          <dgm:resizeHandles val="exact"/>
        </dgm:presLayoutVars>
      </dgm:prSet>
      <dgm:spPr/>
    </dgm:pt>
    <dgm:pt modelId="{2CB929B4-D4EA-4F0A-8DB1-A469CDC4B5DB}" type="pres">
      <dgm:prSet presAssocID="{958CD06D-8A47-4B09-98E3-2EEFEC4CF568}" presName="parentText" presStyleLbl="node1" presStyleIdx="0" presStyleCnt="1" custScaleY="103643">
        <dgm:presLayoutVars>
          <dgm:chMax val="0"/>
          <dgm:bulletEnabled val="1"/>
        </dgm:presLayoutVars>
      </dgm:prSet>
      <dgm:spPr/>
    </dgm:pt>
  </dgm:ptLst>
  <dgm:cxnLst>
    <dgm:cxn modelId="{CDA8621D-70F2-4ECB-AC74-8DDA8FED7711}" srcId="{3E587412-451E-481B-8702-5C45663FEFFE}" destId="{958CD06D-8A47-4B09-98E3-2EEFEC4CF568}" srcOrd="0" destOrd="0" parTransId="{7B1281D8-3007-4415-B1D6-0EC2DC8AE1E0}" sibTransId="{EEBEC20A-0C11-46BB-A943-254060D63633}"/>
    <dgm:cxn modelId="{09713B50-6F50-41FF-B776-CB232926859D}" type="presOf" srcId="{3E587412-451E-481B-8702-5C45663FEFFE}" destId="{3CA1EF0C-7A01-4969-8AFB-A51DB8311DCE}" srcOrd="0" destOrd="0" presId="urn:microsoft.com/office/officeart/2005/8/layout/vList2"/>
    <dgm:cxn modelId="{05CFBCC0-68FA-4EA9-A396-1AFAE9919D6C}" type="presOf" srcId="{958CD06D-8A47-4B09-98E3-2EEFEC4CF568}" destId="{2CB929B4-D4EA-4F0A-8DB1-A469CDC4B5DB}" srcOrd="0" destOrd="0" presId="urn:microsoft.com/office/officeart/2005/8/layout/vList2"/>
    <dgm:cxn modelId="{EA3BDD20-F17B-41E1-8184-37A0A515D9DC}" type="presParOf" srcId="{3CA1EF0C-7A01-4969-8AFB-A51DB8311DCE}" destId="{2CB929B4-D4EA-4F0A-8DB1-A469CDC4B5D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E397B0-E4B3-4D20-9F1A-879E1A6E3E6F}" type="doc">
      <dgm:prSet loTypeId="urn:microsoft.com/office/officeart/2008/layout/AlternatingHexagons" loCatId="list" qsTypeId="urn:microsoft.com/office/officeart/2005/8/quickstyle/3d1" qsCatId="3D" csTypeId="urn:microsoft.com/office/officeart/2005/8/colors/accent1_2" csCatId="accent1" phldr="1"/>
      <dgm:spPr/>
      <dgm:t>
        <a:bodyPr/>
        <a:lstStyle/>
        <a:p>
          <a:endParaRPr lang="en-IN"/>
        </a:p>
      </dgm:t>
    </dgm:pt>
    <dgm:pt modelId="{4ADAB25E-F6E1-46F3-8164-35F07E0FD431}">
      <dgm:prSet/>
      <dgm:spPr/>
      <dgm:t>
        <a:bodyPr/>
        <a:lstStyle/>
        <a:p>
          <a:r>
            <a:rPr lang="en-US" b="1" dirty="0">
              <a:latin typeface="Cambria" panose="02040503050406030204" pitchFamily="18" charset="0"/>
              <a:ea typeface="Cambria" panose="02040503050406030204" pitchFamily="18" charset="0"/>
            </a:rPr>
            <a:t>Data Mining</a:t>
          </a:r>
          <a:endParaRPr lang="en-IN" dirty="0">
            <a:latin typeface="Cambria" panose="02040503050406030204" pitchFamily="18" charset="0"/>
            <a:ea typeface="Cambria" panose="02040503050406030204" pitchFamily="18" charset="0"/>
          </a:endParaRPr>
        </a:p>
      </dgm:t>
    </dgm:pt>
    <dgm:pt modelId="{9A57FB78-4D88-4552-BB29-58F0CDBA71B2}" type="parTrans" cxnId="{580F8D3F-2C18-4D3C-A4B4-D6A61540FEBD}">
      <dgm:prSet/>
      <dgm:spPr/>
      <dgm:t>
        <a:bodyPr/>
        <a:lstStyle/>
        <a:p>
          <a:endParaRPr lang="en-IN"/>
        </a:p>
      </dgm:t>
    </dgm:pt>
    <dgm:pt modelId="{364E240A-FADB-4486-9201-6805912448EE}" type="sibTrans" cxnId="{580F8D3F-2C18-4D3C-A4B4-D6A61540FEBD}">
      <dgm:prSet custT="1"/>
      <dgm:spPr/>
      <dgm:t>
        <a:bodyPr/>
        <a:lstStyle/>
        <a:p>
          <a:r>
            <a:rPr lang="en-IN" sz="2000" b="1" dirty="0">
              <a:latin typeface="Cambria" panose="02040503050406030204" pitchFamily="18" charset="0"/>
              <a:ea typeface="Cambria" panose="02040503050406030204" pitchFamily="18" charset="0"/>
            </a:rPr>
            <a:t>Problem</a:t>
          </a:r>
        </a:p>
        <a:p>
          <a:r>
            <a:rPr lang="en-IN" sz="2000" b="1" dirty="0">
              <a:latin typeface="Cambria" panose="02040503050406030204" pitchFamily="18" charset="0"/>
              <a:ea typeface="Cambria" panose="02040503050406030204" pitchFamily="18" charset="0"/>
            </a:rPr>
            <a:t>Statement</a:t>
          </a:r>
        </a:p>
      </dgm:t>
    </dgm:pt>
    <dgm:pt modelId="{64E3EFF9-DA3C-4688-A854-62FD79FDB902}" type="pres">
      <dgm:prSet presAssocID="{97E397B0-E4B3-4D20-9F1A-879E1A6E3E6F}" presName="Name0" presStyleCnt="0">
        <dgm:presLayoutVars>
          <dgm:chMax/>
          <dgm:chPref/>
          <dgm:dir/>
          <dgm:animLvl val="lvl"/>
        </dgm:presLayoutVars>
      </dgm:prSet>
      <dgm:spPr/>
    </dgm:pt>
    <dgm:pt modelId="{0DA877DE-7F32-4556-9D03-81B09A94B399}" type="pres">
      <dgm:prSet presAssocID="{4ADAB25E-F6E1-46F3-8164-35F07E0FD431}" presName="composite" presStyleCnt="0"/>
      <dgm:spPr/>
    </dgm:pt>
    <dgm:pt modelId="{121786BC-3A4C-43F4-B870-357E2DA3ACEF}" type="pres">
      <dgm:prSet presAssocID="{4ADAB25E-F6E1-46F3-8164-35F07E0FD431}" presName="Parent1" presStyleLbl="node1" presStyleIdx="0" presStyleCnt="2" custScaleX="121621" custLinFactNeighborX="49313" custLinFactNeighborY="1741">
        <dgm:presLayoutVars>
          <dgm:chMax val="1"/>
          <dgm:chPref val="1"/>
          <dgm:bulletEnabled val="1"/>
        </dgm:presLayoutVars>
      </dgm:prSet>
      <dgm:spPr/>
    </dgm:pt>
    <dgm:pt modelId="{EE81A7D7-7340-4B70-8404-490495B76C24}" type="pres">
      <dgm:prSet presAssocID="{4ADAB25E-F6E1-46F3-8164-35F07E0FD431}" presName="Childtext1" presStyleLbl="revTx" presStyleIdx="0" presStyleCnt="1">
        <dgm:presLayoutVars>
          <dgm:chMax val="0"/>
          <dgm:chPref val="0"/>
          <dgm:bulletEnabled val="1"/>
        </dgm:presLayoutVars>
      </dgm:prSet>
      <dgm:spPr/>
    </dgm:pt>
    <dgm:pt modelId="{95A6A2B9-9817-4999-B0C9-DABA3612E685}" type="pres">
      <dgm:prSet presAssocID="{4ADAB25E-F6E1-46F3-8164-35F07E0FD431}" presName="BalanceSpacing" presStyleCnt="0"/>
      <dgm:spPr/>
    </dgm:pt>
    <dgm:pt modelId="{59FE5CC9-A889-4D52-8AC2-88FBEEFAA3F6}" type="pres">
      <dgm:prSet presAssocID="{4ADAB25E-F6E1-46F3-8164-35F07E0FD431}" presName="BalanceSpacing1" presStyleCnt="0"/>
      <dgm:spPr/>
    </dgm:pt>
    <dgm:pt modelId="{C0EFA3EC-E9F4-428B-9832-C40FAE34991C}" type="pres">
      <dgm:prSet presAssocID="{364E240A-FADB-4486-9201-6805912448EE}" presName="Accent1Text" presStyleLbl="node1" presStyleIdx="1" presStyleCnt="2" custScaleX="126683"/>
      <dgm:spPr/>
    </dgm:pt>
  </dgm:ptLst>
  <dgm:cxnLst>
    <dgm:cxn modelId="{B1116109-D78D-4EBA-8F7F-D7537284C248}" type="presOf" srcId="{97E397B0-E4B3-4D20-9F1A-879E1A6E3E6F}" destId="{64E3EFF9-DA3C-4688-A854-62FD79FDB902}" srcOrd="0" destOrd="0" presId="urn:microsoft.com/office/officeart/2008/layout/AlternatingHexagons"/>
    <dgm:cxn modelId="{580F8D3F-2C18-4D3C-A4B4-D6A61540FEBD}" srcId="{97E397B0-E4B3-4D20-9F1A-879E1A6E3E6F}" destId="{4ADAB25E-F6E1-46F3-8164-35F07E0FD431}" srcOrd="0" destOrd="0" parTransId="{9A57FB78-4D88-4552-BB29-58F0CDBA71B2}" sibTransId="{364E240A-FADB-4486-9201-6805912448EE}"/>
    <dgm:cxn modelId="{CB4BBF78-80BF-4AA8-A824-199524D07498}" type="presOf" srcId="{364E240A-FADB-4486-9201-6805912448EE}" destId="{C0EFA3EC-E9F4-428B-9832-C40FAE34991C}" srcOrd="0" destOrd="0" presId="urn:microsoft.com/office/officeart/2008/layout/AlternatingHexagons"/>
    <dgm:cxn modelId="{19BD48EB-8490-4273-9CF1-1258F2A0BBD3}" type="presOf" srcId="{4ADAB25E-F6E1-46F3-8164-35F07E0FD431}" destId="{121786BC-3A4C-43F4-B870-357E2DA3ACEF}" srcOrd="0" destOrd="0" presId="urn:microsoft.com/office/officeart/2008/layout/AlternatingHexagons"/>
    <dgm:cxn modelId="{658FD12E-E79F-4379-A528-CB49AEEA3F89}" type="presParOf" srcId="{64E3EFF9-DA3C-4688-A854-62FD79FDB902}" destId="{0DA877DE-7F32-4556-9D03-81B09A94B399}" srcOrd="0" destOrd="0" presId="urn:microsoft.com/office/officeart/2008/layout/AlternatingHexagons"/>
    <dgm:cxn modelId="{D4AEEC1A-F471-4F62-89D4-366336F191F5}" type="presParOf" srcId="{0DA877DE-7F32-4556-9D03-81B09A94B399}" destId="{121786BC-3A4C-43F4-B870-357E2DA3ACEF}" srcOrd="0" destOrd="0" presId="urn:microsoft.com/office/officeart/2008/layout/AlternatingHexagons"/>
    <dgm:cxn modelId="{A9868E1E-E539-43D9-80ED-37E8B24569ED}" type="presParOf" srcId="{0DA877DE-7F32-4556-9D03-81B09A94B399}" destId="{EE81A7D7-7340-4B70-8404-490495B76C24}" srcOrd="1" destOrd="0" presId="urn:microsoft.com/office/officeart/2008/layout/AlternatingHexagons"/>
    <dgm:cxn modelId="{B2C76C19-06CB-4000-BE8B-8B424415639F}" type="presParOf" srcId="{0DA877DE-7F32-4556-9D03-81B09A94B399}" destId="{95A6A2B9-9817-4999-B0C9-DABA3612E685}" srcOrd="2" destOrd="0" presId="urn:microsoft.com/office/officeart/2008/layout/AlternatingHexagons"/>
    <dgm:cxn modelId="{00B55999-7B5B-43A5-B7BC-5CF451A16C22}" type="presParOf" srcId="{0DA877DE-7F32-4556-9D03-81B09A94B399}" destId="{59FE5CC9-A889-4D52-8AC2-88FBEEFAA3F6}" srcOrd="3" destOrd="0" presId="urn:microsoft.com/office/officeart/2008/layout/AlternatingHexagons"/>
    <dgm:cxn modelId="{04228C15-022B-4842-88FB-3210B0D84309}" type="presParOf" srcId="{0DA877DE-7F32-4556-9D03-81B09A94B399}" destId="{C0EFA3EC-E9F4-428B-9832-C40FAE34991C}"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9B81FC8-1C1A-4979-BECD-7E399CF36EF0}" type="doc">
      <dgm:prSet loTypeId="urn:microsoft.com/office/officeart/2005/8/layout/cycle2" loCatId="cycle" qsTypeId="urn:microsoft.com/office/officeart/2005/8/quickstyle/3d3" qsCatId="3D" csTypeId="urn:microsoft.com/office/officeart/2005/8/colors/accent1_2" csCatId="accent1"/>
      <dgm:spPr/>
      <dgm:t>
        <a:bodyPr/>
        <a:lstStyle/>
        <a:p>
          <a:endParaRPr lang="en-IN"/>
        </a:p>
      </dgm:t>
    </dgm:pt>
    <dgm:pt modelId="{B626AD90-E0BF-4A6C-880B-04CD8F1620E9}">
      <dgm:prSet/>
      <dgm:spPr/>
      <dgm:t>
        <a:bodyPr/>
        <a:lstStyle/>
        <a:p>
          <a:r>
            <a:rPr lang="en-IN" dirty="0"/>
            <a:t>THANK YOU</a:t>
          </a:r>
        </a:p>
      </dgm:t>
    </dgm:pt>
    <dgm:pt modelId="{A51CF891-7F9F-4221-952C-F7085EF925C0}" type="parTrans" cxnId="{F0361557-C728-4798-B7E1-1C965F10CFA4}">
      <dgm:prSet/>
      <dgm:spPr/>
      <dgm:t>
        <a:bodyPr/>
        <a:lstStyle/>
        <a:p>
          <a:endParaRPr lang="en-IN"/>
        </a:p>
      </dgm:t>
    </dgm:pt>
    <dgm:pt modelId="{0478B68C-B193-4718-9A6C-519A2C6300FD}" type="sibTrans" cxnId="{F0361557-C728-4798-B7E1-1C965F10CFA4}">
      <dgm:prSet/>
      <dgm:spPr/>
      <dgm:t>
        <a:bodyPr/>
        <a:lstStyle/>
        <a:p>
          <a:endParaRPr lang="en-IN"/>
        </a:p>
      </dgm:t>
    </dgm:pt>
    <dgm:pt modelId="{04AA28FF-4D9A-45A2-9BE1-AA811E0A7EAD}" type="pres">
      <dgm:prSet presAssocID="{A9B81FC8-1C1A-4979-BECD-7E399CF36EF0}" presName="cycle" presStyleCnt="0">
        <dgm:presLayoutVars>
          <dgm:dir/>
          <dgm:resizeHandles val="exact"/>
        </dgm:presLayoutVars>
      </dgm:prSet>
      <dgm:spPr/>
    </dgm:pt>
    <dgm:pt modelId="{4F4A0F2D-A7DA-44EE-8654-3E14578181BA}" type="pres">
      <dgm:prSet presAssocID="{B626AD90-E0BF-4A6C-880B-04CD8F1620E9}" presName="node" presStyleLbl="node1" presStyleIdx="0" presStyleCnt="1">
        <dgm:presLayoutVars>
          <dgm:bulletEnabled val="1"/>
        </dgm:presLayoutVars>
      </dgm:prSet>
      <dgm:spPr/>
    </dgm:pt>
  </dgm:ptLst>
  <dgm:cxnLst>
    <dgm:cxn modelId="{D680F73D-3C5A-4F1D-8043-7336E96DFD3B}" type="presOf" srcId="{A9B81FC8-1C1A-4979-BECD-7E399CF36EF0}" destId="{04AA28FF-4D9A-45A2-9BE1-AA811E0A7EAD}" srcOrd="0" destOrd="0" presId="urn:microsoft.com/office/officeart/2005/8/layout/cycle2"/>
    <dgm:cxn modelId="{F0361557-C728-4798-B7E1-1C965F10CFA4}" srcId="{A9B81FC8-1C1A-4979-BECD-7E399CF36EF0}" destId="{B626AD90-E0BF-4A6C-880B-04CD8F1620E9}" srcOrd="0" destOrd="0" parTransId="{A51CF891-7F9F-4221-952C-F7085EF925C0}" sibTransId="{0478B68C-B193-4718-9A6C-519A2C6300FD}"/>
    <dgm:cxn modelId="{8E7BA3AB-F584-4413-9A94-1C539660D02A}" type="presOf" srcId="{B626AD90-E0BF-4A6C-880B-04CD8F1620E9}" destId="{4F4A0F2D-A7DA-44EE-8654-3E14578181BA}" srcOrd="0" destOrd="0" presId="urn:microsoft.com/office/officeart/2005/8/layout/cycle2"/>
    <dgm:cxn modelId="{72A43558-3B58-4C24-8633-9D25591C86FC}" type="presParOf" srcId="{04AA28FF-4D9A-45A2-9BE1-AA811E0A7EAD}" destId="{4F4A0F2D-A7DA-44EE-8654-3E14578181BA}"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C2BADF-0A55-4EF3-B473-345090FCDFAD}" type="doc">
      <dgm:prSet loTypeId="urn:microsoft.com/office/officeart/2005/8/layout/vList2" loCatId="list" qsTypeId="urn:microsoft.com/office/officeart/2005/8/quickstyle/3d1" qsCatId="3D" csTypeId="urn:microsoft.com/office/officeart/2005/8/colors/accent1_2" csCatId="accent1"/>
      <dgm:spPr/>
      <dgm:t>
        <a:bodyPr/>
        <a:lstStyle/>
        <a:p>
          <a:endParaRPr lang="en-IN"/>
        </a:p>
      </dgm:t>
    </dgm:pt>
    <dgm:pt modelId="{6751E25C-FDE9-45AD-97EC-E8E30BDA6C22}">
      <dgm:prSet/>
      <dgm:spPr/>
      <dgm:t>
        <a:bodyPr/>
        <a:lstStyle/>
        <a:p>
          <a:pPr algn="ctr"/>
          <a:r>
            <a:rPr lang="en-IN" b="1" dirty="0"/>
            <a:t>ATTRIBUTE INFORMATION</a:t>
          </a:r>
          <a:br>
            <a:rPr lang="en-IN" dirty="0"/>
          </a:br>
          <a:endParaRPr lang="en-IN" dirty="0"/>
        </a:p>
      </dgm:t>
    </dgm:pt>
    <dgm:pt modelId="{E5143ABF-F1E2-418B-8007-596F9E633939}" type="parTrans" cxnId="{6743B519-0B03-4F73-A062-4D4772F9497A}">
      <dgm:prSet/>
      <dgm:spPr/>
      <dgm:t>
        <a:bodyPr/>
        <a:lstStyle/>
        <a:p>
          <a:endParaRPr lang="en-IN"/>
        </a:p>
      </dgm:t>
    </dgm:pt>
    <dgm:pt modelId="{1D188278-DBE0-4A93-BC95-ECCA5B3F5124}" type="sibTrans" cxnId="{6743B519-0B03-4F73-A062-4D4772F9497A}">
      <dgm:prSet/>
      <dgm:spPr/>
      <dgm:t>
        <a:bodyPr/>
        <a:lstStyle/>
        <a:p>
          <a:endParaRPr lang="en-IN"/>
        </a:p>
      </dgm:t>
    </dgm:pt>
    <dgm:pt modelId="{E5462446-F5B1-481D-A70B-B9561579C7B5}" type="pres">
      <dgm:prSet presAssocID="{04C2BADF-0A55-4EF3-B473-345090FCDFAD}" presName="linear" presStyleCnt="0">
        <dgm:presLayoutVars>
          <dgm:animLvl val="lvl"/>
          <dgm:resizeHandles val="exact"/>
        </dgm:presLayoutVars>
      </dgm:prSet>
      <dgm:spPr/>
    </dgm:pt>
    <dgm:pt modelId="{C2417DD7-AB6D-44D7-8585-91C8CF00E0E4}" type="pres">
      <dgm:prSet presAssocID="{6751E25C-FDE9-45AD-97EC-E8E30BDA6C22}" presName="parentText" presStyleLbl="node1" presStyleIdx="0" presStyleCnt="1">
        <dgm:presLayoutVars>
          <dgm:chMax val="0"/>
          <dgm:bulletEnabled val="1"/>
        </dgm:presLayoutVars>
      </dgm:prSet>
      <dgm:spPr/>
    </dgm:pt>
  </dgm:ptLst>
  <dgm:cxnLst>
    <dgm:cxn modelId="{2316150F-2FE0-4B52-A80F-A601AD85630A}" type="presOf" srcId="{04C2BADF-0A55-4EF3-B473-345090FCDFAD}" destId="{E5462446-F5B1-481D-A70B-B9561579C7B5}" srcOrd="0" destOrd="0" presId="urn:microsoft.com/office/officeart/2005/8/layout/vList2"/>
    <dgm:cxn modelId="{6743B519-0B03-4F73-A062-4D4772F9497A}" srcId="{04C2BADF-0A55-4EF3-B473-345090FCDFAD}" destId="{6751E25C-FDE9-45AD-97EC-E8E30BDA6C22}" srcOrd="0" destOrd="0" parTransId="{E5143ABF-F1E2-418B-8007-596F9E633939}" sibTransId="{1D188278-DBE0-4A93-BC95-ECCA5B3F5124}"/>
    <dgm:cxn modelId="{CD19161A-9D47-4A8F-A0B9-6357124F1FE9}" type="presOf" srcId="{6751E25C-FDE9-45AD-97EC-E8E30BDA6C22}" destId="{C2417DD7-AB6D-44D7-8585-91C8CF00E0E4}" srcOrd="0" destOrd="0" presId="urn:microsoft.com/office/officeart/2005/8/layout/vList2"/>
    <dgm:cxn modelId="{174D63F2-C168-4392-B072-1D9E18C6B0E3}" type="presParOf" srcId="{E5462446-F5B1-481D-A70B-B9561579C7B5}" destId="{C2417DD7-AB6D-44D7-8585-91C8CF00E0E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6DFD426-5CB9-470C-BA17-AFF95B36A03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A0DA5FD3-788B-4FA3-A3BC-DD47E43E6571}">
      <dgm:prSet/>
      <dgm:spPr/>
      <dgm:t>
        <a:bodyPr/>
        <a:lstStyle/>
        <a:p>
          <a:pPr algn="ctr"/>
          <a:r>
            <a:rPr lang="en-IN" b="1" dirty="0"/>
            <a:t>DATA CLEANING</a:t>
          </a:r>
          <a:endParaRPr lang="en-IN" dirty="0"/>
        </a:p>
      </dgm:t>
    </dgm:pt>
    <dgm:pt modelId="{8BA7A8BC-ED14-438C-8919-C2AB4ED63AA6}" type="parTrans" cxnId="{ACAE9C3D-C6BD-4FF0-B23E-E2E6AB84341B}">
      <dgm:prSet/>
      <dgm:spPr/>
      <dgm:t>
        <a:bodyPr/>
        <a:lstStyle/>
        <a:p>
          <a:endParaRPr lang="en-IN"/>
        </a:p>
      </dgm:t>
    </dgm:pt>
    <dgm:pt modelId="{83C90D20-710E-497F-AB14-241B87B30416}" type="sibTrans" cxnId="{ACAE9C3D-C6BD-4FF0-B23E-E2E6AB84341B}">
      <dgm:prSet/>
      <dgm:spPr/>
      <dgm:t>
        <a:bodyPr/>
        <a:lstStyle/>
        <a:p>
          <a:endParaRPr lang="en-IN"/>
        </a:p>
      </dgm:t>
    </dgm:pt>
    <dgm:pt modelId="{37F2E638-3B02-4101-A280-51E9C46CECCB}" type="pres">
      <dgm:prSet presAssocID="{E6DFD426-5CB9-470C-BA17-AFF95B36A030}" presName="linear" presStyleCnt="0">
        <dgm:presLayoutVars>
          <dgm:animLvl val="lvl"/>
          <dgm:resizeHandles val="exact"/>
        </dgm:presLayoutVars>
      </dgm:prSet>
      <dgm:spPr/>
    </dgm:pt>
    <dgm:pt modelId="{AA4967CA-FD28-4C96-ACC6-534BD7DA2667}" type="pres">
      <dgm:prSet presAssocID="{A0DA5FD3-788B-4FA3-A3BC-DD47E43E6571}" presName="parentText" presStyleLbl="node1" presStyleIdx="0" presStyleCnt="1">
        <dgm:presLayoutVars>
          <dgm:chMax val="0"/>
          <dgm:bulletEnabled val="1"/>
        </dgm:presLayoutVars>
      </dgm:prSet>
      <dgm:spPr/>
    </dgm:pt>
  </dgm:ptLst>
  <dgm:cxnLst>
    <dgm:cxn modelId="{AD895214-0F2B-4951-AEAF-0815475082E3}" type="presOf" srcId="{A0DA5FD3-788B-4FA3-A3BC-DD47E43E6571}" destId="{AA4967CA-FD28-4C96-ACC6-534BD7DA2667}" srcOrd="0" destOrd="0" presId="urn:microsoft.com/office/officeart/2005/8/layout/vList2"/>
    <dgm:cxn modelId="{2C6A2316-B8F6-4202-B696-18234555EB10}" type="presOf" srcId="{E6DFD426-5CB9-470C-BA17-AFF95B36A030}" destId="{37F2E638-3B02-4101-A280-51E9C46CECCB}" srcOrd="0" destOrd="0" presId="urn:microsoft.com/office/officeart/2005/8/layout/vList2"/>
    <dgm:cxn modelId="{ACAE9C3D-C6BD-4FF0-B23E-E2E6AB84341B}" srcId="{E6DFD426-5CB9-470C-BA17-AFF95B36A030}" destId="{A0DA5FD3-788B-4FA3-A3BC-DD47E43E6571}" srcOrd="0" destOrd="0" parTransId="{8BA7A8BC-ED14-438C-8919-C2AB4ED63AA6}" sibTransId="{83C90D20-710E-497F-AB14-241B87B30416}"/>
    <dgm:cxn modelId="{21E2E1F6-FEED-4EDF-B806-B3F689547CED}" type="presParOf" srcId="{37F2E638-3B02-4101-A280-51E9C46CECCB}" destId="{AA4967CA-FD28-4C96-ACC6-534BD7DA266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42384BD-849C-4D2E-A61E-59ED262B44D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12309427-79D7-468B-94C6-295D4E9DCED3}">
      <dgm:prSet custT="1"/>
      <dgm:spPr/>
      <dgm:t>
        <a:bodyPr/>
        <a:lstStyle/>
        <a:p>
          <a:pPr algn="ctr"/>
          <a:r>
            <a:rPr lang="en-IN" sz="3600" b="1" dirty="0">
              <a:latin typeface="Cambria" panose="02040503050406030204" pitchFamily="18" charset="0"/>
              <a:ea typeface="Cambria" panose="02040503050406030204" pitchFamily="18" charset="0"/>
            </a:rPr>
            <a:t>CONTINUOUS VARIABLE</a:t>
          </a:r>
          <a:endParaRPr lang="en-IN" sz="3600" dirty="0">
            <a:latin typeface="Cambria" panose="02040503050406030204" pitchFamily="18" charset="0"/>
            <a:ea typeface="Cambria" panose="02040503050406030204" pitchFamily="18" charset="0"/>
          </a:endParaRPr>
        </a:p>
      </dgm:t>
    </dgm:pt>
    <dgm:pt modelId="{963C3139-F217-43A2-9A6A-FDB8B322B8F0}" type="parTrans" cxnId="{6D871B1E-F074-4F7B-A03B-4C5DD1DFB547}">
      <dgm:prSet/>
      <dgm:spPr/>
      <dgm:t>
        <a:bodyPr/>
        <a:lstStyle/>
        <a:p>
          <a:endParaRPr lang="en-IN"/>
        </a:p>
      </dgm:t>
    </dgm:pt>
    <dgm:pt modelId="{DD816478-33AA-4D77-9114-A9B1A43BDF89}" type="sibTrans" cxnId="{6D871B1E-F074-4F7B-A03B-4C5DD1DFB547}">
      <dgm:prSet/>
      <dgm:spPr/>
      <dgm:t>
        <a:bodyPr/>
        <a:lstStyle/>
        <a:p>
          <a:endParaRPr lang="en-IN"/>
        </a:p>
      </dgm:t>
    </dgm:pt>
    <dgm:pt modelId="{30A0C07C-DB0D-449A-AC6C-0638FF662DA4}" type="pres">
      <dgm:prSet presAssocID="{E42384BD-849C-4D2E-A61E-59ED262B44D4}" presName="linear" presStyleCnt="0">
        <dgm:presLayoutVars>
          <dgm:animLvl val="lvl"/>
          <dgm:resizeHandles val="exact"/>
        </dgm:presLayoutVars>
      </dgm:prSet>
      <dgm:spPr/>
    </dgm:pt>
    <dgm:pt modelId="{5C148ECE-F797-496C-81D3-445C1001BBB5}" type="pres">
      <dgm:prSet presAssocID="{12309427-79D7-468B-94C6-295D4E9DCED3}" presName="parentText" presStyleLbl="node1" presStyleIdx="0" presStyleCnt="1" custLinFactNeighborX="-20853" custLinFactNeighborY="-17955">
        <dgm:presLayoutVars>
          <dgm:chMax val="0"/>
          <dgm:bulletEnabled val="1"/>
        </dgm:presLayoutVars>
      </dgm:prSet>
      <dgm:spPr/>
    </dgm:pt>
  </dgm:ptLst>
  <dgm:cxnLst>
    <dgm:cxn modelId="{6D871B1E-F074-4F7B-A03B-4C5DD1DFB547}" srcId="{E42384BD-849C-4D2E-A61E-59ED262B44D4}" destId="{12309427-79D7-468B-94C6-295D4E9DCED3}" srcOrd="0" destOrd="0" parTransId="{963C3139-F217-43A2-9A6A-FDB8B322B8F0}" sibTransId="{DD816478-33AA-4D77-9114-A9B1A43BDF89}"/>
    <dgm:cxn modelId="{939DC894-392E-4E36-92DC-682A5FCF85EC}" type="presOf" srcId="{12309427-79D7-468B-94C6-295D4E9DCED3}" destId="{5C148ECE-F797-496C-81D3-445C1001BBB5}" srcOrd="0" destOrd="0" presId="urn:microsoft.com/office/officeart/2005/8/layout/vList2"/>
    <dgm:cxn modelId="{9B6A27C2-3FC4-4572-835C-F5B0EA37D991}" type="presOf" srcId="{E42384BD-849C-4D2E-A61E-59ED262B44D4}" destId="{30A0C07C-DB0D-449A-AC6C-0638FF662DA4}" srcOrd="0" destOrd="0" presId="urn:microsoft.com/office/officeart/2005/8/layout/vList2"/>
    <dgm:cxn modelId="{BC4F4153-A89C-476A-9A2F-1A3329BCB2E6}" type="presParOf" srcId="{30A0C07C-DB0D-449A-AC6C-0638FF662DA4}" destId="{5C148ECE-F797-496C-81D3-445C1001BBB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6A9699F-DA32-4622-B461-18CE7AD863E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E73C3162-1B28-4328-B49A-789E1107F644}">
      <dgm:prSet custT="1"/>
      <dgm:spPr/>
      <dgm:t>
        <a:bodyPr/>
        <a:lstStyle/>
        <a:p>
          <a:r>
            <a:rPr lang="en-IN" sz="3600" b="1" dirty="0">
              <a:latin typeface="Cambria" panose="02040503050406030204" pitchFamily="18" charset="0"/>
              <a:ea typeface="Cambria" panose="02040503050406030204" pitchFamily="18" charset="0"/>
            </a:rPr>
            <a:t>Bar Plots For Continuous Vs Categorical Variables</a:t>
          </a:r>
          <a:endParaRPr lang="en-IN" sz="3600" dirty="0">
            <a:latin typeface="Cambria" panose="02040503050406030204" pitchFamily="18" charset="0"/>
            <a:ea typeface="Cambria" panose="02040503050406030204" pitchFamily="18" charset="0"/>
          </a:endParaRPr>
        </a:p>
      </dgm:t>
    </dgm:pt>
    <dgm:pt modelId="{2FCD48EB-244D-4B9F-AFA1-67F3D8A97291}" type="parTrans" cxnId="{00F5E739-48B4-4737-928E-FAC1AE9C8686}">
      <dgm:prSet/>
      <dgm:spPr/>
      <dgm:t>
        <a:bodyPr/>
        <a:lstStyle/>
        <a:p>
          <a:endParaRPr lang="en-IN"/>
        </a:p>
      </dgm:t>
    </dgm:pt>
    <dgm:pt modelId="{3B5BE247-A51A-4270-979A-1574D19E36DA}" type="sibTrans" cxnId="{00F5E739-48B4-4737-928E-FAC1AE9C8686}">
      <dgm:prSet/>
      <dgm:spPr/>
      <dgm:t>
        <a:bodyPr/>
        <a:lstStyle/>
        <a:p>
          <a:endParaRPr lang="en-IN"/>
        </a:p>
      </dgm:t>
    </dgm:pt>
    <dgm:pt modelId="{ECF206B0-A944-4C28-B27D-7A5C6AA4B1A6}" type="pres">
      <dgm:prSet presAssocID="{16A9699F-DA32-4622-B461-18CE7AD863EC}" presName="linear" presStyleCnt="0">
        <dgm:presLayoutVars>
          <dgm:animLvl val="lvl"/>
          <dgm:resizeHandles val="exact"/>
        </dgm:presLayoutVars>
      </dgm:prSet>
      <dgm:spPr/>
    </dgm:pt>
    <dgm:pt modelId="{871732C1-9A9A-406E-8FF7-5DD85F88FE4E}" type="pres">
      <dgm:prSet presAssocID="{E73C3162-1B28-4328-B49A-789E1107F644}" presName="parentText" presStyleLbl="node1" presStyleIdx="0" presStyleCnt="1" custScaleY="216221" custLinFactNeighborX="-100" custLinFactNeighborY="-10931">
        <dgm:presLayoutVars>
          <dgm:chMax val="0"/>
          <dgm:bulletEnabled val="1"/>
        </dgm:presLayoutVars>
      </dgm:prSet>
      <dgm:spPr/>
    </dgm:pt>
  </dgm:ptLst>
  <dgm:cxnLst>
    <dgm:cxn modelId="{00F5E739-48B4-4737-928E-FAC1AE9C8686}" srcId="{16A9699F-DA32-4622-B461-18CE7AD863EC}" destId="{E73C3162-1B28-4328-B49A-789E1107F644}" srcOrd="0" destOrd="0" parTransId="{2FCD48EB-244D-4B9F-AFA1-67F3D8A97291}" sibTransId="{3B5BE247-A51A-4270-979A-1574D19E36DA}"/>
    <dgm:cxn modelId="{672A3361-F525-4CD6-82C2-2C57674FBEA3}" type="presOf" srcId="{E73C3162-1B28-4328-B49A-789E1107F644}" destId="{871732C1-9A9A-406E-8FF7-5DD85F88FE4E}" srcOrd="0" destOrd="0" presId="urn:microsoft.com/office/officeart/2005/8/layout/vList2"/>
    <dgm:cxn modelId="{00B629D2-B3B7-405E-9EB9-4DDA31B075EA}" type="presOf" srcId="{16A9699F-DA32-4622-B461-18CE7AD863EC}" destId="{ECF206B0-A944-4C28-B27D-7A5C6AA4B1A6}" srcOrd="0" destOrd="0" presId="urn:microsoft.com/office/officeart/2005/8/layout/vList2"/>
    <dgm:cxn modelId="{27FCDF59-5108-495B-B5AE-4D8524C5C626}" type="presParOf" srcId="{ECF206B0-A944-4C28-B27D-7A5C6AA4B1A6}" destId="{871732C1-9A9A-406E-8FF7-5DD85F88FE4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7F3A558-DBB4-4E63-84A6-A2CCCEA6208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A987F79-F2AD-4E04-9F1D-2EE32E40B5AA}">
      <dgm:prSet custT="1"/>
      <dgm:spPr/>
      <dgm:t>
        <a:bodyPr/>
        <a:lstStyle/>
        <a:p>
          <a:pPr algn="l"/>
          <a:endParaRPr lang="en-IN" sz="3600" b="1" dirty="0">
            <a:latin typeface="Cambria" panose="02040503050406030204" pitchFamily="18" charset="0"/>
            <a:ea typeface="Cambria" panose="02040503050406030204" pitchFamily="18" charset="0"/>
          </a:endParaRPr>
        </a:p>
        <a:p>
          <a:pPr algn="ctr"/>
          <a:r>
            <a:rPr lang="en-IN" sz="3600" b="1" dirty="0">
              <a:latin typeface="Cambria" panose="02040503050406030204" pitchFamily="18" charset="0"/>
              <a:ea typeface="Cambria" panose="02040503050406030204" pitchFamily="18" charset="0"/>
            </a:rPr>
            <a:t>CONTINOUS VS  CONTINOUS CHARTS</a:t>
          </a:r>
          <a:br>
            <a:rPr lang="en-IN" sz="3600" b="1" dirty="0">
              <a:latin typeface="Cambria" panose="02040503050406030204" pitchFamily="18" charset="0"/>
              <a:ea typeface="Cambria" panose="02040503050406030204" pitchFamily="18" charset="0"/>
            </a:rPr>
          </a:br>
          <a:endParaRPr lang="en-IN" sz="3600" dirty="0">
            <a:latin typeface="Cambria" panose="02040503050406030204" pitchFamily="18" charset="0"/>
            <a:ea typeface="Cambria" panose="02040503050406030204" pitchFamily="18" charset="0"/>
          </a:endParaRPr>
        </a:p>
      </dgm:t>
    </dgm:pt>
    <dgm:pt modelId="{8BBC9D75-615A-4764-BBBD-0E51131CCD2B}" type="parTrans" cxnId="{9FBEB552-3B3B-42F8-9E2A-D86A8F49759E}">
      <dgm:prSet/>
      <dgm:spPr/>
      <dgm:t>
        <a:bodyPr/>
        <a:lstStyle/>
        <a:p>
          <a:endParaRPr lang="en-IN"/>
        </a:p>
      </dgm:t>
    </dgm:pt>
    <dgm:pt modelId="{EBD26592-9CEF-45C6-B9FE-2BBEC1CA56A9}" type="sibTrans" cxnId="{9FBEB552-3B3B-42F8-9E2A-D86A8F49759E}">
      <dgm:prSet/>
      <dgm:spPr/>
      <dgm:t>
        <a:bodyPr/>
        <a:lstStyle/>
        <a:p>
          <a:endParaRPr lang="en-IN"/>
        </a:p>
      </dgm:t>
    </dgm:pt>
    <dgm:pt modelId="{462270F9-0A76-4DC5-8013-EE05045CFB53}" type="pres">
      <dgm:prSet presAssocID="{97F3A558-DBB4-4E63-84A6-A2CCCEA62082}" presName="linear" presStyleCnt="0">
        <dgm:presLayoutVars>
          <dgm:animLvl val="lvl"/>
          <dgm:resizeHandles val="exact"/>
        </dgm:presLayoutVars>
      </dgm:prSet>
      <dgm:spPr/>
    </dgm:pt>
    <dgm:pt modelId="{A66412A5-1DFC-4ECC-8062-876651E39918}" type="pres">
      <dgm:prSet presAssocID="{FA987F79-F2AD-4E04-9F1D-2EE32E40B5AA}" presName="parentText" presStyleLbl="node1" presStyleIdx="0" presStyleCnt="1">
        <dgm:presLayoutVars>
          <dgm:chMax val="0"/>
          <dgm:bulletEnabled val="1"/>
        </dgm:presLayoutVars>
      </dgm:prSet>
      <dgm:spPr/>
    </dgm:pt>
  </dgm:ptLst>
  <dgm:cxnLst>
    <dgm:cxn modelId="{9FBEB552-3B3B-42F8-9E2A-D86A8F49759E}" srcId="{97F3A558-DBB4-4E63-84A6-A2CCCEA62082}" destId="{FA987F79-F2AD-4E04-9F1D-2EE32E40B5AA}" srcOrd="0" destOrd="0" parTransId="{8BBC9D75-615A-4764-BBBD-0E51131CCD2B}" sibTransId="{EBD26592-9CEF-45C6-B9FE-2BBEC1CA56A9}"/>
    <dgm:cxn modelId="{FDAF80B1-9574-4919-9207-925AB560CFCC}" type="presOf" srcId="{FA987F79-F2AD-4E04-9F1D-2EE32E40B5AA}" destId="{A66412A5-1DFC-4ECC-8062-876651E39918}" srcOrd="0" destOrd="0" presId="urn:microsoft.com/office/officeart/2005/8/layout/vList2"/>
    <dgm:cxn modelId="{9A353DB3-DBDC-4B0F-9884-C7EBA31C58BF}" type="presOf" srcId="{97F3A558-DBB4-4E63-84A6-A2CCCEA62082}" destId="{462270F9-0A76-4DC5-8013-EE05045CFB53}" srcOrd="0" destOrd="0" presId="urn:microsoft.com/office/officeart/2005/8/layout/vList2"/>
    <dgm:cxn modelId="{9712A757-33A4-4C99-B1A3-1C454E5CE812}" type="presParOf" srcId="{462270F9-0A76-4DC5-8013-EE05045CFB53}" destId="{A66412A5-1DFC-4ECC-8062-876651E39918}"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4A578C8-80BD-4FBD-A912-65703DA9715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6C14159F-ADF0-41CE-B821-726CA4FAA83C}">
      <dgm:prSet custT="1"/>
      <dgm:spPr/>
      <dgm:t>
        <a:bodyPr/>
        <a:lstStyle/>
        <a:p>
          <a:pPr algn="ctr"/>
          <a:r>
            <a:rPr lang="en-US" sz="3200" b="1" u="none" dirty="0">
              <a:latin typeface="Cambria" panose="02040503050406030204" pitchFamily="18" charset="0"/>
              <a:ea typeface="Cambria" panose="02040503050406030204" pitchFamily="18" charset="0"/>
            </a:rPr>
            <a:t>Visualizing a scatterplot between `age` and `blood_glucose_level</a:t>
          </a:r>
          <a:endParaRPr lang="en-IN" sz="3200" u="none" dirty="0">
            <a:latin typeface="Cambria" panose="02040503050406030204" pitchFamily="18" charset="0"/>
            <a:ea typeface="Cambria" panose="02040503050406030204" pitchFamily="18" charset="0"/>
          </a:endParaRPr>
        </a:p>
      </dgm:t>
    </dgm:pt>
    <dgm:pt modelId="{2E6067E5-1DEE-4791-B483-F9D11A4C0DBD}" type="parTrans" cxnId="{F6E57B7B-30FA-48CE-A13A-D5D926225E87}">
      <dgm:prSet/>
      <dgm:spPr/>
      <dgm:t>
        <a:bodyPr/>
        <a:lstStyle/>
        <a:p>
          <a:endParaRPr lang="en-IN"/>
        </a:p>
      </dgm:t>
    </dgm:pt>
    <dgm:pt modelId="{DA686206-AB8A-48BE-AD21-47E908CE88AE}" type="sibTrans" cxnId="{F6E57B7B-30FA-48CE-A13A-D5D926225E87}">
      <dgm:prSet/>
      <dgm:spPr/>
      <dgm:t>
        <a:bodyPr/>
        <a:lstStyle/>
        <a:p>
          <a:endParaRPr lang="en-IN"/>
        </a:p>
      </dgm:t>
    </dgm:pt>
    <dgm:pt modelId="{E4929397-77F5-4AFE-AF17-D27894EBF480}" type="pres">
      <dgm:prSet presAssocID="{54A578C8-80BD-4FBD-A912-65703DA97151}" presName="linear" presStyleCnt="0">
        <dgm:presLayoutVars>
          <dgm:animLvl val="lvl"/>
          <dgm:resizeHandles val="exact"/>
        </dgm:presLayoutVars>
      </dgm:prSet>
      <dgm:spPr/>
    </dgm:pt>
    <dgm:pt modelId="{B901C249-E6BA-41D0-92B9-E3EC88264EEC}" type="pres">
      <dgm:prSet presAssocID="{6C14159F-ADF0-41CE-B821-726CA4FAA83C}" presName="parentText" presStyleLbl="node1" presStyleIdx="0" presStyleCnt="1">
        <dgm:presLayoutVars>
          <dgm:chMax val="0"/>
          <dgm:bulletEnabled val="1"/>
        </dgm:presLayoutVars>
      </dgm:prSet>
      <dgm:spPr/>
    </dgm:pt>
  </dgm:ptLst>
  <dgm:cxnLst>
    <dgm:cxn modelId="{049CCE4C-8F35-4149-888E-08BA7ED19C24}" type="presOf" srcId="{54A578C8-80BD-4FBD-A912-65703DA97151}" destId="{E4929397-77F5-4AFE-AF17-D27894EBF480}" srcOrd="0" destOrd="0" presId="urn:microsoft.com/office/officeart/2005/8/layout/vList2"/>
    <dgm:cxn modelId="{C8480C4F-273A-4AFD-8E79-1745A21EA6B5}" type="presOf" srcId="{6C14159F-ADF0-41CE-B821-726CA4FAA83C}" destId="{B901C249-E6BA-41D0-92B9-E3EC88264EEC}" srcOrd="0" destOrd="0" presId="urn:microsoft.com/office/officeart/2005/8/layout/vList2"/>
    <dgm:cxn modelId="{F6E57B7B-30FA-48CE-A13A-D5D926225E87}" srcId="{54A578C8-80BD-4FBD-A912-65703DA97151}" destId="{6C14159F-ADF0-41CE-B821-726CA4FAA83C}" srcOrd="0" destOrd="0" parTransId="{2E6067E5-1DEE-4791-B483-F9D11A4C0DBD}" sibTransId="{DA686206-AB8A-48BE-AD21-47E908CE88AE}"/>
    <dgm:cxn modelId="{279E79D7-3208-4E2A-848A-D4DB3F1E673E}" type="presParOf" srcId="{E4929397-77F5-4AFE-AF17-D27894EBF480}" destId="{B901C249-E6BA-41D0-92B9-E3EC88264EE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47F476C-F952-4B0D-B84C-EF0A7578CC1E}"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81CC5BE3-6117-4AE8-B5B4-C4045E337E89}">
      <dgm:prSet custT="1"/>
      <dgm:spPr/>
      <dgm:t>
        <a:bodyPr/>
        <a:lstStyle/>
        <a:p>
          <a:pPr algn="ctr"/>
          <a:endParaRPr lang="en-IN" sz="3600" b="1" dirty="0">
            <a:latin typeface="Cambria" panose="02040503050406030204" pitchFamily="18" charset="0"/>
            <a:ea typeface="Cambria" panose="02040503050406030204" pitchFamily="18" charset="0"/>
          </a:endParaRPr>
        </a:p>
        <a:p>
          <a:pPr algn="ctr"/>
          <a:r>
            <a:rPr lang="en-IN" sz="3600" b="1" dirty="0">
              <a:latin typeface="Cambria" panose="02040503050406030204" pitchFamily="18" charset="0"/>
              <a:ea typeface="Cambria" panose="02040503050406030204" pitchFamily="18" charset="0"/>
            </a:rPr>
            <a:t>Treating Outliers</a:t>
          </a:r>
          <a:br>
            <a:rPr lang="en-IN" sz="3600" b="1" dirty="0">
              <a:latin typeface="Cambria" panose="02040503050406030204" pitchFamily="18" charset="0"/>
              <a:ea typeface="Cambria" panose="02040503050406030204" pitchFamily="18" charset="0"/>
            </a:rPr>
          </a:br>
          <a:endParaRPr lang="en-IN" sz="3600" b="1" dirty="0">
            <a:latin typeface="Cambria" panose="02040503050406030204" pitchFamily="18" charset="0"/>
            <a:ea typeface="Cambria" panose="02040503050406030204" pitchFamily="18" charset="0"/>
          </a:endParaRPr>
        </a:p>
      </dgm:t>
    </dgm:pt>
    <dgm:pt modelId="{69EFD543-FC00-4F96-A285-AC13076A1C11}" type="parTrans" cxnId="{9DC42756-B910-4B19-AB04-393C97391F30}">
      <dgm:prSet/>
      <dgm:spPr/>
      <dgm:t>
        <a:bodyPr/>
        <a:lstStyle/>
        <a:p>
          <a:endParaRPr lang="en-IN"/>
        </a:p>
      </dgm:t>
    </dgm:pt>
    <dgm:pt modelId="{5C73E8CE-2B3E-469A-950D-F6BD0CD698C9}" type="sibTrans" cxnId="{9DC42756-B910-4B19-AB04-393C97391F30}">
      <dgm:prSet/>
      <dgm:spPr/>
      <dgm:t>
        <a:bodyPr/>
        <a:lstStyle/>
        <a:p>
          <a:endParaRPr lang="en-IN"/>
        </a:p>
      </dgm:t>
    </dgm:pt>
    <dgm:pt modelId="{F534E24C-96A9-4688-BB36-E35A8AF2B3C2}" type="pres">
      <dgm:prSet presAssocID="{F47F476C-F952-4B0D-B84C-EF0A7578CC1E}" presName="linear" presStyleCnt="0">
        <dgm:presLayoutVars>
          <dgm:animLvl val="lvl"/>
          <dgm:resizeHandles val="exact"/>
        </dgm:presLayoutVars>
      </dgm:prSet>
      <dgm:spPr/>
    </dgm:pt>
    <dgm:pt modelId="{7B5F8CDD-9CBC-4D0E-9664-475169F21B85}" type="pres">
      <dgm:prSet presAssocID="{81CC5BE3-6117-4AE8-B5B4-C4045E337E89}" presName="parentText" presStyleLbl="node1" presStyleIdx="0" presStyleCnt="1">
        <dgm:presLayoutVars>
          <dgm:chMax val="0"/>
          <dgm:bulletEnabled val="1"/>
        </dgm:presLayoutVars>
      </dgm:prSet>
      <dgm:spPr/>
    </dgm:pt>
  </dgm:ptLst>
  <dgm:cxnLst>
    <dgm:cxn modelId="{C726F772-767F-4493-806C-D5D3DE29EBFD}" type="presOf" srcId="{F47F476C-F952-4B0D-B84C-EF0A7578CC1E}" destId="{F534E24C-96A9-4688-BB36-E35A8AF2B3C2}" srcOrd="0" destOrd="0" presId="urn:microsoft.com/office/officeart/2005/8/layout/vList2"/>
    <dgm:cxn modelId="{9DC42756-B910-4B19-AB04-393C97391F30}" srcId="{F47F476C-F952-4B0D-B84C-EF0A7578CC1E}" destId="{81CC5BE3-6117-4AE8-B5B4-C4045E337E89}" srcOrd="0" destOrd="0" parTransId="{69EFD543-FC00-4F96-A285-AC13076A1C11}" sibTransId="{5C73E8CE-2B3E-469A-950D-F6BD0CD698C9}"/>
    <dgm:cxn modelId="{3C5220EC-F18F-4D6C-9C69-71C1ABDBDBA1}" type="presOf" srcId="{81CC5BE3-6117-4AE8-B5B4-C4045E337E89}" destId="{7B5F8CDD-9CBC-4D0E-9664-475169F21B85}" srcOrd="0" destOrd="0" presId="urn:microsoft.com/office/officeart/2005/8/layout/vList2"/>
    <dgm:cxn modelId="{1631EE98-6247-49E1-8A74-895A675A93C3}" type="presParOf" srcId="{F534E24C-96A9-4688-BB36-E35A8AF2B3C2}" destId="{7B5F8CDD-9CBC-4D0E-9664-475169F21B8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41C174-D19A-42B8-B177-41576258B6BD}">
      <dsp:nvSpPr>
        <dsp:cNvPr id="0" name=""/>
        <dsp:cNvSpPr/>
      </dsp:nvSpPr>
      <dsp:spPr>
        <a:xfrm>
          <a:off x="523477" y="0"/>
          <a:ext cx="5606450" cy="5607698"/>
        </a:xfrm>
        <a:prstGeom prst="circularArrow">
          <a:avLst>
            <a:gd name="adj1" fmla="val 10980"/>
            <a:gd name="adj2" fmla="val 1142322"/>
            <a:gd name="adj3" fmla="val 9000000"/>
            <a:gd name="adj4" fmla="val 10800000"/>
            <a:gd name="adj5" fmla="val 125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7777E6-66B6-4ECD-98DC-E5365DE962BA}">
      <dsp:nvSpPr>
        <dsp:cNvPr id="0" name=""/>
        <dsp:cNvSpPr/>
      </dsp:nvSpPr>
      <dsp:spPr>
        <a:xfrm>
          <a:off x="6130825" y="930973"/>
          <a:ext cx="3364408" cy="3725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171450" lvl="1" indent="-171450" algn="l" defTabSz="711200">
            <a:lnSpc>
              <a:spcPct val="90000"/>
            </a:lnSpc>
            <a:spcBef>
              <a:spcPct val="0"/>
            </a:spcBef>
            <a:spcAft>
              <a:spcPct val="15000"/>
            </a:spcAft>
            <a:buFontTx/>
            <a:buNone/>
          </a:pPr>
          <a:r>
            <a:rPr lang="en-US" sz="1600" b="1" u="none" kern="1200" dirty="0">
              <a:latin typeface="Cambria" panose="02040503050406030204" pitchFamily="18" charset="0"/>
              <a:ea typeface="Cambria" panose="02040503050406030204" pitchFamily="18" charset="0"/>
            </a:rPr>
            <a:t>01 </a:t>
          </a:r>
          <a:r>
            <a:rPr lang="en-US" sz="1600" b="1" kern="1200" dirty="0">
              <a:latin typeface="Cambria" panose="02040503050406030204" pitchFamily="18" charset="0"/>
              <a:ea typeface="Cambria" panose="02040503050406030204" pitchFamily="18" charset="0"/>
            </a:rPr>
            <a:t>Problem Statement</a:t>
          </a:r>
        </a:p>
        <a:p>
          <a:pPr marL="171450" lvl="1" indent="-171450" algn="l" defTabSz="711200">
            <a:lnSpc>
              <a:spcPct val="90000"/>
            </a:lnSpc>
            <a:spcBef>
              <a:spcPct val="0"/>
            </a:spcBef>
            <a:spcAft>
              <a:spcPct val="15000"/>
            </a:spcAft>
            <a:buFontTx/>
            <a:buNone/>
          </a:pPr>
          <a:endParaRPr lang="en-US" sz="1600" b="1" kern="1200" dirty="0">
            <a:latin typeface="Cambria" panose="02040503050406030204" pitchFamily="18" charset="0"/>
            <a:ea typeface="Cambria" panose="02040503050406030204" pitchFamily="18" charset="0"/>
          </a:endParaRPr>
        </a:p>
        <a:p>
          <a:pPr marL="171450" lvl="1" indent="-171450" algn="l" defTabSz="711200">
            <a:lnSpc>
              <a:spcPct val="90000"/>
            </a:lnSpc>
            <a:spcBef>
              <a:spcPct val="0"/>
            </a:spcBef>
            <a:spcAft>
              <a:spcPct val="15000"/>
            </a:spcAft>
            <a:buFontTx/>
            <a:buNone/>
          </a:pPr>
          <a:r>
            <a:rPr lang="en-US" sz="1600" b="1" kern="1200" dirty="0">
              <a:latin typeface="Cambria" panose="02040503050406030204" pitchFamily="18" charset="0"/>
              <a:ea typeface="Cambria" panose="02040503050406030204" pitchFamily="18" charset="0"/>
            </a:rPr>
            <a:t>02 Data Mining</a:t>
          </a:r>
        </a:p>
        <a:p>
          <a:pPr marL="171450" lvl="1" indent="-171450" algn="l" defTabSz="711200">
            <a:lnSpc>
              <a:spcPct val="90000"/>
            </a:lnSpc>
            <a:spcBef>
              <a:spcPct val="0"/>
            </a:spcBef>
            <a:spcAft>
              <a:spcPct val="15000"/>
            </a:spcAft>
            <a:buFontTx/>
            <a:buNone/>
          </a:pPr>
          <a:endParaRPr lang="en-US" sz="1600" b="1" kern="1200" dirty="0">
            <a:latin typeface="Cambria" panose="02040503050406030204" pitchFamily="18" charset="0"/>
            <a:ea typeface="Cambria" panose="02040503050406030204" pitchFamily="18" charset="0"/>
          </a:endParaRPr>
        </a:p>
        <a:p>
          <a:pPr marL="171450" lvl="1" indent="-171450" algn="l" defTabSz="711200">
            <a:lnSpc>
              <a:spcPct val="90000"/>
            </a:lnSpc>
            <a:spcBef>
              <a:spcPct val="0"/>
            </a:spcBef>
            <a:spcAft>
              <a:spcPct val="15000"/>
            </a:spcAft>
            <a:buFontTx/>
            <a:buNone/>
          </a:pPr>
          <a:r>
            <a:rPr lang="en-US" sz="1600" b="1" kern="1200" dirty="0">
              <a:latin typeface="Cambria" panose="02040503050406030204" pitchFamily="18" charset="0"/>
              <a:ea typeface="Cambria" panose="02040503050406030204" pitchFamily="18" charset="0"/>
            </a:rPr>
            <a:t>03 Data Cleaning</a:t>
          </a:r>
        </a:p>
        <a:p>
          <a:pPr marL="171450" lvl="1" indent="-171450" algn="l" defTabSz="711200">
            <a:lnSpc>
              <a:spcPct val="90000"/>
            </a:lnSpc>
            <a:spcBef>
              <a:spcPct val="0"/>
            </a:spcBef>
            <a:spcAft>
              <a:spcPct val="15000"/>
            </a:spcAft>
            <a:buFontTx/>
            <a:buNone/>
          </a:pPr>
          <a:endParaRPr lang="en-US" sz="1600" b="1" kern="1200" dirty="0">
            <a:latin typeface="Cambria" panose="02040503050406030204" pitchFamily="18" charset="0"/>
            <a:ea typeface="Cambria" panose="02040503050406030204" pitchFamily="18" charset="0"/>
          </a:endParaRPr>
        </a:p>
        <a:p>
          <a:pPr marL="171450" lvl="1" indent="-171450" algn="l" defTabSz="711200">
            <a:lnSpc>
              <a:spcPct val="90000"/>
            </a:lnSpc>
            <a:spcBef>
              <a:spcPct val="0"/>
            </a:spcBef>
            <a:spcAft>
              <a:spcPct val="15000"/>
            </a:spcAft>
            <a:buFontTx/>
            <a:buNone/>
          </a:pPr>
          <a:r>
            <a:rPr lang="en-US" sz="1600" b="1" kern="1200" dirty="0">
              <a:latin typeface="Cambria" panose="02040503050406030204" pitchFamily="18" charset="0"/>
              <a:ea typeface="Cambria" panose="02040503050406030204" pitchFamily="18" charset="0"/>
            </a:rPr>
            <a:t>04 Data Exploration</a:t>
          </a:r>
        </a:p>
        <a:p>
          <a:pPr marL="171450" lvl="1" indent="-171450" algn="l" defTabSz="711200">
            <a:lnSpc>
              <a:spcPct val="90000"/>
            </a:lnSpc>
            <a:spcBef>
              <a:spcPct val="0"/>
            </a:spcBef>
            <a:spcAft>
              <a:spcPct val="15000"/>
            </a:spcAft>
            <a:buFontTx/>
            <a:buNone/>
          </a:pPr>
          <a:endParaRPr lang="en-US" sz="1600" b="1" kern="1200" dirty="0">
            <a:latin typeface="Cambria" panose="02040503050406030204" pitchFamily="18" charset="0"/>
            <a:ea typeface="Cambria" panose="02040503050406030204" pitchFamily="18" charset="0"/>
          </a:endParaRPr>
        </a:p>
        <a:p>
          <a:pPr marL="171450" lvl="1" indent="-171450" algn="l" defTabSz="711200">
            <a:lnSpc>
              <a:spcPct val="90000"/>
            </a:lnSpc>
            <a:spcBef>
              <a:spcPct val="0"/>
            </a:spcBef>
            <a:spcAft>
              <a:spcPct val="15000"/>
            </a:spcAft>
            <a:buFontTx/>
            <a:buNone/>
          </a:pPr>
          <a:r>
            <a:rPr lang="en-US" sz="1600" b="1" kern="1200" dirty="0">
              <a:latin typeface="Cambria" panose="02040503050406030204" pitchFamily="18" charset="0"/>
              <a:ea typeface="Cambria" panose="02040503050406030204" pitchFamily="18" charset="0"/>
            </a:rPr>
            <a:t>05 Feature Engineering</a:t>
          </a:r>
        </a:p>
        <a:p>
          <a:pPr marL="171450" lvl="1" indent="-171450" algn="l" defTabSz="711200">
            <a:lnSpc>
              <a:spcPct val="90000"/>
            </a:lnSpc>
            <a:spcBef>
              <a:spcPct val="0"/>
            </a:spcBef>
            <a:spcAft>
              <a:spcPct val="15000"/>
            </a:spcAft>
            <a:buFontTx/>
            <a:buNone/>
          </a:pPr>
          <a:endParaRPr lang="en-US" sz="1600" b="1" kern="1200" dirty="0">
            <a:latin typeface="Cambria" panose="02040503050406030204" pitchFamily="18" charset="0"/>
            <a:ea typeface="Cambria" panose="02040503050406030204" pitchFamily="18" charset="0"/>
          </a:endParaRPr>
        </a:p>
        <a:p>
          <a:pPr marL="171450" lvl="1" indent="-171450" algn="l" defTabSz="711200">
            <a:lnSpc>
              <a:spcPct val="90000"/>
            </a:lnSpc>
            <a:spcBef>
              <a:spcPct val="0"/>
            </a:spcBef>
            <a:spcAft>
              <a:spcPct val="15000"/>
            </a:spcAft>
            <a:buFontTx/>
            <a:buNone/>
          </a:pPr>
          <a:r>
            <a:rPr lang="en-US" sz="1600" b="1" kern="1200" dirty="0">
              <a:latin typeface="Cambria" panose="02040503050406030204" pitchFamily="18" charset="0"/>
              <a:ea typeface="Cambria" panose="02040503050406030204" pitchFamily="18" charset="0"/>
            </a:rPr>
            <a:t>06 Predictive Modeling</a:t>
          </a:r>
        </a:p>
      </dsp:txBody>
      <dsp:txXfrm>
        <a:off x="6130825" y="930973"/>
        <a:ext cx="3364408" cy="3725003"/>
      </dsp:txXfrm>
    </dsp:sp>
    <dsp:sp modelId="{A98E94CB-484D-4ABE-B685-34C3F49EE653}">
      <dsp:nvSpPr>
        <dsp:cNvPr id="0" name=""/>
        <dsp:cNvSpPr/>
      </dsp:nvSpPr>
      <dsp:spPr>
        <a:xfrm>
          <a:off x="1761580" y="2029986"/>
          <a:ext cx="3128451" cy="1563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kern="1200" dirty="0">
              <a:latin typeface="Cambria" panose="02040503050406030204" pitchFamily="18" charset="0"/>
              <a:ea typeface="Cambria" panose="02040503050406030204" pitchFamily="18" charset="0"/>
            </a:rPr>
            <a:t>DATA SCIENCE LIFECYCLE</a:t>
          </a:r>
        </a:p>
      </dsp:txBody>
      <dsp:txXfrm>
        <a:off x="1761580" y="2029986"/>
        <a:ext cx="3128451" cy="156398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349712-5D2F-48EB-8013-D7425E227487}">
      <dsp:nvSpPr>
        <dsp:cNvPr id="0" name=""/>
        <dsp:cNvSpPr/>
      </dsp:nvSpPr>
      <dsp:spPr>
        <a:xfrm>
          <a:off x="492656" y="219"/>
          <a:ext cx="554238" cy="66370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IN" sz="2900" b="1" kern="1200" dirty="0"/>
            <a:t>P</a:t>
          </a:r>
          <a:endParaRPr lang="en-IN" sz="2900" kern="1200" dirty="0"/>
        </a:p>
      </dsp:txBody>
      <dsp:txXfrm>
        <a:off x="519712" y="27275"/>
        <a:ext cx="500126" cy="609593"/>
      </dsp:txXfrm>
    </dsp:sp>
    <dsp:sp modelId="{4874BD2D-B642-49B9-A84A-C2EBD5530711}">
      <dsp:nvSpPr>
        <dsp:cNvPr id="0" name=""/>
        <dsp:cNvSpPr/>
      </dsp:nvSpPr>
      <dsp:spPr>
        <a:xfrm>
          <a:off x="492656" y="697110"/>
          <a:ext cx="554238" cy="66370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IN" sz="2900" b="1" kern="1200"/>
            <a:t>A</a:t>
          </a:r>
          <a:endParaRPr lang="en-IN" sz="2900" kern="1200"/>
        </a:p>
      </dsp:txBody>
      <dsp:txXfrm>
        <a:off x="519712" y="724166"/>
        <a:ext cx="500126" cy="609593"/>
      </dsp:txXfrm>
    </dsp:sp>
    <dsp:sp modelId="{A36D9ED3-9F61-492A-9F8F-757F5F279DDA}">
      <dsp:nvSpPr>
        <dsp:cNvPr id="0" name=""/>
        <dsp:cNvSpPr/>
      </dsp:nvSpPr>
      <dsp:spPr>
        <a:xfrm>
          <a:off x="492656" y="1394002"/>
          <a:ext cx="554238" cy="66370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IN" sz="2900" b="1" kern="1200"/>
            <a:t>I</a:t>
          </a:r>
          <a:endParaRPr lang="en-IN" sz="2900" kern="1200"/>
        </a:p>
      </dsp:txBody>
      <dsp:txXfrm>
        <a:off x="519712" y="1421058"/>
        <a:ext cx="500126" cy="609593"/>
      </dsp:txXfrm>
    </dsp:sp>
    <dsp:sp modelId="{D238C539-7C28-4632-B342-5E9B997F08D7}">
      <dsp:nvSpPr>
        <dsp:cNvPr id="0" name=""/>
        <dsp:cNvSpPr/>
      </dsp:nvSpPr>
      <dsp:spPr>
        <a:xfrm>
          <a:off x="492656" y="2090893"/>
          <a:ext cx="554238" cy="66370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IN" sz="2900" b="1" kern="1200"/>
            <a:t>R</a:t>
          </a:r>
          <a:endParaRPr lang="en-IN" sz="2900" kern="1200"/>
        </a:p>
      </dsp:txBody>
      <dsp:txXfrm>
        <a:off x="519712" y="2117949"/>
        <a:ext cx="500126" cy="609593"/>
      </dsp:txXfrm>
    </dsp:sp>
    <dsp:sp modelId="{AA455A96-D5E8-4FB4-B155-B1EC2F1FACB0}">
      <dsp:nvSpPr>
        <dsp:cNvPr id="0" name=""/>
        <dsp:cNvSpPr/>
      </dsp:nvSpPr>
      <dsp:spPr>
        <a:xfrm>
          <a:off x="492656" y="2787784"/>
          <a:ext cx="554238" cy="66370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IN" sz="2900" b="1" kern="1200"/>
            <a:t>P</a:t>
          </a:r>
          <a:endParaRPr lang="en-IN" sz="2900" kern="1200"/>
        </a:p>
      </dsp:txBody>
      <dsp:txXfrm>
        <a:off x="519712" y="2814840"/>
        <a:ext cx="500126" cy="609593"/>
      </dsp:txXfrm>
    </dsp:sp>
    <dsp:sp modelId="{E1CBB506-5F8B-4F3D-A4F5-2A6E3C9A36D7}">
      <dsp:nvSpPr>
        <dsp:cNvPr id="0" name=""/>
        <dsp:cNvSpPr/>
      </dsp:nvSpPr>
      <dsp:spPr>
        <a:xfrm>
          <a:off x="492656" y="3484675"/>
          <a:ext cx="554238" cy="66370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IN" sz="2900" b="1" kern="1200"/>
            <a:t>L</a:t>
          </a:r>
          <a:endParaRPr lang="en-IN" sz="2900" kern="1200"/>
        </a:p>
      </dsp:txBody>
      <dsp:txXfrm>
        <a:off x="519712" y="3511731"/>
        <a:ext cx="500126" cy="609593"/>
      </dsp:txXfrm>
    </dsp:sp>
    <dsp:sp modelId="{164A859B-6607-4242-A373-DE63BEBCE471}">
      <dsp:nvSpPr>
        <dsp:cNvPr id="0" name=""/>
        <dsp:cNvSpPr/>
      </dsp:nvSpPr>
      <dsp:spPr>
        <a:xfrm>
          <a:off x="492656" y="4181566"/>
          <a:ext cx="554238" cy="66370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IN" sz="2900" b="1" kern="1200"/>
            <a:t>O</a:t>
          </a:r>
          <a:endParaRPr lang="en-IN" sz="2900" kern="1200"/>
        </a:p>
      </dsp:txBody>
      <dsp:txXfrm>
        <a:off x="519712" y="4208622"/>
        <a:ext cx="500126" cy="609593"/>
      </dsp:txXfrm>
    </dsp:sp>
    <dsp:sp modelId="{12387FC9-07FE-40FF-A0F7-94412A8F09D7}">
      <dsp:nvSpPr>
        <dsp:cNvPr id="0" name=""/>
        <dsp:cNvSpPr/>
      </dsp:nvSpPr>
      <dsp:spPr>
        <a:xfrm>
          <a:off x="492656" y="4878457"/>
          <a:ext cx="554238" cy="66370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IN" sz="2900" b="1" kern="1200"/>
            <a:t>T</a:t>
          </a:r>
          <a:endParaRPr lang="en-IN" sz="2900" kern="1200"/>
        </a:p>
      </dsp:txBody>
      <dsp:txXfrm>
        <a:off x="519712" y="4905513"/>
        <a:ext cx="500126" cy="60959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99601-EE03-42E5-A39C-14DA3325F2CE}">
      <dsp:nvSpPr>
        <dsp:cNvPr id="0" name=""/>
        <dsp:cNvSpPr/>
      </dsp:nvSpPr>
      <dsp:spPr>
        <a:xfrm>
          <a:off x="0" y="9762"/>
          <a:ext cx="10018712" cy="11536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dirty="0"/>
            <a:t>FEATURE ENGINEERING</a:t>
          </a:r>
          <a:br>
            <a:rPr lang="en-IN" sz="2900" kern="1200" dirty="0"/>
          </a:br>
          <a:endParaRPr lang="en-IN" sz="2900" kern="1200" dirty="0"/>
        </a:p>
      </dsp:txBody>
      <dsp:txXfrm>
        <a:off x="56315" y="66077"/>
        <a:ext cx="9906082" cy="104099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B20CEC-F76D-4D84-ACFF-1C82868DADA1}">
      <dsp:nvSpPr>
        <dsp:cNvPr id="0" name=""/>
        <dsp:cNvSpPr/>
      </dsp:nvSpPr>
      <dsp:spPr>
        <a:xfrm>
          <a:off x="0" y="3130"/>
          <a:ext cx="10018712" cy="791505"/>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b="1" kern="1200" dirty="0"/>
            <a:t>NAIVE BAYES CLASSIFICATION</a:t>
          </a:r>
          <a:endParaRPr lang="en-IN" sz="3300" kern="1200" dirty="0"/>
        </a:p>
      </dsp:txBody>
      <dsp:txXfrm>
        <a:off x="38638" y="41768"/>
        <a:ext cx="9941436" cy="71422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0A7DA5-BF9A-43BE-A1B1-CE4D0135B691}">
      <dsp:nvSpPr>
        <dsp:cNvPr id="0" name=""/>
        <dsp:cNvSpPr/>
      </dsp:nvSpPr>
      <dsp:spPr>
        <a:xfrm>
          <a:off x="0" y="7166"/>
          <a:ext cx="10018712" cy="1007370"/>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IN" sz="4200" b="1" kern="1200" dirty="0"/>
            <a:t>K - Nearest Neighbour</a:t>
          </a:r>
          <a:endParaRPr lang="en-IN" sz="4200" kern="1200" dirty="0"/>
        </a:p>
      </dsp:txBody>
      <dsp:txXfrm>
        <a:off x="49176" y="56342"/>
        <a:ext cx="9920360" cy="90901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670178-97B8-49F8-868C-EC237B2D0B51}">
      <dsp:nvSpPr>
        <dsp:cNvPr id="0" name=""/>
        <dsp:cNvSpPr/>
      </dsp:nvSpPr>
      <dsp:spPr>
        <a:xfrm>
          <a:off x="0" y="23994"/>
          <a:ext cx="10018712" cy="12729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b="1" kern="1200" dirty="0"/>
            <a:t>LOGISTIC REGRESSION</a:t>
          </a:r>
          <a:br>
            <a:rPr lang="en-IN" sz="3200" kern="1200" dirty="0"/>
          </a:br>
          <a:endParaRPr lang="en-IN" sz="3200" kern="1200" dirty="0"/>
        </a:p>
      </dsp:txBody>
      <dsp:txXfrm>
        <a:off x="62141" y="86135"/>
        <a:ext cx="9894430" cy="114867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A78166-FA7E-4A5E-A31E-5BC94C10CEB2}">
      <dsp:nvSpPr>
        <dsp:cNvPr id="0" name=""/>
        <dsp:cNvSpPr/>
      </dsp:nvSpPr>
      <dsp:spPr>
        <a:xfrm>
          <a:off x="0" y="3158"/>
          <a:ext cx="10018712" cy="959400"/>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IN" sz="4000" b="1" kern="1200" dirty="0"/>
            <a:t>SUPPORT VECTOR MACHINE (SVM)</a:t>
          </a:r>
          <a:endParaRPr lang="en-IN" sz="4000" kern="1200" dirty="0"/>
        </a:p>
      </dsp:txBody>
      <dsp:txXfrm>
        <a:off x="46834" y="49992"/>
        <a:ext cx="9925044" cy="86573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E4770-48A7-445A-A63A-8182D032BF21}">
      <dsp:nvSpPr>
        <dsp:cNvPr id="0" name=""/>
        <dsp:cNvSpPr/>
      </dsp:nvSpPr>
      <dsp:spPr>
        <a:xfrm>
          <a:off x="0" y="1813"/>
          <a:ext cx="10018712" cy="887445"/>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IN" sz="3700" b="1" kern="1200" dirty="0"/>
            <a:t>DECISION TREE</a:t>
          </a:r>
          <a:endParaRPr lang="en-IN" sz="3700" kern="1200" dirty="0"/>
        </a:p>
      </dsp:txBody>
      <dsp:txXfrm>
        <a:off x="43321" y="45134"/>
        <a:ext cx="9932070" cy="80080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DCAAD3-8879-4C8C-ACEB-034856C1F991}">
      <dsp:nvSpPr>
        <dsp:cNvPr id="0" name=""/>
        <dsp:cNvSpPr/>
      </dsp:nvSpPr>
      <dsp:spPr>
        <a:xfrm>
          <a:off x="0" y="9799"/>
          <a:ext cx="10018712" cy="815490"/>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IN" sz="3400" b="1" kern="1200" dirty="0"/>
            <a:t>Random Forest</a:t>
          </a:r>
          <a:endParaRPr lang="en-IN" sz="3400" kern="1200" dirty="0"/>
        </a:p>
      </dsp:txBody>
      <dsp:txXfrm>
        <a:off x="39809" y="49608"/>
        <a:ext cx="9939094" cy="73587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635FCB-979B-4893-ACCF-D23377494A1C}">
      <dsp:nvSpPr>
        <dsp:cNvPr id="0" name=""/>
        <dsp:cNvSpPr/>
      </dsp:nvSpPr>
      <dsp:spPr>
        <a:xfrm>
          <a:off x="0" y="267899"/>
          <a:ext cx="10018712" cy="1216800"/>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kern="1200" dirty="0"/>
            <a:t>BAR PLOT FOR ACCURACY COMPARISON</a:t>
          </a:r>
          <a:endParaRPr lang="en-IN" sz="3600" kern="1200" dirty="0"/>
        </a:p>
      </dsp:txBody>
      <dsp:txXfrm>
        <a:off x="59399" y="327298"/>
        <a:ext cx="9899914" cy="109800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B929B4-D4EA-4F0A-8DB1-A469CDC4B5DB}">
      <dsp:nvSpPr>
        <dsp:cNvPr id="0" name=""/>
        <dsp:cNvSpPr/>
      </dsp:nvSpPr>
      <dsp:spPr>
        <a:xfrm>
          <a:off x="0" y="1"/>
          <a:ext cx="5281127" cy="646328"/>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t>PROBLEM SOLUTION</a:t>
          </a:r>
          <a:endParaRPr lang="en-IN" sz="2600" kern="1200" dirty="0"/>
        </a:p>
      </dsp:txBody>
      <dsp:txXfrm>
        <a:off x="31551" y="31552"/>
        <a:ext cx="5218025" cy="5832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1786BC-3A4C-43F4-B870-357E2DA3ACEF}">
      <dsp:nvSpPr>
        <dsp:cNvPr id="0" name=""/>
        <dsp:cNvSpPr/>
      </dsp:nvSpPr>
      <dsp:spPr>
        <a:xfrm rot="5400000">
          <a:off x="5274831" y="-49154"/>
          <a:ext cx="1750887" cy="1852618"/>
        </a:xfrm>
        <a:prstGeom prst="hexagon">
          <a:avLst>
            <a:gd name="adj" fmla="val 25000"/>
            <a:gd name="vf" fmla="val 11547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Cambria" panose="02040503050406030204" pitchFamily="18" charset="0"/>
              <a:ea typeface="Cambria" panose="02040503050406030204" pitchFamily="18" charset="0"/>
            </a:rPr>
            <a:t>Data Mining</a:t>
          </a:r>
          <a:endParaRPr lang="en-IN" sz="2400" kern="1200" dirty="0">
            <a:latin typeface="Cambria" panose="02040503050406030204" pitchFamily="18" charset="0"/>
            <a:ea typeface="Cambria" panose="02040503050406030204" pitchFamily="18" charset="0"/>
          </a:endParaRPr>
        </a:p>
      </dsp:txBody>
      <dsp:txXfrm rot="-5400000">
        <a:off x="5532736" y="293527"/>
        <a:ext cx="1235078" cy="1167258"/>
      </dsp:txXfrm>
    </dsp:sp>
    <dsp:sp modelId="{EE81A7D7-7340-4B70-8404-490495B76C24}">
      <dsp:nvSpPr>
        <dsp:cNvPr id="0" name=""/>
        <dsp:cNvSpPr/>
      </dsp:nvSpPr>
      <dsp:spPr>
        <a:xfrm>
          <a:off x="6206963" y="351033"/>
          <a:ext cx="1953990" cy="1050532"/>
        </a:xfrm>
        <a:prstGeom prst="rect">
          <a:avLst/>
        </a:prstGeom>
        <a:noFill/>
        <a:ln>
          <a:noFill/>
        </a:ln>
        <a:effectLst/>
      </dsp:spPr>
      <dsp:style>
        <a:lnRef idx="0">
          <a:scrgbClr r="0" g="0" b="0"/>
        </a:lnRef>
        <a:fillRef idx="0">
          <a:scrgbClr r="0" g="0" b="0"/>
        </a:fillRef>
        <a:effectRef idx="0">
          <a:scrgbClr r="0" g="0" b="0"/>
        </a:effectRef>
        <a:fontRef idx="minor"/>
      </dsp:style>
    </dsp:sp>
    <dsp:sp modelId="{C0EFA3EC-E9F4-428B-9832-C40FAE34991C}">
      <dsp:nvSpPr>
        <dsp:cNvPr id="0" name=""/>
        <dsp:cNvSpPr/>
      </dsp:nvSpPr>
      <dsp:spPr>
        <a:xfrm rot="5400000">
          <a:off x="2878526" y="-88563"/>
          <a:ext cx="1750887" cy="1929726"/>
        </a:xfrm>
        <a:prstGeom prst="hexagon">
          <a:avLst>
            <a:gd name="adj" fmla="val 25000"/>
            <a:gd name="vf" fmla="val 11547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IN" sz="2000" b="1" kern="1200" dirty="0">
              <a:latin typeface="Cambria" panose="02040503050406030204" pitchFamily="18" charset="0"/>
              <a:ea typeface="Cambria" panose="02040503050406030204" pitchFamily="18" charset="0"/>
            </a:rPr>
            <a:t>Problem</a:t>
          </a:r>
        </a:p>
        <a:p>
          <a:pPr marL="0" lvl="0" indent="0" algn="ctr" defTabSz="889000">
            <a:lnSpc>
              <a:spcPct val="90000"/>
            </a:lnSpc>
            <a:spcBef>
              <a:spcPct val="0"/>
            </a:spcBef>
            <a:spcAft>
              <a:spcPct val="35000"/>
            </a:spcAft>
            <a:buNone/>
          </a:pPr>
          <a:r>
            <a:rPr lang="en-IN" sz="2000" b="1" kern="1200" dirty="0">
              <a:latin typeface="Cambria" panose="02040503050406030204" pitchFamily="18" charset="0"/>
              <a:ea typeface="Cambria" panose="02040503050406030204" pitchFamily="18" charset="0"/>
            </a:rPr>
            <a:t>Statement</a:t>
          </a:r>
        </a:p>
      </dsp:txBody>
      <dsp:txXfrm rot="-5400000">
        <a:off x="3110728" y="292672"/>
        <a:ext cx="1286484" cy="116725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4A0F2D-A7DA-44EE-8654-3E14578181BA}">
      <dsp:nvSpPr>
        <dsp:cNvPr id="0" name=""/>
        <dsp:cNvSpPr/>
      </dsp:nvSpPr>
      <dsp:spPr>
        <a:xfrm>
          <a:off x="2661220" y="1623"/>
          <a:ext cx="4696271" cy="4696271"/>
        </a:xfrm>
        <a:prstGeom prst="ellipse">
          <a:avLst/>
        </a:prstGeom>
        <a:solidFill>
          <a:schemeClr val="accent1">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IN" sz="6500" kern="1200" dirty="0"/>
            <a:t>THANK YOU</a:t>
          </a:r>
        </a:p>
      </dsp:txBody>
      <dsp:txXfrm>
        <a:off x="3348973" y="689376"/>
        <a:ext cx="3320765" cy="33207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417DD7-AB6D-44D7-8585-91C8CF00E0E4}">
      <dsp:nvSpPr>
        <dsp:cNvPr id="0" name=""/>
        <dsp:cNvSpPr/>
      </dsp:nvSpPr>
      <dsp:spPr>
        <a:xfrm>
          <a:off x="0" y="13975"/>
          <a:ext cx="6297420" cy="755820"/>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b="1" kern="1200" dirty="0"/>
            <a:t>ATTRIBUTE INFORMATION</a:t>
          </a:r>
          <a:br>
            <a:rPr lang="en-IN" sz="1900" kern="1200" dirty="0"/>
          </a:br>
          <a:endParaRPr lang="en-IN" sz="1900" kern="1200" dirty="0"/>
        </a:p>
      </dsp:txBody>
      <dsp:txXfrm>
        <a:off x="36896" y="50871"/>
        <a:ext cx="6223628" cy="6820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4967CA-FD28-4C96-ACC6-534BD7DA2667}">
      <dsp:nvSpPr>
        <dsp:cNvPr id="0" name=""/>
        <dsp:cNvSpPr/>
      </dsp:nvSpPr>
      <dsp:spPr>
        <a:xfrm>
          <a:off x="0" y="7383"/>
          <a:ext cx="8878889" cy="83947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IN" sz="3500" b="1" kern="1200" dirty="0"/>
            <a:t>DATA CLEANING</a:t>
          </a:r>
          <a:endParaRPr lang="en-IN" sz="3500" kern="1200" dirty="0"/>
        </a:p>
      </dsp:txBody>
      <dsp:txXfrm>
        <a:off x="40980" y="48363"/>
        <a:ext cx="8796929" cy="7575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148ECE-F797-496C-81D3-445C1001BBB5}">
      <dsp:nvSpPr>
        <dsp:cNvPr id="0" name=""/>
        <dsp:cNvSpPr/>
      </dsp:nvSpPr>
      <dsp:spPr>
        <a:xfrm>
          <a:off x="0" y="0"/>
          <a:ext cx="9588973" cy="68033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IN" sz="3600" b="1" kern="1200" dirty="0">
              <a:latin typeface="Cambria" panose="02040503050406030204" pitchFamily="18" charset="0"/>
              <a:ea typeface="Cambria" panose="02040503050406030204" pitchFamily="18" charset="0"/>
            </a:rPr>
            <a:t>CONTINUOUS VARIABLE</a:t>
          </a:r>
          <a:endParaRPr lang="en-IN" sz="3600" kern="1200" dirty="0">
            <a:latin typeface="Cambria" panose="02040503050406030204" pitchFamily="18" charset="0"/>
            <a:ea typeface="Cambria" panose="02040503050406030204" pitchFamily="18" charset="0"/>
          </a:endParaRPr>
        </a:p>
      </dsp:txBody>
      <dsp:txXfrm>
        <a:off x="33211" y="33211"/>
        <a:ext cx="9522551" cy="6139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732C1-9A9A-406E-8FF7-5DD85F88FE4E}">
      <dsp:nvSpPr>
        <dsp:cNvPr id="0" name=""/>
        <dsp:cNvSpPr/>
      </dsp:nvSpPr>
      <dsp:spPr>
        <a:xfrm>
          <a:off x="0" y="18126"/>
          <a:ext cx="10101438" cy="83401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IN" sz="3600" b="1" kern="1200" dirty="0">
              <a:latin typeface="Cambria" panose="02040503050406030204" pitchFamily="18" charset="0"/>
              <a:ea typeface="Cambria" panose="02040503050406030204" pitchFamily="18" charset="0"/>
            </a:rPr>
            <a:t>Bar Plots For Continuous Vs Categorical Variables</a:t>
          </a:r>
          <a:endParaRPr lang="en-IN" sz="3600" kern="1200" dirty="0">
            <a:latin typeface="Cambria" panose="02040503050406030204" pitchFamily="18" charset="0"/>
            <a:ea typeface="Cambria" panose="02040503050406030204" pitchFamily="18" charset="0"/>
          </a:endParaRPr>
        </a:p>
      </dsp:txBody>
      <dsp:txXfrm>
        <a:off x="40713" y="58839"/>
        <a:ext cx="10020012" cy="75258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6412A5-1DFC-4ECC-8062-876651E39918}">
      <dsp:nvSpPr>
        <dsp:cNvPr id="0" name=""/>
        <dsp:cNvSpPr/>
      </dsp:nvSpPr>
      <dsp:spPr>
        <a:xfrm>
          <a:off x="0" y="455"/>
          <a:ext cx="8369559" cy="64541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endParaRPr lang="en-IN" sz="3600" b="1" kern="1200" dirty="0">
            <a:latin typeface="Cambria" panose="02040503050406030204" pitchFamily="18" charset="0"/>
            <a:ea typeface="Cambria" panose="02040503050406030204" pitchFamily="18" charset="0"/>
          </a:endParaRPr>
        </a:p>
        <a:p>
          <a:pPr marL="0" lvl="0" indent="0" algn="ctr" defTabSz="1600200">
            <a:lnSpc>
              <a:spcPct val="90000"/>
            </a:lnSpc>
            <a:spcBef>
              <a:spcPct val="0"/>
            </a:spcBef>
            <a:spcAft>
              <a:spcPct val="35000"/>
            </a:spcAft>
            <a:buNone/>
          </a:pPr>
          <a:r>
            <a:rPr lang="en-IN" sz="3600" b="1" kern="1200" dirty="0">
              <a:latin typeface="Cambria" panose="02040503050406030204" pitchFamily="18" charset="0"/>
              <a:ea typeface="Cambria" panose="02040503050406030204" pitchFamily="18" charset="0"/>
            </a:rPr>
            <a:t>CONTINOUS VS  CONTINOUS CHARTS</a:t>
          </a:r>
          <a:br>
            <a:rPr lang="en-IN" sz="3600" b="1" kern="1200" dirty="0">
              <a:latin typeface="Cambria" panose="02040503050406030204" pitchFamily="18" charset="0"/>
              <a:ea typeface="Cambria" panose="02040503050406030204" pitchFamily="18" charset="0"/>
            </a:rPr>
          </a:br>
          <a:endParaRPr lang="en-IN" sz="3600" kern="1200" dirty="0">
            <a:latin typeface="Cambria" panose="02040503050406030204" pitchFamily="18" charset="0"/>
            <a:ea typeface="Cambria" panose="02040503050406030204" pitchFamily="18" charset="0"/>
          </a:endParaRPr>
        </a:p>
      </dsp:txBody>
      <dsp:txXfrm>
        <a:off x="31507" y="31962"/>
        <a:ext cx="8306545" cy="58240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1C249-E6BA-41D0-92B9-E3EC88264EEC}">
      <dsp:nvSpPr>
        <dsp:cNvPr id="0" name=""/>
        <dsp:cNvSpPr/>
      </dsp:nvSpPr>
      <dsp:spPr>
        <a:xfrm>
          <a:off x="0" y="472"/>
          <a:ext cx="7886700" cy="953161"/>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1" u="none" kern="1200" dirty="0">
              <a:latin typeface="Cambria" panose="02040503050406030204" pitchFamily="18" charset="0"/>
              <a:ea typeface="Cambria" panose="02040503050406030204" pitchFamily="18" charset="0"/>
            </a:rPr>
            <a:t>Visualizing a scatterplot between `age` and `blood_glucose_level</a:t>
          </a:r>
          <a:endParaRPr lang="en-IN" sz="3200" u="none" kern="1200" dirty="0">
            <a:latin typeface="Cambria" panose="02040503050406030204" pitchFamily="18" charset="0"/>
            <a:ea typeface="Cambria" panose="02040503050406030204" pitchFamily="18" charset="0"/>
          </a:endParaRPr>
        </a:p>
      </dsp:txBody>
      <dsp:txXfrm>
        <a:off x="46529" y="47001"/>
        <a:ext cx="7793642" cy="86010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F8CDD-9CBC-4D0E-9664-475169F21B85}">
      <dsp:nvSpPr>
        <dsp:cNvPr id="0" name=""/>
        <dsp:cNvSpPr/>
      </dsp:nvSpPr>
      <dsp:spPr>
        <a:xfrm>
          <a:off x="0" y="492"/>
          <a:ext cx="10018712" cy="900854"/>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endParaRPr lang="en-IN" sz="3600" b="1" kern="1200" dirty="0">
            <a:latin typeface="Cambria" panose="02040503050406030204" pitchFamily="18" charset="0"/>
            <a:ea typeface="Cambria" panose="02040503050406030204" pitchFamily="18" charset="0"/>
          </a:endParaRPr>
        </a:p>
        <a:p>
          <a:pPr marL="0" lvl="0" indent="0" algn="ctr" defTabSz="1600200">
            <a:lnSpc>
              <a:spcPct val="90000"/>
            </a:lnSpc>
            <a:spcBef>
              <a:spcPct val="0"/>
            </a:spcBef>
            <a:spcAft>
              <a:spcPct val="35000"/>
            </a:spcAft>
            <a:buNone/>
          </a:pPr>
          <a:r>
            <a:rPr lang="en-IN" sz="3600" b="1" kern="1200" dirty="0">
              <a:latin typeface="Cambria" panose="02040503050406030204" pitchFamily="18" charset="0"/>
              <a:ea typeface="Cambria" panose="02040503050406030204" pitchFamily="18" charset="0"/>
            </a:rPr>
            <a:t>Treating Outliers</a:t>
          </a:r>
          <a:br>
            <a:rPr lang="en-IN" sz="3600" b="1" kern="1200" dirty="0">
              <a:latin typeface="Cambria" panose="02040503050406030204" pitchFamily="18" charset="0"/>
              <a:ea typeface="Cambria" panose="02040503050406030204" pitchFamily="18" charset="0"/>
            </a:rPr>
          </a:br>
          <a:endParaRPr lang="en-IN" sz="3600" b="1" kern="1200" dirty="0">
            <a:latin typeface="Cambria" panose="02040503050406030204" pitchFamily="18" charset="0"/>
            <a:ea typeface="Cambria" panose="02040503050406030204" pitchFamily="18" charset="0"/>
          </a:endParaRPr>
        </a:p>
      </dsp:txBody>
      <dsp:txXfrm>
        <a:off x="43976" y="44468"/>
        <a:ext cx="9930760" cy="812902"/>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GB"/>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B60BDD5-3798-45B3-9211-DE23415BF332}" type="datetimeFigureOut">
              <a:rPr lang="en-IN" smtClean="0"/>
              <a:t>24-08-2023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76D2BAB4-938C-42CD-B9EF-4D7BEC73C0D4}" type="slidenum">
              <a:rPr lang="en-IN" smtClean="0"/>
              <a:t>‹#›</a:t>
            </a:fld>
            <a:endParaRPr lang="en-IN"/>
          </a:p>
        </p:txBody>
      </p:sp>
    </p:spTree>
    <p:extLst>
      <p:ext uri="{BB962C8B-B14F-4D97-AF65-F5344CB8AC3E}">
        <p14:creationId xmlns:p14="http://schemas.microsoft.com/office/powerpoint/2010/main" val="2465444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B60BDD5-3798-45B3-9211-DE23415BF332}" type="datetimeFigureOut">
              <a:rPr lang="en-IN" smtClean="0"/>
              <a:t>24-08-2023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D2BAB4-938C-42CD-B9EF-4D7BEC73C0D4}" type="slidenum">
              <a:rPr lang="en-IN" smtClean="0"/>
              <a:t>‹#›</a:t>
            </a:fld>
            <a:endParaRPr lang="en-IN"/>
          </a:p>
        </p:txBody>
      </p:sp>
    </p:spTree>
    <p:extLst>
      <p:ext uri="{BB962C8B-B14F-4D97-AF65-F5344CB8AC3E}">
        <p14:creationId xmlns:p14="http://schemas.microsoft.com/office/powerpoint/2010/main" val="1572225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B60BDD5-3798-45B3-9211-DE23415BF332}" type="datetimeFigureOut">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2BAB4-938C-42CD-B9EF-4D7BEC73C0D4}" type="slidenum">
              <a:rPr lang="en-IN" smtClean="0"/>
              <a:t>‹#›</a:t>
            </a:fld>
            <a:endParaRPr lang="en-IN"/>
          </a:p>
        </p:txBody>
      </p:sp>
    </p:spTree>
    <p:extLst>
      <p:ext uri="{BB962C8B-B14F-4D97-AF65-F5344CB8AC3E}">
        <p14:creationId xmlns:p14="http://schemas.microsoft.com/office/powerpoint/2010/main" val="692171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B60BDD5-3798-45B3-9211-DE23415BF332}" type="datetimeFigureOut">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2BAB4-938C-42CD-B9EF-4D7BEC73C0D4}" type="slidenum">
              <a:rPr lang="en-IN" smtClean="0"/>
              <a:t>‹#›</a:t>
            </a:fld>
            <a:endParaRPr lang="en-IN"/>
          </a:p>
        </p:txBody>
      </p:sp>
    </p:spTree>
    <p:extLst>
      <p:ext uri="{BB962C8B-B14F-4D97-AF65-F5344CB8AC3E}">
        <p14:creationId xmlns:p14="http://schemas.microsoft.com/office/powerpoint/2010/main" val="1434278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B60BDD5-3798-45B3-9211-DE23415BF332}" type="datetimeFigureOut">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2BAB4-938C-42CD-B9EF-4D7BEC73C0D4}" type="slidenum">
              <a:rPr lang="en-IN" smtClean="0"/>
              <a:t>‹#›</a:t>
            </a:fld>
            <a:endParaRPr lang="en-IN"/>
          </a:p>
        </p:txBody>
      </p:sp>
    </p:spTree>
    <p:extLst>
      <p:ext uri="{BB962C8B-B14F-4D97-AF65-F5344CB8AC3E}">
        <p14:creationId xmlns:p14="http://schemas.microsoft.com/office/powerpoint/2010/main" val="22082041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B60BDD5-3798-45B3-9211-DE23415BF332}" type="datetimeFigureOut">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2BAB4-938C-42CD-B9EF-4D7BEC73C0D4}" type="slidenum">
              <a:rPr lang="en-IN" smtClean="0"/>
              <a:t>‹#›</a:t>
            </a:fld>
            <a:endParaRPr lang="en-IN"/>
          </a:p>
        </p:txBody>
      </p:sp>
    </p:spTree>
    <p:extLst>
      <p:ext uri="{BB962C8B-B14F-4D97-AF65-F5344CB8AC3E}">
        <p14:creationId xmlns:p14="http://schemas.microsoft.com/office/powerpoint/2010/main" val="1737915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B60BDD5-3798-45B3-9211-DE23415BF332}" type="datetimeFigureOut">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2BAB4-938C-42CD-B9EF-4D7BEC73C0D4}" type="slidenum">
              <a:rPr lang="en-IN" smtClean="0"/>
              <a:t>‹#›</a:t>
            </a:fld>
            <a:endParaRPr lang="en-IN"/>
          </a:p>
        </p:txBody>
      </p:sp>
    </p:spTree>
    <p:extLst>
      <p:ext uri="{BB962C8B-B14F-4D97-AF65-F5344CB8AC3E}">
        <p14:creationId xmlns:p14="http://schemas.microsoft.com/office/powerpoint/2010/main" val="1265774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B60BDD5-3798-45B3-9211-DE23415BF332}" type="datetimeFigureOut">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2BAB4-938C-42CD-B9EF-4D7BEC73C0D4}" type="slidenum">
              <a:rPr lang="en-IN" smtClean="0"/>
              <a:t>‹#›</a:t>
            </a:fld>
            <a:endParaRPr lang="en-IN"/>
          </a:p>
        </p:txBody>
      </p:sp>
    </p:spTree>
    <p:extLst>
      <p:ext uri="{BB962C8B-B14F-4D97-AF65-F5344CB8AC3E}">
        <p14:creationId xmlns:p14="http://schemas.microsoft.com/office/powerpoint/2010/main" val="3868812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B60BDD5-3798-45B3-9211-DE23415BF332}" type="datetimeFigureOut">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2BAB4-938C-42CD-B9EF-4D7BEC73C0D4}" type="slidenum">
              <a:rPr lang="en-IN" smtClean="0"/>
              <a:t>‹#›</a:t>
            </a:fld>
            <a:endParaRPr lang="en-IN"/>
          </a:p>
        </p:txBody>
      </p:sp>
    </p:spTree>
    <p:extLst>
      <p:ext uri="{BB962C8B-B14F-4D97-AF65-F5344CB8AC3E}">
        <p14:creationId xmlns:p14="http://schemas.microsoft.com/office/powerpoint/2010/main" val="149190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B60BDD5-3798-45B3-9211-DE23415BF332}" type="datetimeFigureOut">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76D2BAB4-938C-42CD-B9EF-4D7BEC73C0D4}" type="slidenum">
              <a:rPr lang="en-IN" smtClean="0"/>
              <a:t>‹#›</a:t>
            </a:fld>
            <a:endParaRPr lang="en-IN"/>
          </a:p>
        </p:txBody>
      </p:sp>
    </p:spTree>
    <p:extLst>
      <p:ext uri="{BB962C8B-B14F-4D97-AF65-F5344CB8AC3E}">
        <p14:creationId xmlns:p14="http://schemas.microsoft.com/office/powerpoint/2010/main" val="2774439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B60BDD5-3798-45B3-9211-DE23415BF332}" type="datetimeFigureOut">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2BAB4-938C-42CD-B9EF-4D7BEC73C0D4}" type="slidenum">
              <a:rPr lang="en-IN" smtClean="0"/>
              <a:t>‹#›</a:t>
            </a:fld>
            <a:endParaRPr lang="en-IN"/>
          </a:p>
        </p:txBody>
      </p:sp>
    </p:spTree>
    <p:extLst>
      <p:ext uri="{BB962C8B-B14F-4D97-AF65-F5344CB8AC3E}">
        <p14:creationId xmlns:p14="http://schemas.microsoft.com/office/powerpoint/2010/main" val="375798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B60BDD5-3798-45B3-9211-DE23415BF332}" type="datetimeFigureOut">
              <a:rPr lang="en-IN" smtClean="0"/>
              <a:t>24-08-2023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D2BAB4-938C-42CD-B9EF-4D7BEC73C0D4}" type="slidenum">
              <a:rPr lang="en-IN" smtClean="0"/>
              <a:t>‹#›</a:t>
            </a:fld>
            <a:endParaRPr lang="en-IN"/>
          </a:p>
        </p:txBody>
      </p:sp>
    </p:spTree>
    <p:extLst>
      <p:ext uri="{BB962C8B-B14F-4D97-AF65-F5344CB8AC3E}">
        <p14:creationId xmlns:p14="http://schemas.microsoft.com/office/powerpoint/2010/main" val="3067941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B60BDD5-3798-45B3-9211-DE23415BF332}" type="datetimeFigureOut">
              <a:rPr lang="en-IN" smtClean="0"/>
              <a:t>24-08-2023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D2BAB4-938C-42CD-B9EF-4D7BEC73C0D4}" type="slidenum">
              <a:rPr lang="en-IN" smtClean="0"/>
              <a:t>‹#›</a:t>
            </a:fld>
            <a:endParaRPr lang="en-IN"/>
          </a:p>
        </p:txBody>
      </p:sp>
    </p:spTree>
    <p:extLst>
      <p:ext uri="{BB962C8B-B14F-4D97-AF65-F5344CB8AC3E}">
        <p14:creationId xmlns:p14="http://schemas.microsoft.com/office/powerpoint/2010/main" val="499474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B60BDD5-3798-45B3-9211-DE23415BF332}" type="datetimeFigureOut">
              <a:rPr lang="en-IN" smtClean="0"/>
              <a:t>24-08-2023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D2BAB4-938C-42CD-B9EF-4D7BEC73C0D4}" type="slidenum">
              <a:rPr lang="en-IN" smtClean="0"/>
              <a:t>‹#›</a:t>
            </a:fld>
            <a:endParaRPr lang="en-IN"/>
          </a:p>
        </p:txBody>
      </p:sp>
    </p:spTree>
    <p:extLst>
      <p:ext uri="{BB962C8B-B14F-4D97-AF65-F5344CB8AC3E}">
        <p14:creationId xmlns:p14="http://schemas.microsoft.com/office/powerpoint/2010/main" val="3856312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60BDD5-3798-45B3-9211-DE23415BF332}" type="datetimeFigureOut">
              <a:rPr lang="en-IN" smtClean="0"/>
              <a:t>24-08-2023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D2BAB4-938C-42CD-B9EF-4D7BEC73C0D4}" type="slidenum">
              <a:rPr lang="en-IN" smtClean="0"/>
              <a:t>‹#›</a:t>
            </a:fld>
            <a:endParaRPr lang="en-IN"/>
          </a:p>
        </p:txBody>
      </p:sp>
    </p:spTree>
    <p:extLst>
      <p:ext uri="{BB962C8B-B14F-4D97-AF65-F5344CB8AC3E}">
        <p14:creationId xmlns:p14="http://schemas.microsoft.com/office/powerpoint/2010/main" val="493098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B60BDD5-3798-45B3-9211-DE23415BF332}" type="datetimeFigureOut">
              <a:rPr lang="en-IN" smtClean="0"/>
              <a:t>24-08-2023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D2BAB4-938C-42CD-B9EF-4D7BEC73C0D4}" type="slidenum">
              <a:rPr lang="en-IN" smtClean="0"/>
              <a:t>‹#›</a:t>
            </a:fld>
            <a:endParaRPr lang="en-IN"/>
          </a:p>
        </p:txBody>
      </p:sp>
    </p:spTree>
    <p:extLst>
      <p:ext uri="{BB962C8B-B14F-4D97-AF65-F5344CB8AC3E}">
        <p14:creationId xmlns:p14="http://schemas.microsoft.com/office/powerpoint/2010/main" val="1522086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B60BDD5-3798-45B3-9211-DE23415BF332}" type="datetimeFigureOut">
              <a:rPr lang="en-IN" smtClean="0"/>
              <a:t>24-08-2023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D2BAB4-938C-42CD-B9EF-4D7BEC73C0D4}" type="slidenum">
              <a:rPr lang="en-IN" smtClean="0"/>
              <a:t>‹#›</a:t>
            </a:fld>
            <a:endParaRPr lang="en-IN"/>
          </a:p>
        </p:txBody>
      </p:sp>
    </p:spTree>
    <p:extLst>
      <p:ext uri="{BB962C8B-B14F-4D97-AF65-F5344CB8AC3E}">
        <p14:creationId xmlns:p14="http://schemas.microsoft.com/office/powerpoint/2010/main" val="1134431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B60BDD5-3798-45B3-9211-DE23415BF332}" type="datetimeFigureOut">
              <a:rPr lang="en-IN" smtClean="0"/>
              <a:t>24-08-2023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6D2BAB4-938C-42CD-B9EF-4D7BEC73C0D4}" type="slidenum">
              <a:rPr lang="en-IN" smtClean="0"/>
              <a:t>‹#›</a:t>
            </a:fld>
            <a:endParaRPr lang="en-IN"/>
          </a:p>
        </p:txBody>
      </p:sp>
    </p:spTree>
    <p:extLst>
      <p:ext uri="{BB962C8B-B14F-4D97-AF65-F5344CB8AC3E}">
        <p14:creationId xmlns:p14="http://schemas.microsoft.com/office/powerpoint/2010/main" val="3214390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0.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2.png"/><Relationship Id="rId7" Type="http://schemas.openxmlformats.org/officeDocument/2006/relationships/diagramColors" Target="../diagrams/colors7.xml"/><Relationship Id="rId2"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Layout" Target="../diagrams/layout9.xml"/><Relationship Id="rId7" Type="http://schemas.openxmlformats.org/officeDocument/2006/relationships/image" Target="../media/image17.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 Id="rId9"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26.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diagramLayout" Target="../diagrams/layout11.xml"/><Relationship Id="rId7" Type="http://schemas.openxmlformats.org/officeDocument/2006/relationships/image" Target="../media/image27.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Layout" Target="../diagrams/layout12.xml"/><Relationship Id="rId7" Type="http://schemas.openxmlformats.org/officeDocument/2006/relationships/image" Target="../media/image29.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diagramLayout" Target="../diagrams/layout13.xml"/><Relationship Id="rId7" Type="http://schemas.openxmlformats.org/officeDocument/2006/relationships/image" Target="../media/image31.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Layout" Target="../diagrams/layout14.xml"/><Relationship Id="rId7" Type="http://schemas.openxmlformats.org/officeDocument/2006/relationships/image" Target="../media/image33.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diagramLayout" Target="../diagrams/layout15.xml"/><Relationship Id="rId7" Type="http://schemas.openxmlformats.org/officeDocument/2006/relationships/image" Target="../media/image35.pn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diagramLayout" Target="../diagrams/layout16.xml"/><Relationship Id="rId7" Type="http://schemas.openxmlformats.org/officeDocument/2006/relationships/image" Target="../media/image37.png"/><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diagramLayout" Target="../diagrams/layout17.xml"/><Relationship Id="rId7" Type="http://schemas.openxmlformats.org/officeDocument/2006/relationships/image" Target="../media/image39.png"/><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8.xml"/><Relationship Id="rId7" Type="http://schemas.openxmlformats.org/officeDocument/2006/relationships/image" Target="../media/image41.png"/><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9.xml"/><Relationship Id="rId7" Type="http://schemas.openxmlformats.org/officeDocument/2006/relationships/image" Target="../media/image42.png"/><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4.xml"/><Relationship Id="rId7" Type="http://schemas.openxmlformats.org/officeDocument/2006/relationships/image" Target="../media/image6.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9.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4EB1-B205-1B8A-EE3C-81A76C5C177C}"/>
              </a:ext>
            </a:extLst>
          </p:cNvPr>
          <p:cNvSpPr>
            <a:spLocks noGrp="1"/>
          </p:cNvSpPr>
          <p:nvPr>
            <p:ph type="ctrTitle"/>
          </p:nvPr>
        </p:nvSpPr>
        <p:spPr/>
        <p:txBody>
          <a:bodyPr>
            <a:normAutofit fontScale="90000"/>
          </a:bodyPr>
          <a:lstStyle/>
          <a:p>
            <a:r>
              <a:rPr lang="en-IN" sz="4400" b="1" i="0" dirty="0">
                <a:solidFill>
                  <a:srgbClr val="000000"/>
                </a:solidFill>
                <a:effectLst/>
                <a:latin typeface="Cambria" panose="02040503050406030204" pitchFamily="18" charset="0"/>
                <a:ea typeface="Cambria" panose="02040503050406030204" pitchFamily="18" charset="0"/>
              </a:rPr>
              <a:t>DIABETES PREDICTION AND EDA,CLASSIFICATION USING MACHINE LEARNING </a:t>
            </a:r>
            <a:br>
              <a:rPr lang="en-IN" sz="4400" b="1" dirty="0">
                <a:latin typeface="Cambria" panose="02040503050406030204" pitchFamily="18" charset="0"/>
                <a:ea typeface="Cambria" panose="02040503050406030204" pitchFamily="18" charset="0"/>
              </a:rPr>
            </a:br>
            <a:endParaRPr lang="en-IN" sz="4400" b="1" dirty="0">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8F9363A5-6F14-79A9-D27D-BBB7FF1BBE7C}"/>
              </a:ext>
            </a:extLst>
          </p:cNvPr>
          <p:cNvSpPr>
            <a:spLocks noGrp="1"/>
          </p:cNvSpPr>
          <p:nvPr>
            <p:ph type="subTitle" idx="1"/>
          </p:nvPr>
        </p:nvSpPr>
        <p:spPr/>
        <p:txBody>
          <a:bodyPr>
            <a:noAutofit/>
          </a:bodyPr>
          <a:lstStyle/>
          <a:p>
            <a:r>
              <a:rPr lang="en-IN" sz="1600" b="1" dirty="0">
                <a:latin typeface="Cambria" panose="02040503050406030204" pitchFamily="18" charset="0"/>
                <a:ea typeface="Cambria" panose="02040503050406030204" pitchFamily="18" charset="0"/>
              </a:rPr>
              <a:t>PROJECT PRESENTATION BY</a:t>
            </a:r>
          </a:p>
          <a:p>
            <a:r>
              <a:rPr lang="en-IN" sz="1600" dirty="0">
                <a:solidFill>
                  <a:srgbClr val="131619"/>
                </a:solidFill>
                <a:latin typeface="Cambria" panose="02040503050406030204" pitchFamily="18" charset="0"/>
                <a:ea typeface="Cambria" panose="02040503050406030204" pitchFamily="18" charset="0"/>
              </a:rPr>
              <a:t>MONICA EZHILARASI</a:t>
            </a:r>
          </a:p>
          <a:p>
            <a:r>
              <a:rPr lang="en-IN" sz="1600" dirty="0">
                <a:latin typeface="Cambria" panose="02040503050406030204" pitchFamily="18" charset="0"/>
                <a:ea typeface="Cambria" panose="02040503050406030204" pitchFamily="18" charset="0"/>
              </a:rPr>
              <a:t>MANIDEEP CHELIME </a:t>
            </a:r>
          </a:p>
          <a:p>
            <a:r>
              <a:rPr lang="en-IN" sz="1600" dirty="0">
                <a:solidFill>
                  <a:srgbClr val="131619"/>
                </a:solidFill>
                <a:latin typeface="Cambria" panose="02040503050406030204" pitchFamily="18" charset="0"/>
                <a:ea typeface="Cambria" panose="02040503050406030204" pitchFamily="18" charset="0"/>
              </a:rPr>
              <a:t>SHUBHANGI M</a:t>
            </a:r>
            <a:r>
              <a:rPr lang="en-IN" sz="1600" b="0" i="0" dirty="0">
                <a:solidFill>
                  <a:srgbClr val="131619"/>
                </a:solidFill>
                <a:effectLst/>
                <a:latin typeface="Cambria" panose="02040503050406030204" pitchFamily="18" charset="0"/>
                <a:ea typeface="Cambria" panose="02040503050406030204" pitchFamily="18" charset="0"/>
              </a:rPr>
              <a:t> </a:t>
            </a:r>
            <a:endParaRPr lang="en-IN"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7408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83B4DE9F-4DD7-C2C6-5902-E4FC1682C7CD}"/>
              </a:ext>
            </a:extLst>
          </p:cNvPr>
          <p:cNvGraphicFramePr/>
          <p:nvPr>
            <p:extLst>
              <p:ext uri="{D42A27DB-BD31-4B8C-83A1-F6EECF244321}">
                <p14:modId xmlns:p14="http://schemas.microsoft.com/office/powerpoint/2010/main" val="397843167"/>
              </p:ext>
            </p:extLst>
          </p:nvPr>
        </p:nvGraphicFramePr>
        <p:xfrm>
          <a:off x="1564698" y="281353"/>
          <a:ext cx="10101438" cy="9545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C1B6730C-A809-42EC-3FCF-D04D6F6B231C}"/>
              </a:ext>
            </a:extLst>
          </p:cNvPr>
          <p:cNvPicPr>
            <a:picLocks noChangeAspect="1"/>
          </p:cNvPicPr>
          <p:nvPr/>
        </p:nvPicPr>
        <p:blipFill>
          <a:blip r:embed="rId7"/>
          <a:stretch>
            <a:fillRect/>
          </a:stretch>
        </p:blipFill>
        <p:spPr>
          <a:xfrm>
            <a:off x="2548582" y="1362268"/>
            <a:ext cx="8769451" cy="5160719"/>
          </a:xfrm>
          <a:prstGeom prst="rect">
            <a:avLst/>
          </a:prstGeom>
        </p:spPr>
      </p:pic>
    </p:spTree>
    <p:extLst>
      <p:ext uri="{BB962C8B-B14F-4D97-AF65-F5344CB8AC3E}">
        <p14:creationId xmlns:p14="http://schemas.microsoft.com/office/powerpoint/2010/main" val="1402284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FD12A67E-1794-91C6-F349-2EDC8DD30E55}"/>
              </a:ext>
            </a:extLst>
          </p:cNvPr>
          <p:cNvPicPr>
            <a:picLocks noGrp="1" noChangeAspect="1"/>
          </p:cNvPicPr>
          <p:nvPr>
            <p:ph sz="half" idx="2"/>
          </p:nvPr>
        </p:nvPicPr>
        <p:blipFill>
          <a:blip r:embed="rId2"/>
          <a:stretch>
            <a:fillRect/>
          </a:stretch>
        </p:blipFill>
        <p:spPr>
          <a:xfrm>
            <a:off x="1502628" y="2813928"/>
            <a:ext cx="4230207" cy="3396846"/>
          </a:xfrm>
        </p:spPr>
      </p:pic>
      <p:sp>
        <p:nvSpPr>
          <p:cNvPr id="5" name="Text Placeholder 4">
            <a:extLst>
              <a:ext uri="{FF2B5EF4-FFF2-40B4-BE49-F238E27FC236}">
                <a16:creationId xmlns:a16="http://schemas.microsoft.com/office/drawing/2014/main" id="{AC815132-9511-456B-3DC3-677859A3388D}"/>
              </a:ext>
            </a:extLst>
          </p:cNvPr>
          <p:cNvSpPr>
            <a:spLocks noGrp="1"/>
          </p:cNvSpPr>
          <p:nvPr>
            <p:ph type="body" sz="quarter" idx="3"/>
          </p:nvPr>
        </p:nvSpPr>
        <p:spPr>
          <a:xfrm>
            <a:off x="7091464" y="915470"/>
            <a:ext cx="4622537" cy="1414801"/>
          </a:xfrm>
        </p:spPr>
        <p:txBody>
          <a:bodyPr/>
          <a:lstStyle/>
          <a:p>
            <a:r>
              <a:rPr lang="en-US" sz="1500" b="1" u="sng" dirty="0">
                <a:solidFill>
                  <a:schemeClr val="tx1"/>
                </a:solidFill>
                <a:latin typeface="Calibri" panose="020F0502020204030204" pitchFamily="34" charset="0"/>
                <a:ea typeface="Calibri" panose="020F0502020204030204" pitchFamily="34" charset="0"/>
                <a:cs typeface="Calibri" panose="020F0502020204030204" pitchFamily="34" charset="0"/>
              </a:rPr>
              <a:t>Visualizing a boxplot between diabetes and HbA1c_level</a:t>
            </a:r>
          </a:p>
          <a:p>
            <a:r>
              <a:rPr lang="en-US" sz="1500" b="1" dirty="0">
                <a:solidFill>
                  <a:schemeClr val="tx1"/>
                </a:solidFill>
                <a:latin typeface="Calibri" panose="020F0502020204030204" pitchFamily="34" charset="0"/>
                <a:ea typeface="Calibri" panose="020F0502020204030204" pitchFamily="34" charset="0"/>
                <a:cs typeface="Calibri" panose="020F0502020204030204" pitchFamily="34" charset="0"/>
              </a:rPr>
              <a:t>From this boxplot, we can conclude that most of the patients that have `diabetes` have `HbA1c_level` between `6-8`. </a:t>
            </a:r>
            <a:endParaRPr lang="en-IN" sz="15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12" name="Content Placeholder 11">
            <a:extLst>
              <a:ext uri="{FF2B5EF4-FFF2-40B4-BE49-F238E27FC236}">
                <a16:creationId xmlns:a16="http://schemas.microsoft.com/office/drawing/2014/main" id="{E9B83602-822A-BEF1-3707-24FD9C0AFA90}"/>
              </a:ext>
            </a:extLst>
          </p:cNvPr>
          <p:cNvPicPr>
            <a:picLocks noGrp="1" noChangeAspect="1"/>
          </p:cNvPicPr>
          <p:nvPr>
            <p:ph sz="quarter" idx="4"/>
          </p:nvPr>
        </p:nvPicPr>
        <p:blipFill>
          <a:blip r:embed="rId3"/>
          <a:stretch>
            <a:fillRect/>
          </a:stretch>
        </p:blipFill>
        <p:spPr>
          <a:xfrm>
            <a:off x="7091464" y="2545684"/>
            <a:ext cx="4230207" cy="3396846"/>
          </a:xfrm>
        </p:spPr>
      </p:pic>
      <p:sp>
        <p:nvSpPr>
          <p:cNvPr id="8" name="Rectangle 2">
            <a:extLst>
              <a:ext uri="{FF2B5EF4-FFF2-40B4-BE49-F238E27FC236}">
                <a16:creationId xmlns:a16="http://schemas.microsoft.com/office/drawing/2014/main" id="{9F8A372C-3FC3-5D93-77C4-EC24AD5DD08C}"/>
              </a:ext>
            </a:extLst>
          </p:cNvPr>
          <p:cNvSpPr>
            <a:spLocks noGrp="1" noChangeArrowheads="1"/>
          </p:cNvSpPr>
          <p:nvPr>
            <p:ph type="body" idx="1"/>
          </p:nvPr>
        </p:nvSpPr>
        <p:spPr bwMode="auto">
          <a:xfrm>
            <a:off x="1488331" y="960335"/>
            <a:ext cx="4244504" cy="1679548"/>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598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sng"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Visualizing Age vs Diabetes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From this graph we can conclude that most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of the patients that have diabetes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are between the age of 52-75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Diagram 6">
            <a:extLst>
              <a:ext uri="{FF2B5EF4-FFF2-40B4-BE49-F238E27FC236}">
                <a16:creationId xmlns:a16="http://schemas.microsoft.com/office/drawing/2014/main" id="{7CED969B-7678-F617-5B86-F6EE557A9BD7}"/>
              </a:ext>
            </a:extLst>
          </p:cNvPr>
          <p:cNvGraphicFramePr/>
          <p:nvPr>
            <p:extLst>
              <p:ext uri="{D42A27DB-BD31-4B8C-83A1-F6EECF244321}">
                <p14:modId xmlns:p14="http://schemas.microsoft.com/office/powerpoint/2010/main" val="142119293"/>
              </p:ext>
            </p:extLst>
          </p:nvPr>
        </p:nvGraphicFramePr>
        <p:xfrm>
          <a:off x="2668554" y="139959"/>
          <a:ext cx="8369559" cy="64633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71464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bg/>
                                          </p:spTgt>
                                        </p:tgtEl>
                                        <p:attrNameLst>
                                          <p:attrName>style.visibility</p:attrName>
                                        </p:attrNameLst>
                                      </p:cBhvr>
                                      <p:to>
                                        <p:strVal val="visible"/>
                                      </p:to>
                                    </p:set>
                                    <p:animEffect transition="in" filter="fade">
                                      <p:cBhvr>
                                        <p:cTn id="13" dur="1000"/>
                                        <p:tgtEl>
                                          <p:spTgt spid="8">
                                            <p:bg/>
                                          </p:spTgt>
                                        </p:tgtEl>
                                      </p:cBhvr>
                                    </p:animEffect>
                                    <p:anim calcmode="lin" valueType="num">
                                      <p:cBhvr>
                                        <p:cTn id="14" dur="1000" fill="hold"/>
                                        <p:tgtEl>
                                          <p:spTgt spid="8">
                                            <p:bg/>
                                          </p:spTgt>
                                        </p:tgtEl>
                                        <p:attrNameLst>
                                          <p:attrName>ppt_x</p:attrName>
                                        </p:attrNameLst>
                                      </p:cBhvr>
                                      <p:tavLst>
                                        <p:tav tm="0">
                                          <p:val>
                                            <p:strVal val="#ppt_x"/>
                                          </p:val>
                                        </p:tav>
                                        <p:tav tm="100000">
                                          <p:val>
                                            <p:strVal val="#ppt_x"/>
                                          </p:val>
                                        </p:tav>
                                      </p:tavLst>
                                    </p:anim>
                                    <p:anim calcmode="lin" valueType="num">
                                      <p:cBhvr>
                                        <p:cTn id="15" dur="1000" fill="hold"/>
                                        <p:tgtEl>
                                          <p:spTgt spid="8">
                                            <p:bg/>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fade">
                                      <p:cBhvr>
                                        <p:cTn id="20" dur="1000"/>
                                        <p:tgtEl>
                                          <p:spTgt spid="8">
                                            <p:txEl>
                                              <p:pRg st="0" end="0"/>
                                            </p:txEl>
                                          </p:spTgt>
                                        </p:tgtEl>
                                      </p:cBhvr>
                                    </p:animEffect>
                                    <p:anim calcmode="lin" valueType="num">
                                      <p:cBhvr>
                                        <p:cTn id="21"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additive="base">
                                        <p:cTn id="48" dur="500" fill="hold"/>
                                        <p:tgtEl>
                                          <p:spTgt spid="10"/>
                                        </p:tgtEl>
                                        <p:attrNameLst>
                                          <p:attrName>ppt_x</p:attrName>
                                        </p:attrNameLst>
                                      </p:cBhvr>
                                      <p:tavLst>
                                        <p:tav tm="0">
                                          <p:val>
                                            <p:strVal val="#ppt_x"/>
                                          </p:val>
                                        </p:tav>
                                        <p:tav tm="100000">
                                          <p:val>
                                            <p:strVal val="#ppt_x"/>
                                          </p:val>
                                        </p:tav>
                                      </p:tavLst>
                                    </p:anim>
                                    <p:anim calcmode="lin" valueType="num">
                                      <p:cBhvr additive="base">
                                        <p:cTn id="4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5">
                                            <p:txEl>
                                              <p:pRg st="0" end="0"/>
                                            </p:txEl>
                                          </p:spTgt>
                                        </p:tgtEl>
                                        <p:attrNameLst>
                                          <p:attrName>style.visibility</p:attrName>
                                        </p:attrNameLst>
                                      </p:cBhvr>
                                      <p:to>
                                        <p:strVal val="visible"/>
                                      </p:to>
                                    </p:set>
                                    <p:animEffect transition="in" filter="fade">
                                      <p:cBhvr>
                                        <p:cTn id="54" dur="1000"/>
                                        <p:tgtEl>
                                          <p:spTgt spid="5">
                                            <p:txEl>
                                              <p:pRg st="0" end="0"/>
                                            </p:txEl>
                                          </p:spTgt>
                                        </p:tgtEl>
                                      </p:cBhvr>
                                    </p:animEffect>
                                    <p:anim calcmode="lin" valueType="num">
                                      <p:cBhvr>
                                        <p:cTn id="5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5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5">
                                            <p:txEl>
                                              <p:pRg st="1" end="1"/>
                                            </p:txEl>
                                          </p:spTgt>
                                        </p:tgtEl>
                                        <p:attrNameLst>
                                          <p:attrName>style.visibility</p:attrName>
                                        </p:attrNameLst>
                                      </p:cBhvr>
                                      <p:to>
                                        <p:strVal val="visible"/>
                                      </p:to>
                                    </p:set>
                                    <p:animEffect transition="in" filter="fade">
                                      <p:cBhvr>
                                        <p:cTn id="61" dur="1000"/>
                                        <p:tgtEl>
                                          <p:spTgt spid="5">
                                            <p:txEl>
                                              <p:pRg st="1" end="1"/>
                                            </p:txEl>
                                          </p:spTgt>
                                        </p:tgtEl>
                                      </p:cBhvr>
                                    </p:animEffect>
                                    <p:anim calcmode="lin" valueType="num">
                                      <p:cBhvr>
                                        <p:cTn id="62"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63"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12"/>
                                        </p:tgtEl>
                                        <p:attrNameLst>
                                          <p:attrName>style.visibility</p:attrName>
                                        </p:attrNameLst>
                                      </p:cBhvr>
                                      <p:to>
                                        <p:strVal val="visible"/>
                                      </p:to>
                                    </p:set>
                                    <p:anim calcmode="lin" valueType="num">
                                      <p:cBhvr additive="base">
                                        <p:cTn id="68" dur="500" fill="hold"/>
                                        <p:tgtEl>
                                          <p:spTgt spid="12"/>
                                        </p:tgtEl>
                                        <p:attrNameLst>
                                          <p:attrName>ppt_x</p:attrName>
                                        </p:attrNameLst>
                                      </p:cBhvr>
                                      <p:tavLst>
                                        <p:tav tm="0">
                                          <p:val>
                                            <p:strVal val="#ppt_x"/>
                                          </p:val>
                                        </p:tav>
                                        <p:tav tm="100000">
                                          <p:val>
                                            <p:strVal val="#ppt_x"/>
                                          </p:val>
                                        </p:tav>
                                      </p:tavLst>
                                    </p:anim>
                                    <p:anim calcmode="lin" valueType="num">
                                      <p:cBhvr additive="base">
                                        <p:cTn id="6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build="p" animBg="1"/>
      <p:bldGraphic spid="7"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AE3F-DEEE-FF8B-E779-71D013ACD3F5}"/>
              </a:ext>
            </a:extLst>
          </p:cNvPr>
          <p:cNvSpPr>
            <a:spLocks noGrp="1"/>
          </p:cNvSpPr>
          <p:nvPr>
            <p:ph type="title"/>
          </p:nvPr>
        </p:nvSpPr>
        <p:spPr>
          <a:xfrm>
            <a:off x="1612748" y="107005"/>
            <a:ext cx="4895056" cy="576262"/>
          </a:xfrm>
          <a:solidFill>
            <a:schemeClr val="accent1"/>
          </a:solidFill>
        </p:spPr>
        <p:txBody>
          <a:bodyPr>
            <a:normAutofit/>
          </a:bodyPr>
          <a:lstStyle/>
          <a:p>
            <a:r>
              <a:rPr lang="en-IN" sz="2000" b="1" dirty="0">
                <a:solidFill>
                  <a:schemeClr val="bg1"/>
                </a:solidFill>
                <a:latin typeface="Cambria" panose="02040503050406030204" pitchFamily="18" charset="0"/>
                <a:ea typeface="Cambria" panose="02040503050406030204" pitchFamily="18" charset="0"/>
                <a:cs typeface="Calibri" panose="020F0502020204030204" pitchFamily="34" charset="0"/>
              </a:rPr>
              <a:t>CONTINOUS  VS  CONTINOUS CHARTS</a:t>
            </a:r>
            <a:endParaRPr lang="en-IN" sz="2000" dirty="0">
              <a:solidFill>
                <a:schemeClr val="bg1"/>
              </a:solidFill>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DDB56AF2-7EAF-0ABB-EE76-79296DCC0FB6}"/>
              </a:ext>
            </a:extLst>
          </p:cNvPr>
          <p:cNvSpPr>
            <a:spLocks noGrp="1"/>
          </p:cNvSpPr>
          <p:nvPr>
            <p:ph type="body" idx="1"/>
          </p:nvPr>
        </p:nvSpPr>
        <p:spPr>
          <a:xfrm>
            <a:off x="1371598" y="872012"/>
            <a:ext cx="5007767" cy="1330360"/>
          </a:xfrm>
        </p:spPr>
        <p:txBody>
          <a:bodyPr/>
          <a:lstStyle/>
          <a:p>
            <a:pPr algn="l"/>
            <a:r>
              <a:rPr lang="en-US" sz="1400" b="1" i="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Visualizing a boxplot between diabetes and blood glucose level</a:t>
            </a:r>
          </a:p>
          <a:p>
            <a:pPr algn="l"/>
            <a:r>
              <a:rPr lang="en-US" sz="14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From this boxplot, we can conclude that most of the patients that have diabetes have </a:t>
            </a:r>
            <a:r>
              <a:rPr lang="en-US" sz="1400" b="1"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blood_glucose_level</a:t>
            </a:r>
            <a:r>
              <a:rPr lang="en-US" sz="14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between 150-250</a:t>
            </a:r>
          </a:p>
          <a:p>
            <a:endParaRPr lang="en-IN" sz="1400" dirty="0">
              <a:latin typeface="Calibri" panose="020F0502020204030204" pitchFamily="34" charset="0"/>
              <a:ea typeface="Calibri" panose="020F0502020204030204" pitchFamily="34" charset="0"/>
              <a:cs typeface="Calibri" panose="020F0502020204030204" pitchFamily="34" charset="0"/>
            </a:endParaRPr>
          </a:p>
        </p:txBody>
      </p:sp>
      <p:pic>
        <p:nvPicPr>
          <p:cNvPr id="8" name="Content Placeholder 7">
            <a:extLst>
              <a:ext uri="{FF2B5EF4-FFF2-40B4-BE49-F238E27FC236}">
                <a16:creationId xmlns:a16="http://schemas.microsoft.com/office/drawing/2014/main" id="{321A124F-1F5E-A7B8-EDBB-786A3BDDC06B}"/>
              </a:ext>
            </a:extLst>
          </p:cNvPr>
          <p:cNvPicPr>
            <a:picLocks noGrp="1" noChangeAspect="1"/>
          </p:cNvPicPr>
          <p:nvPr>
            <p:ph sz="half" idx="2"/>
          </p:nvPr>
        </p:nvPicPr>
        <p:blipFill>
          <a:blip r:embed="rId2"/>
          <a:stretch>
            <a:fillRect/>
          </a:stretch>
        </p:blipFill>
        <p:spPr>
          <a:xfrm>
            <a:off x="1688101" y="2349529"/>
            <a:ext cx="4374762" cy="4025307"/>
          </a:xfrm>
        </p:spPr>
      </p:pic>
      <p:sp>
        <p:nvSpPr>
          <p:cNvPr id="5" name="Text Placeholder 4">
            <a:extLst>
              <a:ext uri="{FF2B5EF4-FFF2-40B4-BE49-F238E27FC236}">
                <a16:creationId xmlns:a16="http://schemas.microsoft.com/office/drawing/2014/main" id="{41897057-8B59-A9C9-945F-FDA79722AC05}"/>
              </a:ext>
            </a:extLst>
          </p:cNvPr>
          <p:cNvSpPr>
            <a:spLocks noGrp="1"/>
          </p:cNvSpPr>
          <p:nvPr>
            <p:ph type="body" sz="quarter" idx="3"/>
          </p:nvPr>
        </p:nvSpPr>
        <p:spPr>
          <a:xfrm>
            <a:off x="6880487" y="683267"/>
            <a:ext cx="5311513" cy="1534639"/>
          </a:xfrm>
        </p:spPr>
        <p:txBody>
          <a:bodyPr/>
          <a:lstStyle/>
          <a:p>
            <a:r>
              <a:rPr lang="en-US" sz="1400" b="1" u="sng" dirty="0">
                <a:solidFill>
                  <a:schemeClr val="tx1"/>
                </a:solidFill>
                <a:latin typeface="Calibri" panose="020F0502020204030204" pitchFamily="34" charset="0"/>
                <a:ea typeface="Calibri" panose="020F0502020204030204" pitchFamily="34" charset="0"/>
                <a:cs typeface="Calibri" panose="020F0502020204030204" pitchFamily="34" charset="0"/>
              </a:rPr>
              <a:t>Visualizing a scatterplot between age and BMI</a:t>
            </a:r>
          </a:p>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 From this graph, we can conclude that if the patient’s age is above 35 and BMI is above 28, then the chances of diabetes increase drastically. As we can see in the red circle the quantity of patients having diabetes is quite high</a:t>
            </a:r>
          </a:p>
          <a:p>
            <a:endParaRPr lang="en-IN" sz="1100" dirty="0"/>
          </a:p>
        </p:txBody>
      </p:sp>
      <p:pic>
        <p:nvPicPr>
          <p:cNvPr id="14" name="Content Placeholder 13">
            <a:extLst>
              <a:ext uri="{FF2B5EF4-FFF2-40B4-BE49-F238E27FC236}">
                <a16:creationId xmlns:a16="http://schemas.microsoft.com/office/drawing/2014/main" id="{68D54E79-0AF5-9C13-B0F2-049559939BD3}"/>
              </a:ext>
            </a:extLst>
          </p:cNvPr>
          <p:cNvPicPr>
            <a:picLocks noGrp="1" noChangeAspect="1"/>
          </p:cNvPicPr>
          <p:nvPr>
            <p:ph sz="quarter" idx="4"/>
          </p:nvPr>
        </p:nvPicPr>
        <p:blipFill>
          <a:blip r:embed="rId3"/>
          <a:stretch>
            <a:fillRect/>
          </a:stretch>
        </p:blipFill>
        <p:spPr>
          <a:xfrm>
            <a:off x="6880487" y="2349529"/>
            <a:ext cx="4592842" cy="4004014"/>
          </a:xfrm>
        </p:spPr>
      </p:pic>
    </p:spTree>
    <p:extLst>
      <p:ext uri="{BB962C8B-B14F-4D97-AF65-F5344CB8AC3E}">
        <p14:creationId xmlns:p14="http://schemas.microsoft.com/office/powerpoint/2010/main" val="2201131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5">
                                            <p:txEl>
                                              <p:pRg st="0" end="0"/>
                                            </p:txEl>
                                          </p:spTgt>
                                        </p:tgtEl>
                                        <p:attrNameLst>
                                          <p:attrName>style.visibility</p:attrName>
                                        </p:attrNameLst>
                                      </p:cBhvr>
                                      <p:to>
                                        <p:strVal val="visible"/>
                                      </p:to>
                                    </p:set>
                                    <p:animEffect transition="in" filter="barn(inVertical)">
                                      <p:cBhvr>
                                        <p:cTn id="30" dur="500"/>
                                        <p:tgtEl>
                                          <p:spTgt spid="5">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animEffect transition="in" filter="barn(inVertical)">
                                      <p:cBhvr>
                                        <p:cTn id="35" dur="500"/>
                                        <p:tgtEl>
                                          <p:spTgt spid="5">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ppt_x"/>
                                          </p:val>
                                        </p:tav>
                                        <p:tav tm="100000">
                                          <p:val>
                                            <p:strVal val="#ppt_x"/>
                                          </p:val>
                                        </p:tav>
                                      </p:tavLst>
                                    </p:anim>
                                    <p:anim calcmode="lin" valueType="num">
                                      <p:cBhvr additive="base">
                                        <p:cTn id="4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C863EB3-7406-F2A1-39C7-3CE6B158F21B}"/>
              </a:ext>
            </a:extLst>
          </p:cNvPr>
          <p:cNvPicPr>
            <a:picLocks noGrp="1" noChangeAspect="1"/>
          </p:cNvPicPr>
          <p:nvPr>
            <p:ph idx="1"/>
          </p:nvPr>
        </p:nvPicPr>
        <p:blipFill>
          <a:blip r:embed="rId2"/>
          <a:stretch>
            <a:fillRect/>
          </a:stretch>
        </p:blipFill>
        <p:spPr>
          <a:xfrm>
            <a:off x="2104987" y="2717075"/>
            <a:ext cx="8251992" cy="3750652"/>
          </a:xfrm>
        </p:spPr>
      </p:pic>
      <p:graphicFrame>
        <p:nvGraphicFramePr>
          <p:cNvPr id="8" name="Diagram 7">
            <a:extLst>
              <a:ext uri="{FF2B5EF4-FFF2-40B4-BE49-F238E27FC236}">
                <a16:creationId xmlns:a16="http://schemas.microsoft.com/office/drawing/2014/main" id="{D1EAD5F6-520E-FB9A-13D7-4257516C1099}"/>
              </a:ext>
            </a:extLst>
          </p:cNvPr>
          <p:cNvGraphicFramePr/>
          <p:nvPr>
            <p:extLst>
              <p:ext uri="{D42A27DB-BD31-4B8C-83A1-F6EECF244321}">
                <p14:modId xmlns:p14="http://schemas.microsoft.com/office/powerpoint/2010/main" val="3189915351"/>
              </p:ext>
            </p:extLst>
          </p:nvPr>
        </p:nvGraphicFramePr>
        <p:xfrm>
          <a:off x="2104987" y="0"/>
          <a:ext cx="7886700" cy="9541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5BA1CCBF-F802-89E5-C7BF-8D0C488CDF2D}"/>
              </a:ext>
            </a:extLst>
          </p:cNvPr>
          <p:cNvSpPr txBox="1"/>
          <p:nvPr/>
        </p:nvSpPr>
        <p:spPr>
          <a:xfrm>
            <a:off x="1007706" y="1133302"/>
            <a:ext cx="10655559" cy="1323439"/>
          </a:xfrm>
          <a:prstGeom prst="rect">
            <a:avLst/>
          </a:prstGeom>
          <a:noFill/>
        </p:spPr>
        <p:txBody>
          <a:bodyPr wrap="square">
            <a:spAutoFit/>
          </a:bodyPr>
          <a:lstStyle/>
          <a:p>
            <a:r>
              <a:rPr lang="en-US" sz="1600" dirty="0">
                <a:latin typeface="Cambria" panose="02040503050406030204" pitchFamily="18" charset="0"/>
                <a:ea typeface="Cambria" panose="02040503050406030204" pitchFamily="18" charset="0"/>
                <a:cs typeface="Calibri" panose="020F0502020204030204" pitchFamily="34" charset="0"/>
              </a:rPr>
              <a:t>We can without a doubt conclude from this graph that if your `blood_glucose_level` is above 200, no matter what the patient’s age is there is a 99-100% probability that the patient has diabetes </a:t>
            </a:r>
            <a:br>
              <a:rPr lang="en-US" sz="1600" dirty="0">
                <a:latin typeface="Cambria" panose="02040503050406030204" pitchFamily="18" charset="0"/>
                <a:ea typeface="Cambria" panose="02040503050406030204" pitchFamily="18" charset="0"/>
                <a:cs typeface="Calibri" panose="020F0502020204030204" pitchFamily="34" charset="0"/>
              </a:rPr>
            </a:br>
            <a:br>
              <a:rPr lang="en-US" sz="1600" dirty="0">
                <a:latin typeface="Cambria" panose="02040503050406030204" pitchFamily="18" charset="0"/>
                <a:ea typeface="Cambria" panose="02040503050406030204" pitchFamily="18" charset="0"/>
                <a:cs typeface="Calibri" panose="020F0502020204030204" pitchFamily="34" charset="0"/>
              </a:rPr>
            </a:br>
            <a:r>
              <a:rPr lang="en-US" sz="1600" dirty="0">
                <a:latin typeface="Cambria" panose="02040503050406030204" pitchFamily="18" charset="0"/>
                <a:ea typeface="Cambria" panose="02040503050406030204" pitchFamily="18" charset="0"/>
                <a:cs typeface="Calibri" panose="020F0502020204030204" pitchFamily="34" charset="0"/>
              </a:rPr>
              <a:t>One more thing that we can conclude from this graph is that if the patient’s age` is above `50` and has `a blood_glucose_level` between 125-170 there is a chance that the patient might have `diabetes`</a:t>
            </a:r>
            <a:endParaRPr lang="en-IN"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18816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5DE3C-7EFA-4AEB-D0A4-8FE2AC7CE886}"/>
              </a:ext>
            </a:extLst>
          </p:cNvPr>
          <p:cNvSpPr>
            <a:spLocks noGrp="1"/>
          </p:cNvSpPr>
          <p:nvPr>
            <p:ph type="title"/>
          </p:nvPr>
        </p:nvSpPr>
        <p:spPr>
          <a:xfrm>
            <a:off x="1484311" y="685801"/>
            <a:ext cx="9785669" cy="217169"/>
          </a:xfrm>
        </p:spPr>
        <p:txBody>
          <a:bodyPr>
            <a:noAutofit/>
          </a:bodyPr>
          <a:lstStyle/>
          <a:p>
            <a:pPr algn="l"/>
            <a:r>
              <a:rPr lang="en-US" sz="1800" b="1" u="sng" dirty="0">
                <a:latin typeface="Calibri" panose="020F0502020204030204" pitchFamily="34" charset="0"/>
                <a:ea typeface="Calibri" panose="020F0502020204030204" pitchFamily="34" charset="0"/>
                <a:cs typeface="Calibri" panose="020F0502020204030204" pitchFamily="34" charset="0"/>
              </a:rPr>
              <a:t>Visualizing a scatterplot between age and HbA1c_level</a:t>
            </a:r>
            <a:br>
              <a:rPr lang="en-US" sz="1800" b="1" u="sng"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We can conclude from this plot that if a patient has over 6.7 HbA1c_level, whatever the age it is 98-100% probability that a patient has diabetes</a:t>
            </a:r>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Also, we can conclude that if a patient has a HbA1c_level above 5.8 and age above 40 chances increase of the patient being diagnosed with diabetes</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D1DE9022-30D3-C915-F7B2-84C08C36E9FA}"/>
              </a:ext>
            </a:extLst>
          </p:cNvPr>
          <p:cNvPicPr>
            <a:picLocks noGrp="1" noChangeAspect="1"/>
          </p:cNvPicPr>
          <p:nvPr>
            <p:ph idx="1"/>
          </p:nvPr>
        </p:nvPicPr>
        <p:blipFill>
          <a:blip r:embed="rId2"/>
          <a:stretch>
            <a:fillRect/>
          </a:stretch>
        </p:blipFill>
        <p:spPr>
          <a:xfrm>
            <a:off x="1934188" y="1783079"/>
            <a:ext cx="8938128" cy="4459432"/>
          </a:xfrm>
        </p:spPr>
      </p:pic>
    </p:spTree>
    <p:extLst>
      <p:ext uri="{BB962C8B-B14F-4D97-AF65-F5344CB8AC3E}">
        <p14:creationId xmlns:p14="http://schemas.microsoft.com/office/powerpoint/2010/main" val="2442837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750F5EA9-2119-81FD-C040-748D755EA2CC}"/>
              </a:ext>
            </a:extLst>
          </p:cNvPr>
          <p:cNvGraphicFramePr/>
          <p:nvPr>
            <p:extLst>
              <p:ext uri="{D42A27DB-BD31-4B8C-83A1-F6EECF244321}">
                <p14:modId xmlns:p14="http://schemas.microsoft.com/office/powerpoint/2010/main" val="1005557389"/>
              </p:ext>
            </p:extLst>
          </p:nvPr>
        </p:nvGraphicFramePr>
        <p:xfrm>
          <a:off x="1484311" y="685801"/>
          <a:ext cx="10018713" cy="901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a:extLst>
              <a:ext uri="{FF2B5EF4-FFF2-40B4-BE49-F238E27FC236}">
                <a16:creationId xmlns:a16="http://schemas.microsoft.com/office/drawing/2014/main" id="{5A64B232-0F86-96FB-B53F-ED95DB748F32}"/>
              </a:ext>
            </a:extLst>
          </p:cNvPr>
          <p:cNvPicPr>
            <a:picLocks noGrp="1" noChangeAspect="1"/>
          </p:cNvPicPr>
          <p:nvPr>
            <p:ph idx="1"/>
          </p:nvPr>
        </p:nvPicPr>
        <p:blipFill>
          <a:blip r:embed="rId7"/>
          <a:stretch>
            <a:fillRect/>
          </a:stretch>
        </p:blipFill>
        <p:spPr>
          <a:xfrm>
            <a:off x="1190583" y="1761931"/>
            <a:ext cx="3226818" cy="2324878"/>
          </a:xfrm>
        </p:spPr>
      </p:pic>
      <p:pic>
        <p:nvPicPr>
          <p:cNvPr id="6" name="Picture 5">
            <a:extLst>
              <a:ext uri="{FF2B5EF4-FFF2-40B4-BE49-F238E27FC236}">
                <a16:creationId xmlns:a16="http://schemas.microsoft.com/office/drawing/2014/main" id="{41025638-F3E1-8FAC-EF73-EAC9B6990191}"/>
              </a:ext>
            </a:extLst>
          </p:cNvPr>
          <p:cNvPicPr>
            <a:picLocks noChangeAspect="1"/>
          </p:cNvPicPr>
          <p:nvPr/>
        </p:nvPicPr>
        <p:blipFill>
          <a:blip r:embed="rId8"/>
          <a:stretch>
            <a:fillRect/>
          </a:stretch>
        </p:blipFill>
        <p:spPr>
          <a:xfrm>
            <a:off x="4417400" y="4388412"/>
            <a:ext cx="3541611" cy="2355036"/>
          </a:xfrm>
          <a:prstGeom prst="rect">
            <a:avLst/>
          </a:prstGeom>
        </p:spPr>
      </p:pic>
      <p:pic>
        <p:nvPicPr>
          <p:cNvPr id="11" name="Picture 10">
            <a:extLst>
              <a:ext uri="{FF2B5EF4-FFF2-40B4-BE49-F238E27FC236}">
                <a16:creationId xmlns:a16="http://schemas.microsoft.com/office/drawing/2014/main" id="{F945AA37-13CB-50A6-4E69-FA8EA4E7A660}"/>
              </a:ext>
            </a:extLst>
          </p:cNvPr>
          <p:cNvPicPr>
            <a:picLocks noChangeAspect="1"/>
          </p:cNvPicPr>
          <p:nvPr/>
        </p:nvPicPr>
        <p:blipFill>
          <a:blip r:embed="rId9"/>
          <a:stretch>
            <a:fillRect/>
          </a:stretch>
        </p:blipFill>
        <p:spPr>
          <a:xfrm>
            <a:off x="5256585" y="1761931"/>
            <a:ext cx="5557595" cy="2355036"/>
          </a:xfrm>
          <a:prstGeom prst="rect">
            <a:avLst/>
          </a:prstGeom>
        </p:spPr>
      </p:pic>
    </p:spTree>
    <p:extLst>
      <p:ext uri="{BB962C8B-B14F-4D97-AF65-F5344CB8AC3E}">
        <p14:creationId xmlns:p14="http://schemas.microsoft.com/office/powerpoint/2010/main" val="135650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6039FE-B72D-2974-91B8-9FE43B23DBFE}"/>
              </a:ext>
            </a:extLst>
          </p:cNvPr>
          <p:cNvPicPr>
            <a:picLocks noChangeAspect="1"/>
          </p:cNvPicPr>
          <p:nvPr/>
        </p:nvPicPr>
        <p:blipFill>
          <a:blip r:embed="rId2"/>
          <a:stretch>
            <a:fillRect/>
          </a:stretch>
        </p:blipFill>
        <p:spPr>
          <a:xfrm>
            <a:off x="1741774" y="906978"/>
            <a:ext cx="3233643" cy="2324877"/>
          </a:xfrm>
          <a:prstGeom prst="rect">
            <a:avLst/>
          </a:prstGeom>
        </p:spPr>
      </p:pic>
      <p:pic>
        <p:nvPicPr>
          <p:cNvPr id="6" name="Picture 5">
            <a:extLst>
              <a:ext uri="{FF2B5EF4-FFF2-40B4-BE49-F238E27FC236}">
                <a16:creationId xmlns:a16="http://schemas.microsoft.com/office/drawing/2014/main" id="{9957B5E4-0F46-E603-3E01-06298B950450}"/>
              </a:ext>
            </a:extLst>
          </p:cNvPr>
          <p:cNvPicPr>
            <a:picLocks noChangeAspect="1"/>
          </p:cNvPicPr>
          <p:nvPr/>
        </p:nvPicPr>
        <p:blipFill>
          <a:blip r:embed="rId3"/>
          <a:stretch>
            <a:fillRect/>
          </a:stretch>
        </p:blipFill>
        <p:spPr>
          <a:xfrm>
            <a:off x="5496027" y="906978"/>
            <a:ext cx="4428339" cy="2324877"/>
          </a:xfrm>
          <a:prstGeom prst="rect">
            <a:avLst/>
          </a:prstGeom>
        </p:spPr>
      </p:pic>
      <p:pic>
        <p:nvPicPr>
          <p:cNvPr id="8" name="Picture 7">
            <a:extLst>
              <a:ext uri="{FF2B5EF4-FFF2-40B4-BE49-F238E27FC236}">
                <a16:creationId xmlns:a16="http://schemas.microsoft.com/office/drawing/2014/main" id="{C3BCA097-AEFC-49BE-29D3-A67FB6779EA7}"/>
              </a:ext>
            </a:extLst>
          </p:cNvPr>
          <p:cNvPicPr>
            <a:picLocks noChangeAspect="1"/>
          </p:cNvPicPr>
          <p:nvPr/>
        </p:nvPicPr>
        <p:blipFill>
          <a:blip r:embed="rId4"/>
          <a:stretch>
            <a:fillRect/>
          </a:stretch>
        </p:blipFill>
        <p:spPr>
          <a:xfrm>
            <a:off x="3535537" y="3724229"/>
            <a:ext cx="4507451" cy="2691950"/>
          </a:xfrm>
          <a:prstGeom prst="rect">
            <a:avLst/>
          </a:prstGeom>
        </p:spPr>
      </p:pic>
    </p:spTree>
    <p:extLst>
      <p:ext uri="{BB962C8B-B14F-4D97-AF65-F5344CB8AC3E}">
        <p14:creationId xmlns:p14="http://schemas.microsoft.com/office/powerpoint/2010/main" val="76151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BC1E83-E2B5-4D95-6E14-DB1F9ED5A3CD}"/>
              </a:ext>
            </a:extLst>
          </p:cNvPr>
          <p:cNvPicPr>
            <a:picLocks noChangeAspect="1"/>
          </p:cNvPicPr>
          <p:nvPr/>
        </p:nvPicPr>
        <p:blipFill>
          <a:blip r:embed="rId2"/>
          <a:stretch>
            <a:fillRect/>
          </a:stretch>
        </p:blipFill>
        <p:spPr>
          <a:xfrm>
            <a:off x="3595037" y="3913812"/>
            <a:ext cx="4831383" cy="2227753"/>
          </a:xfrm>
          <a:prstGeom prst="rect">
            <a:avLst/>
          </a:prstGeom>
        </p:spPr>
      </p:pic>
      <p:pic>
        <p:nvPicPr>
          <p:cNvPr id="6" name="Picture 5">
            <a:extLst>
              <a:ext uri="{FF2B5EF4-FFF2-40B4-BE49-F238E27FC236}">
                <a16:creationId xmlns:a16="http://schemas.microsoft.com/office/drawing/2014/main" id="{5F371E4C-64FF-2E2A-633A-4D00C5EB831D}"/>
              </a:ext>
            </a:extLst>
          </p:cNvPr>
          <p:cNvPicPr>
            <a:picLocks noChangeAspect="1"/>
          </p:cNvPicPr>
          <p:nvPr/>
        </p:nvPicPr>
        <p:blipFill>
          <a:blip r:embed="rId3"/>
          <a:stretch>
            <a:fillRect/>
          </a:stretch>
        </p:blipFill>
        <p:spPr>
          <a:xfrm>
            <a:off x="1653858" y="820871"/>
            <a:ext cx="3077909" cy="2307065"/>
          </a:xfrm>
          <a:prstGeom prst="rect">
            <a:avLst/>
          </a:prstGeom>
        </p:spPr>
      </p:pic>
      <p:pic>
        <p:nvPicPr>
          <p:cNvPr id="7" name="Picture 6">
            <a:extLst>
              <a:ext uri="{FF2B5EF4-FFF2-40B4-BE49-F238E27FC236}">
                <a16:creationId xmlns:a16="http://schemas.microsoft.com/office/drawing/2014/main" id="{5DBC8385-56AC-FEB1-F39B-F1CB90264B8F}"/>
              </a:ext>
            </a:extLst>
          </p:cNvPr>
          <p:cNvPicPr>
            <a:picLocks noChangeAspect="1"/>
          </p:cNvPicPr>
          <p:nvPr/>
        </p:nvPicPr>
        <p:blipFill>
          <a:blip r:embed="rId4"/>
          <a:stretch>
            <a:fillRect/>
          </a:stretch>
        </p:blipFill>
        <p:spPr>
          <a:xfrm>
            <a:off x="5809872" y="820871"/>
            <a:ext cx="5233097" cy="2307064"/>
          </a:xfrm>
          <a:prstGeom prst="rect">
            <a:avLst/>
          </a:prstGeom>
        </p:spPr>
      </p:pic>
    </p:spTree>
    <p:extLst>
      <p:ext uri="{BB962C8B-B14F-4D97-AF65-F5344CB8AC3E}">
        <p14:creationId xmlns:p14="http://schemas.microsoft.com/office/powerpoint/2010/main" val="3382167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0556658A-80D4-5DCB-3B59-6553AFBD32E4}"/>
              </a:ext>
            </a:extLst>
          </p:cNvPr>
          <p:cNvGraphicFramePr/>
          <p:nvPr>
            <p:extLst>
              <p:ext uri="{D42A27DB-BD31-4B8C-83A1-F6EECF244321}">
                <p14:modId xmlns:p14="http://schemas.microsoft.com/office/powerpoint/2010/main" val="2318881956"/>
              </p:ext>
            </p:extLst>
          </p:nvPr>
        </p:nvGraphicFramePr>
        <p:xfrm>
          <a:off x="2015412" y="559837"/>
          <a:ext cx="1539551" cy="55423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63EEBD30-DEC5-D802-4C9B-44B743BCAEBE}"/>
              </a:ext>
            </a:extLst>
          </p:cNvPr>
          <p:cNvPicPr>
            <a:picLocks noChangeAspect="1"/>
          </p:cNvPicPr>
          <p:nvPr/>
        </p:nvPicPr>
        <p:blipFill>
          <a:blip r:embed="rId7"/>
          <a:stretch>
            <a:fillRect/>
          </a:stretch>
        </p:blipFill>
        <p:spPr>
          <a:xfrm>
            <a:off x="4366624" y="559837"/>
            <a:ext cx="6740502" cy="5542383"/>
          </a:xfrm>
          <a:prstGeom prst="rect">
            <a:avLst/>
          </a:prstGeom>
        </p:spPr>
      </p:pic>
    </p:spTree>
    <p:extLst>
      <p:ext uri="{BB962C8B-B14F-4D97-AF65-F5344CB8AC3E}">
        <p14:creationId xmlns:p14="http://schemas.microsoft.com/office/powerpoint/2010/main" val="245019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2A8FD763-B129-AEA8-1E2B-5762CEE7260A}"/>
              </a:ext>
            </a:extLst>
          </p:cNvPr>
          <p:cNvGraphicFramePr/>
          <p:nvPr>
            <p:extLst>
              <p:ext uri="{D42A27DB-BD31-4B8C-83A1-F6EECF244321}">
                <p14:modId xmlns:p14="http://schemas.microsoft.com/office/powerpoint/2010/main" val="3117466917"/>
              </p:ext>
            </p:extLst>
          </p:nvPr>
        </p:nvGraphicFramePr>
        <p:xfrm>
          <a:off x="1484311" y="685800"/>
          <a:ext cx="10018713" cy="11731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Content Placeholder 6">
            <a:extLst>
              <a:ext uri="{FF2B5EF4-FFF2-40B4-BE49-F238E27FC236}">
                <a16:creationId xmlns:a16="http://schemas.microsoft.com/office/drawing/2014/main" id="{CFBBD6D4-2FD5-C1A7-374C-AEF77FC673B0}"/>
              </a:ext>
            </a:extLst>
          </p:cNvPr>
          <p:cNvPicPr>
            <a:picLocks noGrp="1" noChangeAspect="1"/>
          </p:cNvPicPr>
          <p:nvPr>
            <p:ph idx="1"/>
          </p:nvPr>
        </p:nvPicPr>
        <p:blipFill rotWithShape="1">
          <a:blip r:embed="rId7"/>
          <a:srcRect l="17660"/>
          <a:stretch/>
        </p:blipFill>
        <p:spPr>
          <a:xfrm>
            <a:off x="1484311" y="2326419"/>
            <a:ext cx="7197187" cy="1882303"/>
          </a:xfrm>
        </p:spPr>
      </p:pic>
      <p:pic>
        <p:nvPicPr>
          <p:cNvPr id="9" name="Picture 8">
            <a:extLst>
              <a:ext uri="{FF2B5EF4-FFF2-40B4-BE49-F238E27FC236}">
                <a16:creationId xmlns:a16="http://schemas.microsoft.com/office/drawing/2014/main" id="{DFE31AAC-AA10-50B5-8A43-6D872CC85AB4}"/>
              </a:ext>
            </a:extLst>
          </p:cNvPr>
          <p:cNvPicPr>
            <a:picLocks noChangeAspect="1"/>
          </p:cNvPicPr>
          <p:nvPr/>
        </p:nvPicPr>
        <p:blipFill>
          <a:blip r:embed="rId8"/>
          <a:stretch>
            <a:fillRect/>
          </a:stretch>
        </p:blipFill>
        <p:spPr>
          <a:xfrm>
            <a:off x="4027187" y="4648205"/>
            <a:ext cx="8068193" cy="1882302"/>
          </a:xfrm>
          <a:prstGeom prst="rect">
            <a:avLst/>
          </a:prstGeom>
        </p:spPr>
      </p:pic>
    </p:spTree>
    <p:extLst>
      <p:ext uri="{BB962C8B-B14F-4D97-AF65-F5344CB8AC3E}">
        <p14:creationId xmlns:p14="http://schemas.microsoft.com/office/powerpoint/2010/main" val="15983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ircle(in)">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9E2B360-06FA-246F-14AB-AE60B23E2DBC}"/>
              </a:ext>
            </a:extLst>
          </p:cNvPr>
          <p:cNvGraphicFramePr>
            <a:graphicFrameLocks noGrp="1"/>
          </p:cNvGraphicFramePr>
          <p:nvPr>
            <p:ph idx="1"/>
            <p:extLst>
              <p:ext uri="{D42A27DB-BD31-4B8C-83A1-F6EECF244321}">
                <p14:modId xmlns:p14="http://schemas.microsoft.com/office/powerpoint/2010/main" val="4155784051"/>
              </p:ext>
            </p:extLst>
          </p:nvPr>
        </p:nvGraphicFramePr>
        <p:xfrm>
          <a:off x="1484313" y="503853"/>
          <a:ext cx="10018712" cy="56076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06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Speech Bubble: Oval 1">
            <a:extLst>
              <a:ext uri="{FF2B5EF4-FFF2-40B4-BE49-F238E27FC236}">
                <a16:creationId xmlns:a16="http://schemas.microsoft.com/office/drawing/2014/main" id="{8E0B966C-745D-28A5-0164-3314C9AF973D}"/>
              </a:ext>
            </a:extLst>
          </p:cNvPr>
          <p:cNvSpPr/>
          <p:nvPr/>
        </p:nvSpPr>
        <p:spPr>
          <a:xfrm>
            <a:off x="3195376" y="939521"/>
            <a:ext cx="5647174" cy="4491613"/>
          </a:xfrm>
          <a:prstGeom prst="wedgeEllipse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defTabSz="2489200">
              <a:lnSpc>
                <a:spcPct val="90000"/>
              </a:lnSpc>
              <a:spcBef>
                <a:spcPct val="0"/>
              </a:spcBef>
              <a:spcAft>
                <a:spcPct val="35000"/>
              </a:spcAft>
              <a:buNone/>
            </a:pPr>
            <a:r>
              <a:rPr lang="en-IN" sz="3600" kern="1200" dirty="0">
                <a:solidFill>
                  <a:schemeClr val="tx1"/>
                </a:solidFill>
                <a:latin typeface="Cambria" panose="02040503050406030204" pitchFamily="18" charset="0"/>
                <a:ea typeface="Cambria" panose="02040503050406030204" pitchFamily="18" charset="0"/>
              </a:rPr>
              <a:t>Predictive Modelling</a:t>
            </a:r>
          </a:p>
          <a:p>
            <a:pPr marL="0" lvl="0" indent="0" algn="ctr" defTabSz="2489200">
              <a:lnSpc>
                <a:spcPct val="90000"/>
              </a:lnSpc>
              <a:spcBef>
                <a:spcPct val="0"/>
              </a:spcBef>
              <a:spcAft>
                <a:spcPct val="35000"/>
              </a:spcAft>
              <a:buNone/>
            </a:pPr>
            <a:r>
              <a:rPr lang="en-IN" sz="3600" kern="1200" dirty="0">
                <a:solidFill>
                  <a:schemeClr val="tx1"/>
                </a:solidFill>
                <a:latin typeface="Cambria" panose="02040503050406030204" pitchFamily="18" charset="0"/>
                <a:ea typeface="Cambria" panose="02040503050406030204" pitchFamily="18" charset="0"/>
              </a:rPr>
              <a:t>(ML)</a:t>
            </a:r>
          </a:p>
        </p:txBody>
      </p:sp>
    </p:spTree>
    <p:extLst>
      <p:ext uri="{BB962C8B-B14F-4D97-AF65-F5344CB8AC3E}">
        <p14:creationId xmlns:p14="http://schemas.microsoft.com/office/powerpoint/2010/main" val="4207634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a:extLst>
              <a:ext uri="{FF2B5EF4-FFF2-40B4-BE49-F238E27FC236}">
                <a16:creationId xmlns:a16="http://schemas.microsoft.com/office/drawing/2014/main" id="{EA253624-EE7D-DAC1-33A9-37A4B836C5DF}"/>
              </a:ext>
            </a:extLst>
          </p:cNvPr>
          <p:cNvGraphicFramePr/>
          <p:nvPr>
            <p:extLst>
              <p:ext uri="{D42A27DB-BD31-4B8C-83A1-F6EECF244321}">
                <p14:modId xmlns:p14="http://schemas.microsoft.com/office/powerpoint/2010/main" val="2728060251"/>
              </p:ext>
            </p:extLst>
          </p:nvPr>
        </p:nvGraphicFramePr>
        <p:xfrm>
          <a:off x="1484311" y="685800"/>
          <a:ext cx="10018713" cy="797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Content Placeholder 10">
            <a:extLst>
              <a:ext uri="{FF2B5EF4-FFF2-40B4-BE49-F238E27FC236}">
                <a16:creationId xmlns:a16="http://schemas.microsoft.com/office/drawing/2014/main" id="{A5CFD914-E741-172C-C6F9-976B9B2A9EAB}"/>
              </a:ext>
            </a:extLst>
          </p:cNvPr>
          <p:cNvSpPr>
            <a:spLocks noGrp="1"/>
          </p:cNvSpPr>
          <p:nvPr>
            <p:ph idx="1"/>
          </p:nvPr>
        </p:nvSpPr>
        <p:spPr>
          <a:xfrm>
            <a:off x="1484310" y="1586205"/>
            <a:ext cx="10018713" cy="4204996"/>
          </a:xfrm>
        </p:spPr>
        <p:txBody>
          <a:bodyPr>
            <a:noAutofit/>
          </a:bodyPr>
          <a:lstStyle/>
          <a:p>
            <a:pPr>
              <a:buFont typeface="Wingdings" panose="05000000000000000000" pitchFamily="2" charset="2"/>
              <a:buChar char="§"/>
            </a:pPr>
            <a:endParaRPr lang="en-IN" sz="1600" b="1" dirty="0">
              <a:latin typeface="Cambria" panose="02040503050406030204" pitchFamily="18" charset="0"/>
              <a:ea typeface="Cambria" panose="02040503050406030204" pitchFamily="18" charset="0"/>
            </a:endParaRPr>
          </a:p>
          <a:p>
            <a:pPr>
              <a:buFont typeface="Wingdings" panose="05000000000000000000" pitchFamily="2" charset="2"/>
              <a:buChar char="§"/>
            </a:pPr>
            <a:r>
              <a:rPr lang="en-IN" sz="1600" b="1" dirty="0">
                <a:latin typeface="Cambria" panose="02040503050406030204" pitchFamily="18" charset="0"/>
                <a:ea typeface="Cambria" panose="02040503050406030204" pitchFamily="18" charset="0"/>
              </a:rPr>
              <a:t>Confusion Matrix:</a:t>
            </a:r>
          </a:p>
          <a:p>
            <a:pPr marL="0" indent="0">
              <a:buNone/>
            </a:pPr>
            <a:r>
              <a:rPr lang="en-IN" sz="1600" b="1" dirty="0">
                <a:latin typeface="Cambria" panose="02040503050406030204" pitchFamily="18" charset="0"/>
                <a:ea typeface="Cambria" panose="02040503050406030204" pitchFamily="18" charset="0"/>
              </a:rPr>
              <a:t> 	[[24369     1902]</a:t>
            </a:r>
          </a:p>
          <a:p>
            <a:pPr marL="0" indent="0">
              <a:buNone/>
            </a:pPr>
            <a:r>
              <a:rPr lang="en-IN" sz="1600" b="1" dirty="0">
                <a:latin typeface="Cambria" panose="02040503050406030204" pitchFamily="18" charset="0"/>
                <a:ea typeface="Cambria" panose="02040503050406030204" pitchFamily="18" charset="0"/>
              </a:rPr>
              <a:t>	 [ 906     1053]]</a:t>
            </a:r>
          </a:p>
          <a:p>
            <a:pPr>
              <a:buFont typeface="Wingdings" panose="05000000000000000000" pitchFamily="2" charset="2"/>
              <a:buChar char="§"/>
            </a:pPr>
            <a:r>
              <a:rPr lang="en-IN" sz="1600" b="1" dirty="0">
                <a:latin typeface="Cambria" panose="02040503050406030204" pitchFamily="18" charset="0"/>
                <a:ea typeface="Cambria" panose="02040503050406030204" pitchFamily="18" charset="0"/>
              </a:rPr>
              <a:t>Accuracy: [0.90053135]</a:t>
            </a:r>
          </a:p>
          <a:p>
            <a:pPr>
              <a:buFont typeface="Wingdings" panose="05000000000000000000" pitchFamily="2" charset="2"/>
              <a:buChar char="§"/>
            </a:pPr>
            <a:r>
              <a:rPr lang="en-IN" sz="1600" b="1" dirty="0">
                <a:latin typeface="Cambria" panose="02040503050406030204" pitchFamily="18" charset="0"/>
                <a:ea typeface="Cambria" panose="02040503050406030204" pitchFamily="18" charset="0"/>
              </a:rPr>
              <a:t>Sensitivity : [0.9641543]</a:t>
            </a:r>
          </a:p>
          <a:p>
            <a:pPr>
              <a:buFont typeface="Wingdings" panose="05000000000000000000" pitchFamily="2" charset="2"/>
              <a:buChar char="§"/>
            </a:pPr>
            <a:r>
              <a:rPr lang="en-IN" sz="1600" b="1" dirty="0">
                <a:latin typeface="Cambria" panose="02040503050406030204" pitchFamily="18" charset="0"/>
                <a:ea typeface="Cambria" panose="02040503050406030204" pitchFamily="18" charset="0"/>
              </a:rPr>
              <a:t>Specificity : [0.35634518]</a:t>
            </a:r>
          </a:p>
          <a:p>
            <a:pPr>
              <a:buFont typeface="Wingdings" panose="05000000000000000000" pitchFamily="2" charset="2"/>
              <a:buChar char="§"/>
            </a:pPr>
            <a:r>
              <a:rPr lang="en-IN" sz="1600" b="1" dirty="0">
                <a:latin typeface="Cambria" panose="02040503050406030204" pitchFamily="18" charset="0"/>
                <a:ea typeface="Cambria" panose="02040503050406030204" pitchFamily="18" charset="0"/>
              </a:rPr>
              <a:t>Precision: [0.92760078]</a:t>
            </a:r>
          </a:p>
          <a:p>
            <a:pPr>
              <a:buFont typeface="Wingdings" panose="05000000000000000000" pitchFamily="2" charset="2"/>
              <a:buChar char="§"/>
            </a:pPr>
            <a:r>
              <a:rPr lang="en-IN" sz="1600" b="1" dirty="0">
                <a:latin typeface="Cambria" panose="02040503050406030204" pitchFamily="18" charset="0"/>
                <a:ea typeface="Cambria" panose="02040503050406030204" pitchFamily="18" charset="0"/>
              </a:rPr>
              <a:t>Recall: [0.9641543]</a:t>
            </a:r>
          </a:p>
          <a:p>
            <a:pPr>
              <a:buFont typeface="Wingdings" panose="05000000000000000000" pitchFamily="2" charset="2"/>
              <a:buChar char="§"/>
            </a:pPr>
            <a:r>
              <a:rPr lang="en-IN" sz="1600" b="1" dirty="0">
                <a:latin typeface="Cambria" panose="02040503050406030204" pitchFamily="18" charset="0"/>
                <a:ea typeface="Cambria" panose="02040503050406030204" pitchFamily="18" charset="0"/>
              </a:rPr>
              <a:t>F-score: [0.94552439]</a:t>
            </a:r>
          </a:p>
          <a:p>
            <a:pPr>
              <a:buFont typeface="Wingdings" panose="05000000000000000000" pitchFamily="2" charset="2"/>
              <a:buChar char="§"/>
            </a:pPr>
            <a:r>
              <a:rPr lang="en-IN" sz="1600" b="1" dirty="0">
                <a:latin typeface="Cambria" panose="02040503050406030204" pitchFamily="18" charset="0"/>
                <a:ea typeface="Cambria" panose="02040503050406030204" pitchFamily="18" charset="0"/>
              </a:rPr>
              <a:t>AUC: 0.7325599594706209</a:t>
            </a:r>
          </a:p>
          <a:p>
            <a:pPr>
              <a:buFont typeface="Wingdings" panose="05000000000000000000" pitchFamily="2" charset="2"/>
              <a:buChar char="§"/>
            </a:pPr>
            <a:r>
              <a:rPr lang="en-IN" sz="1600" b="1" dirty="0">
                <a:latin typeface="Cambria" panose="02040503050406030204" pitchFamily="18" charset="0"/>
                <a:ea typeface="Cambria" panose="02040503050406030204" pitchFamily="18" charset="0"/>
              </a:rPr>
              <a:t>ROC curve:</a:t>
            </a:r>
          </a:p>
          <a:p>
            <a:pPr>
              <a:buFont typeface="Wingdings" panose="05000000000000000000" pitchFamily="2" charset="2"/>
              <a:buChar char="§"/>
            </a:pPr>
            <a:endParaRPr lang="en-IN" sz="1600" b="1"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DCA7148A-2D68-E273-75B0-C2A234593C11}"/>
              </a:ext>
            </a:extLst>
          </p:cNvPr>
          <p:cNvPicPr>
            <a:picLocks noChangeAspect="1"/>
          </p:cNvPicPr>
          <p:nvPr/>
        </p:nvPicPr>
        <p:blipFill>
          <a:blip r:embed="rId7"/>
          <a:stretch>
            <a:fillRect/>
          </a:stretch>
        </p:blipFill>
        <p:spPr>
          <a:xfrm>
            <a:off x="8210939" y="1510388"/>
            <a:ext cx="3406435" cy="2408129"/>
          </a:xfrm>
          <a:prstGeom prst="rect">
            <a:avLst/>
          </a:prstGeom>
        </p:spPr>
      </p:pic>
      <p:pic>
        <p:nvPicPr>
          <p:cNvPr id="5" name="Picture 4">
            <a:extLst>
              <a:ext uri="{FF2B5EF4-FFF2-40B4-BE49-F238E27FC236}">
                <a16:creationId xmlns:a16="http://schemas.microsoft.com/office/drawing/2014/main" id="{21769726-AAF7-0140-C86D-FD67081EC85C}"/>
              </a:ext>
            </a:extLst>
          </p:cNvPr>
          <p:cNvPicPr>
            <a:picLocks noChangeAspect="1"/>
          </p:cNvPicPr>
          <p:nvPr/>
        </p:nvPicPr>
        <p:blipFill>
          <a:blip r:embed="rId8"/>
          <a:stretch>
            <a:fillRect/>
          </a:stretch>
        </p:blipFill>
        <p:spPr>
          <a:xfrm>
            <a:off x="4958045" y="3950003"/>
            <a:ext cx="4288592" cy="2700864"/>
          </a:xfrm>
          <a:prstGeom prst="rect">
            <a:avLst/>
          </a:prstGeom>
        </p:spPr>
      </p:pic>
    </p:spTree>
    <p:extLst>
      <p:ext uri="{BB962C8B-B14F-4D97-AF65-F5344CB8AC3E}">
        <p14:creationId xmlns:p14="http://schemas.microsoft.com/office/powerpoint/2010/main" val="1313428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ircle(in)">
                                      <p:cBhvr>
                                        <p:cTn id="7" dur="2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circle(in)">
                                      <p:cBhvr>
                                        <p:cTn id="12" dur="2000"/>
                                        <p:tgtEl>
                                          <p:spTgt spid="11">
                                            <p:txEl>
                                              <p:pRg st="1" end="1"/>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circle(in)">
                                      <p:cBhvr>
                                        <p:cTn id="15" dur="2000"/>
                                        <p:tgtEl>
                                          <p:spTgt spid="11">
                                            <p:txEl>
                                              <p:pRg st="2" end="2"/>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11">
                                            <p:txEl>
                                              <p:pRg st="3" end="3"/>
                                            </p:txEl>
                                          </p:spTgt>
                                        </p:tgtEl>
                                        <p:attrNameLst>
                                          <p:attrName>style.visibility</p:attrName>
                                        </p:attrNameLst>
                                      </p:cBhvr>
                                      <p:to>
                                        <p:strVal val="visible"/>
                                      </p:to>
                                    </p:set>
                                    <p:animEffect transition="in" filter="circle(in)">
                                      <p:cBhvr>
                                        <p:cTn id="18" dur="2000"/>
                                        <p:tgtEl>
                                          <p:spTgt spid="11">
                                            <p:txEl>
                                              <p:pRg st="3" end="3"/>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animEffect transition="in" filter="circle(in)">
                                      <p:cBhvr>
                                        <p:cTn id="21" dur="2000"/>
                                        <p:tgtEl>
                                          <p:spTgt spid="11">
                                            <p:txEl>
                                              <p:pRg st="4" end="4"/>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11">
                                            <p:txEl>
                                              <p:pRg st="5" end="5"/>
                                            </p:txEl>
                                          </p:spTgt>
                                        </p:tgtEl>
                                        <p:attrNameLst>
                                          <p:attrName>style.visibility</p:attrName>
                                        </p:attrNameLst>
                                      </p:cBhvr>
                                      <p:to>
                                        <p:strVal val="visible"/>
                                      </p:to>
                                    </p:set>
                                    <p:animEffect transition="in" filter="circle(in)">
                                      <p:cBhvr>
                                        <p:cTn id="24" dur="2000"/>
                                        <p:tgtEl>
                                          <p:spTgt spid="11">
                                            <p:txEl>
                                              <p:pRg st="5" end="5"/>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11">
                                            <p:txEl>
                                              <p:pRg st="6" end="6"/>
                                            </p:txEl>
                                          </p:spTgt>
                                        </p:tgtEl>
                                        <p:attrNameLst>
                                          <p:attrName>style.visibility</p:attrName>
                                        </p:attrNameLst>
                                      </p:cBhvr>
                                      <p:to>
                                        <p:strVal val="visible"/>
                                      </p:to>
                                    </p:set>
                                    <p:animEffect transition="in" filter="circle(in)">
                                      <p:cBhvr>
                                        <p:cTn id="27" dur="2000"/>
                                        <p:tgtEl>
                                          <p:spTgt spid="11">
                                            <p:txEl>
                                              <p:pRg st="6" end="6"/>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11">
                                            <p:txEl>
                                              <p:pRg st="7" end="7"/>
                                            </p:txEl>
                                          </p:spTgt>
                                        </p:tgtEl>
                                        <p:attrNameLst>
                                          <p:attrName>style.visibility</p:attrName>
                                        </p:attrNameLst>
                                      </p:cBhvr>
                                      <p:to>
                                        <p:strVal val="visible"/>
                                      </p:to>
                                    </p:set>
                                    <p:animEffect transition="in" filter="circle(in)">
                                      <p:cBhvr>
                                        <p:cTn id="30" dur="2000"/>
                                        <p:tgtEl>
                                          <p:spTgt spid="11">
                                            <p:txEl>
                                              <p:pRg st="7" end="7"/>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11">
                                            <p:txEl>
                                              <p:pRg st="8" end="8"/>
                                            </p:txEl>
                                          </p:spTgt>
                                        </p:tgtEl>
                                        <p:attrNameLst>
                                          <p:attrName>style.visibility</p:attrName>
                                        </p:attrNameLst>
                                      </p:cBhvr>
                                      <p:to>
                                        <p:strVal val="visible"/>
                                      </p:to>
                                    </p:set>
                                    <p:animEffect transition="in" filter="circle(in)">
                                      <p:cBhvr>
                                        <p:cTn id="33" dur="2000"/>
                                        <p:tgtEl>
                                          <p:spTgt spid="11">
                                            <p:txEl>
                                              <p:pRg st="8" end="8"/>
                                            </p:txEl>
                                          </p:spTgt>
                                        </p:tgtEl>
                                      </p:cBhvr>
                                    </p:animEffect>
                                  </p:childTnLst>
                                </p:cTn>
                              </p:par>
                              <p:par>
                                <p:cTn id="34" presetID="6" presetClass="entr" presetSubtype="16" fill="hold" nodeType="withEffect">
                                  <p:stCondLst>
                                    <p:cond delay="0"/>
                                  </p:stCondLst>
                                  <p:childTnLst>
                                    <p:set>
                                      <p:cBhvr>
                                        <p:cTn id="35" dur="1" fill="hold">
                                          <p:stCondLst>
                                            <p:cond delay="0"/>
                                          </p:stCondLst>
                                        </p:cTn>
                                        <p:tgtEl>
                                          <p:spTgt spid="11">
                                            <p:txEl>
                                              <p:pRg st="9" end="9"/>
                                            </p:txEl>
                                          </p:spTgt>
                                        </p:tgtEl>
                                        <p:attrNameLst>
                                          <p:attrName>style.visibility</p:attrName>
                                        </p:attrNameLst>
                                      </p:cBhvr>
                                      <p:to>
                                        <p:strVal val="visible"/>
                                      </p:to>
                                    </p:set>
                                    <p:animEffect transition="in" filter="circle(in)">
                                      <p:cBhvr>
                                        <p:cTn id="36" dur="2000"/>
                                        <p:tgtEl>
                                          <p:spTgt spid="11">
                                            <p:txEl>
                                              <p:pRg st="9" end="9"/>
                                            </p:txEl>
                                          </p:spTgt>
                                        </p:tgtEl>
                                      </p:cBhvr>
                                    </p:animEffect>
                                  </p:childTnLst>
                                </p:cTn>
                              </p:par>
                              <p:par>
                                <p:cTn id="37" presetID="6" presetClass="entr" presetSubtype="16" fill="hold" nodeType="withEffect">
                                  <p:stCondLst>
                                    <p:cond delay="0"/>
                                  </p:stCondLst>
                                  <p:childTnLst>
                                    <p:set>
                                      <p:cBhvr>
                                        <p:cTn id="38" dur="1" fill="hold">
                                          <p:stCondLst>
                                            <p:cond delay="0"/>
                                          </p:stCondLst>
                                        </p:cTn>
                                        <p:tgtEl>
                                          <p:spTgt spid="11">
                                            <p:txEl>
                                              <p:pRg st="10" end="10"/>
                                            </p:txEl>
                                          </p:spTgt>
                                        </p:tgtEl>
                                        <p:attrNameLst>
                                          <p:attrName>style.visibility</p:attrName>
                                        </p:attrNameLst>
                                      </p:cBhvr>
                                      <p:to>
                                        <p:strVal val="visible"/>
                                      </p:to>
                                    </p:set>
                                    <p:animEffect transition="in" filter="circle(in)">
                                      <p:cBhvr>
                                        <p:cTn id="39" dur="2000"/>
                                        <p:tgtEl>
                                          <p:spTgt spid="11">
                                            <p:txEl>
                                              <p:pRg st="10" end="10"/>
                                            </p:txEl>
                                          </p:spTgt>
                                        </p:tgtEl>
                                      </p:cBhvr>
                                    </p:animEffect>
                                  </p:childTnLst>
                                </p:cTn>
                              </p:par>
                              <p:par>
                                <p:cTn id="40" presetID="6" presetClass="entr" presetSubtype="16" fill="hold" nodeType="withEffect">
                                  <p:stCondLst>
                                    <p:cond delay="0"/>
                                  </p:stCondLst>
                                  <p:childTnLst>
                                    <p:set>
                                      <p:cBhvr>
                                        <p:cTn id="41" dur="1" fill="hold">
                                          <p:stCondLst>
                                            <p:cond delay="0"/>
                                          </p:stCondLst>
                                        </p:cTn>
                                        <p:tgtEl>
                                          <p:spTgt spid="11">
                                            <p:txEl>
                                              <p:pRg st="11" end="11"/>
                                            </p:txEl>
                                          </p:spTgt>
                                        </p:tgtEl>
                                        <p:attrNameLst>
                                          <p:attrName>style.visibility</p:attrName>
                                        </p:attrNameLst>
                                      </p:cBhvr>
                                      <p:to>
                                        <p:strVal val="visible"/>
                                      </p:to>
                                    </p:set>
                                    <p:animEffect transition="in" filter="circle(in)">
                                      <p:cBhvr>
                                        <p:cTn id="42" dur="2000"/>
                                        <p:tgtEl>
                                          <p:spTgt spid="11">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additive="base">
                                        <p:cTn id="47" dur="500" fill="hold"/>
                                        <p:tgtEl>
                                          <p:spTgt spid="3"/>
                                        </p:tgtEl>
                                        <p:attrNameLst>
                                          <p:attrName>ppt_x</p:attrName>
                                        </p:attrNameLst>
                                      </p:cBhvr>
                                      <p:tavLst>
                                        <p:tav tm="0">
                                          <p:val>
                                            <p:strVal val="#ppt_x"/>
                                          </p:val>
                                        </p:tav>
                                        <p:tav tm="100000">
                                          <p:val>
                                            <p:strVal val="#ppt_x"/>
                                          </p:val>
                                        </p:tav>
                                      </p:tavLst>
                                    </p:anim>
                                    <p:anim calcmode="lin" valueType="num">
                                      <p:cBhvr additive="base">
                                        <p:cTn id="4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additive="base">
                                        <p:cTn id="53" dur="500" fill="hold"/>
                                        <p:tgtEl>
                                          <p:spTgt spid="5"/>
                                        </p:tgtEl>
                                        <p:attrNameLst>
                                          <p:attrName>ppt_x</p:attrName>
                                        </p:attrNameLst>
                                      </p:cBhvr>
                                      <p:tavLst>
                                        <p:tav tm="0">
                                          <p:val>
                                            <p:strVal val="#ppt_x"/>
                                          </p:val>
                                        </p:tav>
                                        <p:tav tm="100000">
                                          <p:val>
                                            <p:strVal val="#ppt_x"/>
                                          </p:val>
                                        </p:tav>
                                      </p:tavLst>
                                    </p:anim>
                                    <p:anim calcmode="lin" valueType="num">
                                      <p:cBhvr additive="base">
                                        <p:cTn id="5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a:extLst>
              <a:ext uri="{FF2B5EF4-FFF2-40B4-BE49-F238E27FC236}">
                <a16:creationId xmlns:a16="http://schemas.microsoft.com/office/drawing/2014/main" id="{703D8999-3C56-7833-9A3E-36C618C5EC11}"/>
              </a:ext>
            </a:extLst>
          </p:cNvPr>
          <p:cNvGraphicFramePr/>
          <p:nvPr>
            <p:extLst>
              <p:ext uri="{D42A27DB-BD31-4B8C-83A1-F6EECF244321}">
                <p14:modId xmlns:p14="http://schemas.microsoft.com/office/powerpoint/2010/main" val="3736732790"/>
              </p:ext>
            </p:extLst>
          </p:nvPr>
        </p:nvGraphicFramePr>
        <p:xfrm>
          <a:off x="1484311" y="685801"/>
          <a:ext cx="10018713" cy="1021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7">
            <a:extLst>
              <a:ext uri="{FF2B5EF4-FFF2-40B4-BE49-F238E27FC236}">
                <a16:creationId xmlns:a16="http://schemas.microsoft.com/office/drawing/2014/main" id="{93536BBF-4F35-536A-E4C6-A3B76E9DA396}"/>
              </a:ext>
            </a:extLst>
          </p:cNvPr>
          <p:cNvSpPr>
            <a:spLocks noGrp="1"/>
          </p:cNvSpPr>
          <p:nvPr>
            <p:ph idx="1"/>
          </p:nvPr>
        </p:nvSpPr>
        <p:spPr>
          <a:xfrm>
            <a:off x="1484310" y="1707503"/>
            <a:ext cx="10018713" cy="4083697"/>
          </a:xfrm>
        </p:spPr>
        <p:txBody>
          <a:bodyPr>
            <a:normAutofit/>
          </a:bodyPr>
          <a:lstStyle/>
          <a:p>
            <a:pPr>
              <a:buFont typeface="Wingdings" panose="05000000000000000000" pitchFamily="2" charset="2"/>
              <a:buChar char="§"/>
            </a:pPr>
            <a:r>
              <a:rPr lang="en-US" sz="1600" b="1" dirty="0">
                <a:latin typeface="Cambria" panose="02040503050406030204" pitchFamily="18" charset="0"/>
                <a:ea typeface="Cambria" panose="02040503050406030204" pitchFamily="18" charset="0"/>
              </a:rPr>
              <a:t>Confusion Matrix:</a:t>
            </a:r>
          </a:p>
          <a:p>
            <a:pPr marL="0" indent="0">
              <a:buNone/>
            </a:pPr>
            <a:r>
              <a:rPr lang="en-US" sz="1600" b="1" dirty="0">
                <a:latin typeface="Cambria" panose="02040503050406030204" pitchFamily="18" charset="0"/>
                <a:ea typeface="Cambria" panose="02040503050406030204" pitchFamily="18" charset="0"/>
              </a:rPr>
              <a:t>	 [[26132    139]</a:t>
            </a:r>
          </a:p>
          <a:p>
            <a:pPr marL="0" indent="0">
              <a:buNone/>
            </a:pPr>
            <a:r>
              <a:rPr lang="en-US" sz="1600" b="1" dirty="0">
                <a:latin typeface="Cambria" panose="02040503050406030204" pitchFamily="18" charset="0"/>
                <a:ea typeface="Cambria" panose="02040503050406030204" pitchFamily="18" charset="0"/>
              </a:rPr>
              <a:t>	  [ 980     979]]</a:t>
            </a:r>
          </a:p>
          <a:p>
            <a:pPr>
              <a:buFont typeface="Wingdings" panose="05000000000000000000" pitchFamily="2" charset="2"/>
              <a:buChar char="§"/>
            </a:pPr>
            <a:r>
              <a:rPr lang="en-US" sz="1600" b="1" dirty="0">
                <a:latin typeface="Cambria" panose="02040503050406030204" pitchFamily="18" charset="0"/>
                <a:ea typeface="Cambria" panose="02040503050406030204" pitchFamily="18" charset="0"/>
              </a:rPr>
              <a:t>Accuracy: [0.96036132]</a:t>
            </a:r>
          </a:p>
          <a:p>
            <a:pPr>
              <a:buFont typeface="Wingdings" panose="05000000000000000000" pitchFamily="2" charset="2"/>
              <a:buChar char="§"/>
            </a:pPr>
            <a:r>
              <a:rPr lang="en-US" sz="1600" b="1" dirty="0">
                <a:latin typeface="Cambria" panose="02040503050406030204" pitchFamily="18" charset="0"/>
                <a:ea typeface="Cambria" panose="02040503050406030204" pitchFamily="18" charset="0"/>
              </a:rPr>
              <a:t>Sensitivity : [0.96385364]</a:t>
            </a:r>
          </a:p>
          <a:p>
            <a:pPr>
              <a:buFont typeface="Wingdings" panose="05000000000000000000" pitchFamily="2" charset="2"/>
              <a:buChar char="§"/>
            </a:pPr>
            <a:r>
              <a:rPr lang="en-US" sz="1600" b="1" dirty="0">
                <a:latin typeface="Cambria" panose="02040503050406030204" pitchFamily="18" charset="0"/>
                <a:ea typeface="Cambria" panose="02040503050406030204" pitchFamily="18" charset="0"/>
              </a:rPr>
              <a:t>Specificity : [0.87567084]</a:t>
            </a:r>
          </a:p>
          <a:p>
            <a:pPr>
              <a:buFont typeface="Wingdings" panose="05000000000000000000" pitchFamily="2" charset="2"/>
              <a:buChar char="§"/>
            </a:pPr>
            <a:r>
              <a:rPr lang="en-US" sz="1600" b="1" dirty="0">
                <a:latin typeface="Cambria" panose="02040503050406030204" pitchFamily="18" charset="0"/>
                <a:ea typeface="Cambria" panose="02040503050406030204" pitchFamily="18" charset="0"/>
              </a:rPr>
              <a:t>Precision: [0.99470899]</a:t>
            </a:r>
          </a:p>
          <a:p>
            <a:pPr>
              <a:buFont typeface="Wingdings" panose="05000000000000000000" pitchFamily="2" charset="2"/>
              <a:buChar char="§"/>
            </a:pPr>
            <a:r>
              <a:rPr lang="en-US" sz="1600" b="1" dirty="0">
                <a:latin typeface="Cambria" panose="02040503050406030204" pitchFamily="18" charset="0"/>
                <a:ea typeface="Cambria" panose="02040503050406030204" pitchFamily="18" charset="0"/>
              </a:rPr>
              <a:t>Recall: [0.96385364]</a:t>
            </a:r>
          </a:p>
          <a:p>
            <a:pPr>
              <a:buFont typeface="Wingdings" panose="05000000000000000000" pitchFamily="2" charset="2"/>
              <a:buChar char="§"/>
            </a:pPr>
            <a:r>
              <a:rPr lang="en-US" sz="1600" b="1" dirty="0">
                <a:latin typeface="Cambria" panose="02040503050406030204" pitchFamily="18" charset="0"/>
                <a:ea typeface="Cambria" panose="02040503050406030204" pitchFamily="18" charset="0"/>
              </a:rPr>
              <a:t>F-score: [0.97903827]</a:t>
            </a:r>
          </a:p>
          <a:p>
            <a:pPr>
              <a:buFont typeface="Wingdings" panose="05000000000000000000" pitchFamily="2" charset="2"/>
              <a:buChar char="§"/>
            </a:pPr>
            <a:r>
              <a:rPr lang="en-US" sz="1600" b="1" dirty="0">
                <a:latin typeface="Cambria" panose="02040503050406030204" pitchFamily="18" charset="0"/>
                <a:ea typeface="Cambria" panose="02040503050406030204" pitchFamily="18" charset="0"/>
              </a:rPr>
              <a:t>AUC: 0.7472268812238184</a:t>
            </a:r>
          </a:p>
          <a:p>
            <a:pPr>
              <a:buFont typeface="Wingdings" panose="05000000000000000000" pitchFamily="2" charset="2"/>
              <a:buChar char="§"/>
            </a:pPr>
            <a:r>
              <a:rPr lang="en-US" sz="1600" b="1" dirty="0">
                <a:latin typeface="Cambria" panose="02040503050406030204" pitchFamily="18" charset="0"/>
                <a:ea typeface="Cambria" panose="02040503050406030204" pitchFamily="18" charset="0"/>
              </a:rPr>
              <a:t>ROC curve:</a:t>
            </a:r>
            <a:endParaRPr lang="en-IN" sz="1600" b="1"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3E1119CB-9AC1-3C67-1601-CC21DAF796BB}"/>
              </a:ext>
            </a:extLst>
          </p:cNvPr>
          <p:cNvPicPr>
            <a:picLocks noChangeAspect="1"/>
          </p:cNvPicPr>
          <p:nvPr/>
        </p:nvPicPr>
        <p:blipFill>
          <a:blip r:embed="rId7"/>
          <a:stretch>
            <a:fillRect/>
          </a:stretch>
        </p:blipFill>
        <p:spPr>
          <a:xfrm>
            <a:off x="8412324" y="1707503"/>
            <a:ext cx="3090699" cy="2049553"/>
          </a:xfrm>
          <a:prstGeom prst="rect">
            <a:avLst/>
          </a:prstGeom>
        </p:spPr>
      </p:pic>
      <p:pic>
        <p:nvPicPr>
          <p:cNvPr id="5" name="Picture 4">
            <a:extLst>
              <a:ext uri="{FF2B5EF4-FFF2-40B4-BE49-F238E27FC236}">
                <a16:creationId xmlns:a16="http://schemas.microsoft.com/office/drawing/2014/main" id="{BBB9B575-3EB4-AAA8-491E-3FA03847DDA8}"/>
              </a:ext>
            </a:extLst>
          </p:cNvPr>
          <p:cNvPicPr>
            <a:picLocks noChangeAspect="1"/>
          </p:cNvPicPr>
          <p:nvPr/>
        </p:nvPicPr>
        <p:blipFill>
          <a:blip r:embed="rId8"/>
          <a:stretch>
            <a:fillRect/>
          </a:stretch>
        </p:blipFill>
        <p:spPr>
          <a:xfrm>
            <a:off x="5189991" y="3757056"/>
            <a:ext cx="4280580" cy="2652255"/>
          </a:xfrm>
          <a:prstGeom prst="rect">
            <a:avLst/>
          </a:prstGeom>
        </p:spPr>
      </p:pic>
    </p:spTree>
    <p:extLst>
      <p:ext uri="{BB962C8B-B14F-4D97-AF65-F5344CB8AC3E}">
        <p14:creationId xmlns:p14="http://schemas.microsoft.com/office/powerpoint/2010/main" val="377705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circle(in)">
                                      <p:cBhvr>
                                        <p:cTn id="12" dur="2000"/>
                                        <p:tgtEl>
                                          <p:spTgt spid="8">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circle(in)">
                                      <p:cBhvr>
                                        <p:cTn id="15" dur="2000"/>
                                        <p:tgtEl>
                                          <p:spTgt spid="8">
                                            <p:txEl>
                                              <p:pRg st="1" end="1"/>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circle(in)">
                                      <p:cBhvr>
                                        <p:cTn id="18" dur="2000"/>
                                        <p:tgtEl>
                                          <p:spTgt spid="8">
                                            <p:txEl>
                                              <p:pRg st="2" end="2"/>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circle(in)">
                                      <p:cBhvr>
                                        <p:cTn id="21" dur="2000"/>
                                        <p:tgtEl>
                                          <p:spTgt spid="8">
                                            <p:txEl>
                                              <p:pRg st="3" end="3"/>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8">
                                            <p:txEl>
                                              <p:pRg st="4" end="4"/>
                                            </p:txEl>
                                          </p:spTgt>
                                        </p:tgtEl>
                                        <p:attrNameLst>
                                          <p:attrName>style.visibility</p:attrName>
                                        </p:attrNameLst>
                                      </p:cBhvr>
                                      <p:to>
                                        <p:strVal val="visible"/>
                                      </p:to>
                                    </p:set>
                                    <p:animEffect transition="in" filter="circle(in)">
                                      <p:cBhvr>
                                        <p:cTn id="24" dur="2000"/>
                                        <p:tgtEl>
                                          <p:spTgt spid="8">
                                            <p:txEl>
                                              <p:pRg st="4" end="4"/>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circle(in)">
                                      <p:cBhvr>
                                        <p:cTn id="27" dur="2000"/>
                                        <p:tgtEl>
                                          <p:spTgt spid="8">
                                            <p:txEl>
                                              <p:pRg st="5" end="5"/>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8">
                                            <p:txEl>
                                              <p:pRg st="6" end="6"/>
                                            </p:txEl>
                                          </p:spTgt>
                                        </p:tgtEl>
                                        <p:attrNameLst>
                                          <p:attrName>style.visibility</p:attrName>
                                        </p:attrNameLst>
                                      </p:cBhvr>
                                      <p:to>
                                        <p:strVal val="visible"/>
                                      </p:to>
                                    </p:set>
                                    <p:animEffect transition="in" filter="circle(in)">
                                      <p:cBhvr>
                                        <p:cTn id="30" dur="2000"/>
                                        <p:tgtEl>
                                          <p:spTgt spid="8">
                                            <p:txEl>
                                              <p:pRg st="6" end="6"/>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animEffect transition="in" filter="circle(in)">
                                      <p:cBhvr>
                                        <p:cTn id="33" dur="2000"/>
                                        <p:tgtEl>
                                          <p:spTgt spid="8">
                                            <p:txEl>
                                              <p:pRg st="7" end="7"/>
                                            </p:txEl>
                                          </p:spTgt>
                                        </p:tgtEl>
                                      </p:cBhvr>
                                    </p:animEffect>
                                  </p:childTnLst>
                                </p:cTn>
                              </p:par>
                              <p:par>
                                <p:cTn id="34" presetID="6" presetClass="entr" presetSubtype="16" fill="hold" nodeType="withEffect">
                                  <p:stCondLst>
                                    <p:cond delay="0"/>
                                  </p:stCondLst>
                                  <p:childTnLst>
                                    <p:set>
                                      <p:cBhvr>
                                        <p:cTn id="35" dur="1" fill="hold">
                                          <p:stCondLst>
                                            <p:cond delay="0"/>
                                          </p:stCondLst>
                                        </p:cTn>
                                        <p:tgtEl>
                                          <p:spTgt spid="8">
                                            <p:txEl>
                                              <p:pRg st="8" end="8"/>
                                            </p:txEl>
                                          </p:spTgt>
                                        </p:tgtEl>
                                        <p:attrNameLst>
                                          <p:attrName>style.visibility</p:attrName>
                                        </p:attrNameLst>
                                      </p:cBhvr>
                                      <p:to>
                                        <p:strVal val="visible"/>
                                      </p:to>
                                    </p:set>
                                    <p:animEffect transition="in" filter="circle(in)">
                                      <p:cBhvr>
                                        <p:cTn id="36" dur="2000"/>
                                        <p:tgtEl>
                                          <p:spTgt spid="8">
                                            <p:txEl>
                                              <p:pRg st="8" end="8"/>
                                            </p:txEl>
                                          </p:spTgt>
                                        </p:tgtEl>
                                      </p:cBhvr>
                                    </p:animEffect>
                                  </p:childTnLst>
                                </p:cTn>
                              </p:par>
                              <p:par>
                                <p:cTn id="37" presetID="6" presetClass="entr" presetSubtype="16" fill="hold" nodeType="withEffect">
                                  <p:stCondLst>
                                    <p:cond delay="0"/>
                                  </p:stCondLst>
                                  <p:childTnLst>
                                    <p:set>
                                      <p:cBhvr>
                                        <p:cTn id="38" dur="1" fill="hold">
                                          <p:stCondLst>
                                            <p:cond delay="0"/>
                                          </p:stCondLst>
                                        </p:cTn>
                                        <p:tgtEl>
                                          <p:spTgt spid="8">
                                            <p:txEl>
                                              <p:pRg st="9" end="9"/>
                                            </p:txEl>
                                          </p:spTgt>
                                        </p:tgtEl>
                                        <p:attrNameLst>
                                          <p:attrName>style.visibility</p:attrName>
                                        </p:attrNameLst>
                                      </p:cBhvr>
                                      <p:to>
                                        <p:strVal val="visible"/>
                                      </p:to>
                                    </p:set>
                                    <p:animEffect transition="in" filter="circle(in)">
                                      <p:cBhvr>
                                        <p:cTn id="39" dur="2000"/>
                                        <p:tgtEl>
                                          <p:spTgt spid="8">
                                            <p:txEl>
                                              <p:pRg st="9" end="9"/>
                                            </p:txEl>
                                          </p:spTgt>
                                        </p:tgtEl>
                                      </p:cBhvr>
                                    </p:animEffect>
                                  </p:childTnLst>
                                </p:cTn>
                              </p:par>
                              <p:par>
                                <p:cTn id="40" presetID="6" presetClass="entr" presetSubtype="16" fill="hold" nodeType="withEffect">
                                  <p:stCondLst>
                                    <p:cond delay="0"/>
                                  </p:stCondLst>
                                  <p:childTnLst>
                                    <p:set>
                                      <p:cBhvr>
                                        <p:cTn id="41" dur="1" fill="hold">
                                          <p:stCondLst>
                                            <p:cond delay="0"/>
                                          </p:stCondLst>
                                        </p:cTn>
                                        <p:tgtEl>
                                          <p:spTgt spid="8">
                                            <p:txEl>
                                              <p:pRg st="10" end="10"/>
                                            </p:txEl>
                                          </p:spTgt>
                                        </p:tgtEl>
                                        <p:attrNameLst>
                                          <p:attrName>style.visibility</p:attrName>
                                        </p:attrNameLst>
                                      </p:cBhvr>
                                      <p:to>
                                        <p:strVal val="visible"/>
                                      </p:to>
                                    </p:set>
                                    <p:animEffect transition="in" filter="circle(in)">
                                      <p:cBhvr>
                                        <p:cTn id="42" dur="2000"/>
                                        <p:tgtEl>
                                          <p:spTgt spid="8">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additive="base">
                                        <p:cTn id="47" dur="500" fill="hold"/>
                                        <p:tgtEl>
                                          <p:spTgt spid="3"/>
                                        </p:tgtEl>
                                        <p:attrNameLst>
                                          <p:attrName>ppt_x</p:attrName>
                                        </p:attrNameLst>
                                      </p:cBhvr>
                                      <p:tavLst>
                                        <p:tav tm="0">
                                          <p:val>
                                            <p:strVal val="#ppt_x"/>
                                          </p:val>
                                        </p:tav>
                                        <p:tav tm="100000">
                                          <p:val>
                                            <p:strVal val="#ppt_x"/>
                                          </p:val>
                                        </p:tav>
                                      </p:tavLst>
                                    </p:anim>
                                    <p:anim calcmode="lin" valueType="num">
                                      <p:cBhvr additive="base">
                                        <p:cTn id="4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additive="base">
                                        <p:cTn id="53" dur="500" fill="hold"/>
                                        <p:tgtEl>
                                          <p:spTgt spid="5"/>
                                        </p:tgtEl>
                                        <p:attrNameLst>
                                          <p:attrName>ppt_x</p:attrName>
                                        </p:attrNameLst>
                                      </p:cBhvr>
                                      <p:tavLst>
                                        <p:tav tm="0">
                                          <p:val>
                                            <p:strVal val="#ppt_x"/>
                                          </p:val>
                                        </p:tav>
                                        <p:tav tm="100000">
                                          <p:val>
                                            <p:strVal val="#ppt_x"/>
                                          </p:val>
                                        </p:tav>
                                      </p:tavLst>
                                    </p:anim>
                                    <p:anim calcmode="lin" valueType="num">
                                      <p:cBhvr additive="base">
                                        <p:cTn id="5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36C4EFD5-E75C-AC2D-5080-641C6D0B6C2A}"/>
              </a:ext>
            </a:extLst>
          </p:cNvPr>
          <p:cNvGraphicFramePr/>
          <p:nvPr>
            <p:extLst>
              <p:ext uri="{D42A27DB-BD31-4B8C-83A1-F6EECF244321}">
                <p14:modId xmlns:p14="http://schemas.microsoft.com/office/powerpoint/2010/main" val="996116031"/>
              </p:ext>
            </p:extLst>
          </p:nvPr>
        </p:nvGraphicFramePr>
        <p:xfrm>
          <a:off x="1484310" y="167951"/>
          <a:ext cx="10018713" cy="1296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65703C01-D13E-64C6-6C98-79668881C629}"/>
              </a:ext>
            </a:extLst>
          </p:cNvPr>
          <p:cNvSpPr>
            <a:spLocks noGrp="1"/>
          </p:cNvSpPr>
          <p:nvPr>
            <p:ph idx="1"/>
          </p:nvPr>
        </p:nvSpPr>
        <p:spPr>
          <a:xfrm>
            <a:off x="1484310" y="1464907"/>
            <a:ext cx="10018713" cy="4326294"/>
          </a:xfrm>
        </p:spPr>
        <p:txBody>
          <a:bodyPr>
            <a:noAutofit/>
          </a:bodyPr>
          <a:lstStyle/>
          <a:p>
            <a:pPr marL="0" indent="0">
              <a:buNone/>
            </a:pPr>
            <a:endParaRPr lang="en-IN" sz="1600" b="1" dirty="0">
              <a:latin typeface="Cambria" panose="02040503050406030204" pitchFamily="18" charset="0"/>
              <a:ea typeface="Cambria" panose="02040503050406030204" pitchFamily="18" charset="0"/>
            </a:endParaRPr>
          </a:p>
          <a:p>
            <a:pPr marL="0" indent="0">
              <a:buNone/>
            </a:pPr>
            <a:endParaRPr lang="en-IN" sz="1600" b="1" dirty="0">
              <a:latin typeface="Cambria" panose="02040503050406030204" pitchFamily="18" charset="0"/>
              <a:ea typeface="Cambria" panose="02040503050406030204" pitchFamily="18" charset="0"/>
            </a:endParaRPr>
          </a:p>
          <a:p>
            <a:pPr>
              <a:buFont typeface="Wingdings" panose="05000000000000000000" pitchFamily="2" charset="2"/>
              <a:buChar char="§"/>
            </a:pPr>
            <a:r>
              <a:rPr lang="en-IN" sz="1600" b="1" dirty="0">
                <a:latin typeface="Cambria" panose="02040503050406030204" pitchFamily="18" charset="0"/>
                <a:ea typeface="Cambria" panose="02040503050406030204" pitchFamily="18" charset="0"/>
              </a:rPr>
              <a:t>Confusion Matrix:</a:t>
            </a:r>
          </a:p>
          <a:p>
            <a:pPr marL="0" indent="0">
              <a:buNone/>
            </a:pPr>
            <a:r>
              <a:rPr lang="en-IN" sz="1600" b="1" dirty="0">
                <a:latin typeface="Cambria" panose="02040503050406030204" pitchFamily="18" charset="0"/>
                <a:ea typeface="Cambria" panose="02040503050406030204" pitchFamily="18" charset="0"/>
              </a:rPr>
              <a:t>	 [[26097    174]</a:t>
            </a:r>
          </a:p>
          <a:p>
            <a:pPr marL="0" indent="0">
              <a:buNone/>
            </a:pPr>
            <a:r>
              <a:rPr lang="en-IN" sz="1600" b="1" dirty="0">
                <a:latin typeface="Cambria" panose="02040503050406030204" pitchFamily="18" charset="0"/>
                <a:ea typeface="Cambria" panose="02040503050406030204" pitchFamily="18" charset="0"/>
              </a:rPr>
              <a:t> 	 [ 1009     950]]</a:t>
            </a:r>
          </a:p>
          <a:p>
            <a:pPr>
              <a:buFont typeface="Wingdings" panose="05000000000000000000" pitchFamily="2" charset="2"/>
              <a:buChar char="§"/>
            </a:pPr>
            <a:r>
              <a:rPr lang="en-IN" sz="1600" b="1" dirty="0">
                <a:latin typeface="Cambria" panose="02040503050406030204" pitchFamily="18" charset="0"/>
                <a:ea typeface="Cambria" panose="02040503050406030204" pitchFamily="18" charset="0"/>
              </a:rPr>
              <a:t>Accuracy: [0.95809423]</a:t>
            </a:r>
          </a:p>
          <a:p>
            <a:pPr>
              <a:buFont typeface="Wingdings" panose="05000000000000000000" pitchFamily="2" charset="2"/>
              <a:buChar char="§"/>
            </a:pPr>
            <a:r>
              <a:rPr lang="en-IN" sz="1600" b="1" dirty="0">
                <a:latin typeface="Cambria" panose="02040503050406030204" pitchFamily="18" charset="0"/>
                <a:ea typeface="Cambria" panose="02040503050406030204" pitchFamily="18" charset="0"/>
              </a:rPr>
              <a:t>Sensitivity : [0.96277577]</a:t>
            </a:r>
          </a:p>
          <a:p>
            <a:pPr>
              <a:buFont typeface="Wingdings" panose="05000000000000000000" pitchFamily="2" charset="2"/>
              <a:buChar char="§"/>
            </a:pPr>
            <a:r>
              <a:rPr lang="en-IN" sz="1600" b="1" dirty="0">
                <a:latin typeface="Cambria" panose="02040503050406030204" pitchFamily="18" charset="0"/>
                <a:ea typeface="Cambria" panose="02040503050406030204" pitchFamily="18" charset="0"/>
              </a:rPr>
              <a:t>Specificity : [0.84519573]</a:t>
            </a:r>
          </a:p>
          <a:p>
            <a:pPr>
              <a:buFont typeface="Wingdings" panose="05000000000000000000" pitchFamily="2" charset="2"/>
              <a:buChar char="§"/>
            </a:pPr>
            <a:r>
              <a:rPr lang="en-IN" sz="1600" b="1" dirty="0">
                <a:latin typeface="Cambria" panose="02040503050406030204" pitchFamily="18" charset="0"/>
                <a:ea typeface="Cambria" panose="02040503050406030204" pitchFamily="18" charset="0"/>
              </a:rPr>
              <a:t>Precision: [0.99337673]</a:t>
            </a:r>
          </a:p>
          <a:p>
            <a:pPr>
              <a:buFont typeface="Wingdings" panose="05000000000000000000" pitchFamily="2" charset="2"/>
              <a:buChar char="§"/>
            </a:pPr>
            <a:r>
              <a:rPr lang="en-IN" sz="1600" b="1" dirty="0">
                <a:latin typeface="Cambria" panose="02040503050406030204" pitchFamily="18" charset="0"/>
                <a:ea typeface="Cambria" panose="02040503050406030204" pitchFamily="18" charset="0"/>
              </a:rPr>
              <a:t>Recall: [0.96277577]</a:t>
            </a:r>
          </a:p>
          <a:p>
            <a:pPr>
              <a:buFont typeface="Wingdings" panose="05000000000000000000" pitchFamily="2" charset="2"/>
              <a:buChar char="§"/>
            </a:pPr>
            <a:r>
              <a:rPr lang="en-IN" sz="1600" b="1" dirty="0">
                <a:latin typeface="Cambria" panose="02040503050406030204" pitchFamily="18" charset="0"/>
                <a:ea typeface="Cambria" panose="02040503050406030204" pitchFamily="18" charset="0"/>
              </a:rPr>
              <a:t>F-score: [0.9778369]</a:t>
            </a:r>
          </a:p>
          <a:p>
            <a:pPr>
              <a:buFont typeface="Wingdings" panose="05000000000000000000" pitchFamily="2" charset="2"/>
              <a:buChar char="§"/>
            </a:pPr>
            <a:r>
              <a:rPr lang="en-IN" sz="1600" b="1" dirty="0">
                <a:latin typeface="Cambria" panose="02040503050406030204" pitchFamily="18" charset="0"/>
                <a:ea typeface="Cambria" panose="02040503050406030204" pitchFamily="18" charset="0"/>
              </a:rPr>
              <a:t>AUC: 0.7391590118847823</a:t>
            </a:r>
          </a:p>
          <a:p>
            <a:pPr marL="0" indent="0">
              <a:buNone/>
            </a:pPr>
            <a:endParaRPr lang="en-IN" sz="1600" b="1" dirty="0">
              <a:latin typeface="Cambria" panose="02040503050406030204" pitchFamily="18" charset="0"/>
              <a:ea typeface="Cambria" panose="02040503050406030204" pitchFamily="18" charset="0"/>
            </a:endParaRPr>
          </a:p>
          <a:p>
            <a:pPr marL="0" indent="0">
              <a:buNone/>
            </a:pPr>
            <a:endParaRPr lang="en-IN" sz="1600" b="1" dirty="0">
              <a:latin typeface="Cambria" panose="02040503050406030204" pitchFamily="18" charset="0"/>
              <a:ea typeface="Cambria" panose="02040503050406030204" pitchFamily="18" charset="0"/>
            </a:endParaRPr>
          </a:p>
          <a:p>
            <a:pPr marL="0" indent="0">
              <a:buNone/>
            </a:pPr>
            <a:endParaRPr lang="en-IN" sz="1600" b="1"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685E9657-356B-F2F0-FC50-3240BACD77F5}"/>
              </a:ext>
            </a:extLst>
          </p:cNvPr>
          <p:cNvPicPr>
            <a:picLocks noChangeAspect="1"/>
          </p:cNvPicPr>
          <p:nvPr/>
        </p:nvPicPr>
        <p:blipFill>
          <a:blip r:embed="rId7"/>
          <a:stretch>
            <a:fillRect/>
          </a:stretch>
        </p:blipFill>
        <p:spPr>
          <a:xfrm>
            <a:off x="8357511" y="1464905"/>
            <a:ext cx="2975565" cy="2090057"/>
          </a:xfrm>
          <a:prstGeom prst="rect">
            <a:avLst/>
          </a:prstGeom>
        </p:spPr>
      </p:pic>
      <p:pic>
        <p:nvPicPr>
          <p:cNvPr id="7" name="Picture 6">
            <a:extLst>
              <a:ext uri="{FF2B5EF4-FFF2-40B4-BE49-F238E27FC236}">
                <a16:creationId xmlns:a16="http://schemas.microsoft.com/office/drawing/2014/main" id="{1F23ADBF-7B63-C7B2-C266-A451D8A71DEB}"/>
              </a:ext>
            </a:extLst>
          </p:cNvPr>
          <p:cNvPicPr>
            <a:picLocks noChangeAspect="1"/>
          </p:cNvPicPr>
          <p:nvPr/>
        </p:nvPicPr>
        <p:blipFill>
          <a:blip r:embed="rId8"/>
          <a:stretch>
            <a:fillRect/>
          </a:stretch>
        </p:blipFill>
        <p:spPr>
          <a:xfrm>
            <a:off x="5320061" y="3554962"/>
            <a:ext cx="4402437" cy="2779578"/>
          </a:xfrm>
          <a:prstGeom prst="rect">
            <a:avLst/>
          </a:prstGeom>
        </p:spPr>
      </p:pic>
    </p:spTree>
    <p:extLst>
      <p:ext uri="{BB962C8B-B14F-4D97-AF65-F5344CB8AC3E}">
        <p14:creationId xmlns:p14="http://schemas.microsoft.com/office/powerpoint/2010/main" val="18729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circle(in)">
                                      <p:cBhvr>
                                        <p:cTn id="15" dur="2000"/>
                                        <p:tgtEl>
                                          <p:spTgt spid="3">
                                            <p:txEl>
                                              <p:pRg st="3" end="3"/>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circle(in)">
                                      <p:cBhvr>
                                        <p:cTn id="18" dur="2000"/>
                                        <p:tgtEl>
                                          <p:spTgt spid="3">
                                            <p:txEl>
                                              <p:pRg st="4" end="4"/>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circle(in)">
                                      <p:cBhvr>
                                        <p:cTn id="21" dur="2000"/>
                                        <p:tgtEl>
                                          <p:spTgt spid="3">
                                            <p:txEl>
                                              <p:pRg st="5" end="5"/>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circle(in)">
                                      <p:cBhvr>
                                        <p:cTn id="24" dur="2000"/>
                                        <p:tgtEl>
                                          <p:spTgt spid="3">
                                            <p:txEl>
                                              <p:pRg st="6" end="6"/>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circle(in)">
                                      <p:cBhvr>
                                        <p:cTn id="27" dur="2000"/>
                                        <p:tgtEl>
                                          <p:spTgt spid="3">
                                            <p:txEl>
                                              <p:pRg st="7" end="7"/>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circle(in)">
                                      <p:cBhvr>
                                        <p:cTn id="30" dur="2000"/>
                                        <p:tgtEl>
                                          <p:spTgt spid="3">
                                            <p:txEl>
                                              <p:pRg st="8" end="8"/>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circle(in)">
                                      <p:cBhvr>
                                        <p:cTn id="33" dur="2000"/>
                                        <p:tgtEl>
                                          <p:spTgt spid="3">
                                            <p:txEl>
                                              <p:pRg st="9" end="9"/>
                                            </p:txEl>
                                          </p:spTgt>
                                        </p:tgtEl>
                                      </p:cBhvr>
                                    </p:animEffect>
                                  </p:childTnLst>
                                </p:cTn>
                              </p:par>
                              <p:par>
                                <p:cTn id="34" presetID="6" presetClass="entr" presetSubtype="16"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circle(in)">
                                      <p:cBhvr>
                                        <p:cTn id="36" dur="2000"/>
                                        <p:tgtEl>
                                          <p:spTgt spid="3">
                                            <p:txEl>
                                              <p:pRg st="10" end="10"/>
                                            </p:txEl>
                                          </p:spTgt>
                                        </p:tgtEl>
                                      </p:cBhvr>
                                    </p:animEffect>
                                  </p:childTnLst>
                                </p:cTn>
                              </p:par>
                              <p:par>
                                <p:cTn id="37" presetID="6" presetClass="entr" presetSubtype="16"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circle(in)">
                                      <p:cBhvr>
                                        <p:cTn id="39" dur="2000"/>
                                        <p:tgtEl>
                                          <p:spTgt spid="3">
                                            <p:txEl>
                                              <p:pRg st="11" end="1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 calcmode="lin" valueType="num">
                                      <p:cBhvr additive="base">
                                        <p:cTn id="44" dur="500" fill="hold"/>
                                        <p:tgtEl>
                                          <p:spTgt spid="4"/>
                                        </p:tgtEl>
                                        <p:attrNameLst>
                                          <p:attrName>ppt_x</p:attrName>
                                        </p:attrNameLst>
                                      </p:cBhvr>
                                      <p:tavLst>
                                        <p:tav tm="0">
                                          <p:val>
                                            <p:strVal val="#ppt_x"/>
                                          </p:val>
                                        </p:tav>
                                        <p:tav tm="100000">
                                          <p:val>
                                            <p:strVal val="#ppt_x"/>
                                          </p:val>
                                        </p:tav>
                                      </p:tavLst>
                                    </p:anim>
                                    <p:anim calcmode="lin" valueType="num">
                                      <p:cBhvr additive="base">
                                        <p:cTn id="4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 calcmode="lin" valueType="num">
                                      <p:cBhvr additive="base">
                                        <p:cTn id="50" dur="500" fill="hold"/>
                                        <p:tgtEl>
                                          <p:spTgt spid="7"/>
                                        </p:tgtEl>
                                        <p:attrNameLst>
                                          <p:attrName>ppt_x</p:attrName>
                                        </p:attrNameLst>
                                      </p:cBhvr>
                                      <p:tavLst>
                                        <p:tav tm="0">
                                          <p:val>
                                            <p:strVal val="#ppt_x"/>
                                          </p:val>
                                        </p:tav>
                                        <p:tav tm="100000">
                                          <p:val>
                                            <p:strVal val="#ppt_x"/>
                                          </p:val>
                                        </p:tav>
                                      </p:tavLst>
                                    </p:anim>
                                    <p:anim calcmode="lin" valueType="num">
                                      <p:cBhvr additive="base">
                                        <p:cTn id="5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a:extLst>
              <a:ext uri="{FF2B5EF4-FFF2-40B4-BE49-F238E27FC236}">
                <a16:creationId xmlns:a16="http://schemas.microsoft.com/office/drawing/2014/main" id="{C4A8C2FD-6F50-29B7-3F10-36263A032BB2}"/>
              </a:ext>
            </a:extLst>
          </p:cNvPr>
          <p:cNvGraphicFramePr/>
          <p:nvPr>
            <p:extLst>
              <p:ext uri="{D42A27DB-BD31-4B8C-83A1-F6EECF244321}">
                <p14:modId xmlns:p14="http://schemas.microsoft.com/office/powerpoint/2010/main" val="3126351894"/>
              </p:ext>
            </p:extLst>
          </p:nvPr>
        </p:nvGraphicFramePr>
        <p:xfrm>
          <a:off x="1484310" y="286676"/>
          <a:ext cx="10018713" cy="965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6">
            <a:extLst>
              <a:ext uri="{FF2B5EF4-FFF2-40B4-BE49-F238E27FC236}">
                <a16:creationId xmlns:a16="http://schemas.microsoft.com/office/drawing/2014/main" id="{15F1543A-0158-47BC-706A-9C601C6E323A}"/>
              </a:ext>
            </a:extLst>
          </p:cNvPr>
          <p:cNvSpPr>
            <a:spLocks noGrp="1"/>
          </p:cNvSpPr>
          <p:nvPr>
            <p:ph idx="1"/>
          </p:nvPr>
        </p:nvSpPr>
        <p:spPr>
          <a:xfrm>
            <a:off x="1484310" y="1744825"/>
            <a:ext cx="10018713" cy="4046376"/>
          </a:xfrm>
        </p:spPr>
        <p:txBody>
          <a:bodyPr>
            <a:noAutofit/>
          </a:bodyPr>
          <a:lstStyle/>
          <a:p>
            <a:pPr>
              <a:buFont typeface="Wingdings" panose="05000000000000000000" pitchFamily="2" charset="2"/>
              <a:buChar char="§"/>
            </a:pPr>
            <a:r>
              <a:rPr lang="en-IN" sz="1600" b="1" dirty="0">
                <a:latin typeface="Cambria" panose="02040503050406030204" pitchFamily="18" charset="0"/>
                <a:ea typeface="Cambria" panose="02040503050406030204" pitchFamily="18" charset="0"/>
              </a:rPr>
              <a:t>Confusion Matrix:</a:t>
            </a:r>
          </a:p>
          <a:p>
            <a:pPr marL="0" indent="0">
              <a:buNone/>
            </a:pPr>
            <a:r>
              <a:rPr lang="en-IN" sz="1600" b="1" dirty="0">
                <a:latin typeface="Cambria" panose="02040503050406030204" pitchFamily="18" charset="0"/>
                <a:ea typeface="Cambria" panose="02040503050406030204" pitchFamily="18" charset="0"/>
              </a:rPr>
              <a:t>	 [[26246     25]</a:t>
            </a:r>
          </a:p>
          <a:p>
            <a:pPr marL="0" indent="0">
              <a:buNone/>
            </a:pPr>
            <a:r>
              <a:rPr lang="en-IN" sz="1600" b="1" dirty="0">
                <a:latin typeface="Cambria" panose="02040503050406030204" pitchFamily="18" charset="0"/>
                <a:ea typeface="Cambria" panose="02040503050406030204" pitchFamily="18" charset="0"/>
              </a:rPr>
              <a:t> 	  [ 1134     825]]</a:t>
            </a:r>
          </a:p>
          <a:p>
            <a:pPr>
              <a:buFont typeface="Wingdings" panose="05000000000000000000" pitchFamily="2" charset="2"/>
              <a:buChar char="§"/>
            </a:pPr>
            <a:r>
              <a:rPr lang="en-IN" sz="1600" b="1" dirty="0">
                <a:latin typeface="Cambria" panose="02040503050406030204" pitchFamily="18" charset="0"/>
                <a:ea typeface="Cambria" panose="02040503050406030204" pitchFamily="18" charset="0"/>
              </a:rPr>
              <a:t>Accuracy: [0.95894439]</a:t>
            </a:r>
          </a:p>
          <a:p>
            <a:pPr>
              <a:buFont typeface="Wingdings" panose="05000000000000000000" pitchFamily="2" charset="2"/>
              <a:buChar char="§"/>
            </a:pPr>
            <a:r>
              <a:rPr lang="en-IN" sz="1600" b="1" dirty="0">
                <a:latin typeface="Cambria" panose="02040503050406030204" pitchFamily="18" charset="0"/>
                <a:ea typeface="Cambria" panose="02040503050406030204" pitchFamily="18" charset="0"/>
              </a:rPr>
              <a:t>Sensitivity : [0.95858291]</a:t>
            </a:r>
          </a:p>
          <a:p>
            <a:pPr>
              <a:buFont typeface="Wingdings" panose="05000000000000000000" pitchFamily="2" charset="2"/>
              <a:buChar char="§"/>
            </a:pPr>
            <a:r>
              <a:rPr lang="en-IN" sz="1600" b="1" dirty="0">
                <a:latin typeface="Cambria" panose="02040503050406030204" pitchFamily="18" charset="0"/>
                <a:ea typeface="Cambria" panose="02040503050406030204" pitchFamily="18" charset="0"/>
              </a:rPr>
              <a:t>Specificity : [0.97058824]</a:t>
            </a:r>
          </a:p>
          <a:p>
            <a:pPr>
              <a:buFont typeface="Wingdings" panose="05000000000000000000" pitchFamily="2" charset="2"/>
              <a:buChar char="§"/>
            </a:pPr>
            <a:r>
              <a:rPr lang="en-IN" sz="1600" b="1" dirty="0">
                <a:latin typeface="Cambria" panose="02040503050406030204" pitchFamily="18" charset="0"/>
                <a:ea typeface="Cambria" panose="02040503050406030204" pitchFamily="18" charset="0"/>
              </a:rPr>
              <a:t>Precision: [0.99904838]</a:t>
            </a:r>
          </a:p>
          <a:p>
            <a:pPr>
              <a:buFont typeface="Wingdings" panose="05000000000000000000" pitchFamily="2" charset="2"/>
              <a:buChar char="§"/>
            </a:pPr>
            <a:r>
              <a:rPr lang="en-IN" sz="1600" b="1" dirty="0">
                <a:latin typeface="Cambria" panose="02040503050406030204" pitchFamily="18" charset="0"/>
                <a:ea typeface="Cambria" panose="02040503050406030204" pitchFamily="18" charset="0"/>
              </a:rPr>
              <a:t>Recall: [0.95858291]</a:t>
            </a:r>
          </a:p>
          <a:p>
            <a:pPr>
              <a:buFont typeface="Wingdings" panose="05000000000000000000" pitchFamily="2" charset="2"/>
              <a:buChar char="§"/>
            </a:pPr>
            <a:r>
              <a:rPr lang="en-IN" sz="1600" b="1" dirty="0">
                <a:latin typeface="Cambria" panose="02040503050406030204" pitchFamily="18" charset="0"/>
                <a:ea typeface="Cambria" panose="02040503050406030204" pitchFamily="18" charset="0"/>
              </a:rPr>
              <a:t>F-score: [0.97839742]</a:t>
            </a:r>
          </a:p>
          <a:p>
            <a:pPr>
              <a:buFont typeface="Wingdings" panose="05000000000000000000" pitchFamily="2" charset="2"/>
              <a:buChar char="§"/>
            </a:pPr>
            <a:r>
              <a:rPr lang="en-IN" sz="1600" b="1" dirty="0">
                <a:latin typeface="Cambria" panose="02040503050406030204" pitchFamily="18" charset="0"/>
                <a:ea typeface="Cambria" panose="02040503050406030204" pitchFamily="18" charset="0"/>
              </a:rPr>
              <a:t>AUC: 0.7100908057918867</a:t>
            </a:r>
          </a:p>
          <a:p>
            <a:pPr>
              <a:buFont typeface="Wingdings" panose="05000000000000000000" pitchFamily="2" charset="2"/>
              <a:buChar char="§"/>
            </a:pPr>
            <a:r>
              <a:rPr lang="en-IN" sz="1600" b="1" dirty="0">
                <a:latin typeface="Cambria" panose="02040503050406030204" pitchFamily="18" charset="0"/>
                <a:ea typeface="Cambria" panose="02040503050406030204" pitchFamily="18" charset="0"/>
              </a:rPr>
              <a:t>ROC curve:</a:t>
            </a:r>
          </a:p>
        </p:txBody>
      </p:sp>
      <p:pic>
        <p:nvPicPr>
          <p:cNvPr id="3" name="Picture 2">
            <a:extLst>
              <a:ext uri="{FF2B5EF4-FFF2-40B4-BE49-F238E27FC236}">
                <a16:creationId xmlns:a16="http://schemas.microsoft.com/office/drawing/2014/main" id="{90245CDD-D8A7-C5EE-A98C-2836EE45D7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46939" y="3660988"/>
            <a:ext cx="4363236" cy="2914677"/>
          </a:xfrm>
          <a:prstGeom prst="rect">
            <a:avLst/>
          </a:prstGeom>
        </p:spPr>
      </p:pic>
      <p:pic>
        <p:nvPicPr>
          <p:cNvPr id="5" name="Picture 4">
            <a:extLst>
              <a:ext uri="{FF2B5EF4-FFF2-40B4-BE49-F238E27FC236}">
                <a16:creationId xmlns:a16="http://schemas.microsoft.com/office/drawing/2014/main" id="{32C9C393-211D-5B70-886E-66781046CD1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05542" y="1275721"/>
            <a:ext cx="3475021" cy="2385267"/>
          </a:xfrm>
          <a:prstGeom prst="rect">
            <a:avLst/>
          </a:prstGeom>
        </p:spPr>
      </p:pic>
    </p:spTree>
    <p:extLst>
      <p:ext uri="{BB962C8B-B14F-4D97-AF65-F5344CB8AC3E}">
        <p14:creationId xmlns:p14="http://schemas.microsoft.com/office/powerpoint/2010/main" val="666646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circle(in)">
                                      <p:cBhvr>
                                        <p:cTn id="12" dur="2000"/>
                                        <p:tgtEl>
                                          <p:spTgt spid="7">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circle(in)">
                                      <p:cBhvr>
                                        <p:cTn id="15" dur="2000"/>
                                        <p:tgtEl>
                                          <p:spTgt spid="7">
                                            <p:txEl>
                                              <p:pRg st="1" end="1"/>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circle(in)">
                                      <p:cBhvr>
                                        <p:cTn id="18" dur="2000"/>
                                        <p:tgtEl>
                                          <p:spTgt spid="7">
                                            <p:txEl>
                                              <p:pRg st="2" end="2"/>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circle(in)">
                                      <p:cBhvr>
                                        <p:cTn id="21" dur="2000"/>
                                        <p:tgtEl>
                                          <p:spTgt spid="7">
                                            <p:txEl>
                                              <p:pRg st="3" end="3"/>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circle(in)">
                                      <p:cBhvr>
                                        <p:cTn id="24" dur="2000"/>
                                        <p:tgtEl>
                                          <p:spTgt spid="7">
                                            <p:txEl>
                                              <p:pRg st="4" end="4"/>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circle(in)">
                                      <p:cBhvr>
                                        <p:cTn id="27" dur="2000"/>
                                        <p:tgtEl>
                                          <p:spTgt spid="7">
                                            <p:txEl>
                                              <p:pRg st="5" end="5"/>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7">
                                            <p:txEl>
                                              <p:pRg st="6" end="6"/>
                                            </p:txEl>
                                          </p:spTgt>
                                        </p:tgtEl>
                                        <p:attrNameLst>
                                          <p:attrName>style.visibility</p:attrName>
                                        </p:attrNameLst>
                                      </p:cBhvr>
                                      <p:to>
                                        <p:strVal val="visible"/>
                                      </p:to>
                                    </p:set>
                                    <p:animEffect transition="in" filter="circle(in)">
                                      <p:cBhvr>
                                        <p:cTn id="30" dur="2000"/>
                                        <p:tgtEl>
                                          <p:spTgt spid="7">
                                            <p:txEl>
                                              <p:pRg st="6" end="6"/>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7">
                                            <p:txEl>
                                              <p:pRg st="7" end="7"/>
                                            </p:txEl>
                                          </p:spTgt>
                                        </p:tgtEl>
                                        <p:attrNameLst>
                                          <p:attrName>style.visibility</p:attrName>
                                        </p:attrNameLst>
                                      </p:cBhvr>
                                      <p:to>
                                        <p:strVal val="visible"/>
                                      </p:to>
                                    </p:set>
                                    <p:animEffect transition="in" filter="circle(in)">
                                      <p:cBhvr>
                                        <p:cTn id="33" dur="2000"/>
                                        <p:tgtEl>
                                          <p:spTgt spid="7">
                                            <p:txEl>
                                              <p:pRg st="7" end="7"/>
                                            </p:txEl>
                                          </p:spTgt>
                                        </p:tgtEl>
                                      </p:cBhvr>
                                    </p:animEffect>
                                  </p:childTnLst>
                                </p:cTn>
                              </p:par>
                              <p:par>
                                <p:cTn id="34" presetID="6" presetClass="entr" presetSubtype="16" fill="hold" nodeType="withEffect">
                                  <p:stCondLst>
                                    <p:cond delay="0"/>
                                  </p:stCondLst>
                                  <p:childTnLst>
                                    <p:set>
                                      <p:cBhvr>
                                        <p:cTn id="35" dur="1" fill="hold">
                                          <p:stCondLst>
                                            <p:cond delay="0"/>
                                          </p:stCondLst>
                                        </p:cTn>
                                        <p:tgtEl>
                                          <p:spTgt spid="7">
                                            <p:txEl>
                                              <p:pRg st="8" end="8"/>
                                            </p:txEl>
                                          </p:spTgt>
                                        </p:tgtEl>
                                        <p:attrNameLst>
                                          <p:attrName>style.visibility</p:attrName>
                                        </p:attrNameLst>
                                      </p:cBhvr>
                                      <p:to>
                                        <p:strVal val="visible"/>
                                      </p:to>
                                    </p:set>
                                    <p:animEffect transition="in" filter="circle(in)">
                                      <p:cBhvr>
                                        <p:cTn id="36" dur="2000"/>
                                        <p:tgtEl>
                                          <p:spTgt spid="7">
                                            <p:txEl>
                                              <p:pRg st="8" end="8"/>
                                            </p:txEl>
                                          </p:spTgt>
                                        </p:tgtEl>
                                      </p:cBhvr>
                                    </p:animEffect>
                                  </p:childTnLst>
                                </p:cTn>
                              </p:par>
                              <p:par>
                                <p:cTn id="37" presetID="6" presetClass="entr" presetSubtype="16" fill="hold" nodeType="with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animEffect transition="in" filter="circle(in)">
                                      <p:cBhvr>
                                        <p:cTn id="39" dur="2000"/>
                                        <p:tgtEl>
                                          <p:spTgt spid="7">
                                            <p:txEl>
                                              <p:pRg st="9" end="9"/>
                                            </p:txEl>
                                          </p:spTgt>
                                        </p:tgtEl>
                                      </p:cBhvr>
                                    </p:animEffect>
                                  </p:childTnLst>
                                </p:cTn>
                              </p:par>
                              <p:par>
                                <p:cTn id="40" presetID="6" presetClass="entr" presetSubtype="16" fill="hold" nodeType="with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circle(in)">
                                      <p:cBhvr>
                                        <p:cTn id="42" dur="2000"/>
                                        <p:tgtEl>
                                          <p:spTgt spid="7">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ppt_x"/>
                                          </p:val>
                                        </p:tav>
                                        <p:tav tm="100000">
                                          <p:val>
                                            <p:strVal val="#ppt_x"/>
                                          </p:val>
                                        </p:tav>
                                      </p:tavLst>
                                    </p:anim>
                                    <p:anim calcmode="lin" valueType="num">
                                      <p:cBhvr additive="base">
                                        <p:cTn id="4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gtEl>
                                        <p:attrNameLst>
                                          <p:attrName>style.visibility</p:attrName>
                                        </p:attrNameLst>
                                      </p:cBhvr>
                                      <p:to>
                                        <p:strVal val="visible"/>
                                      </p:to>
                                    </p:set>
                                    <p:anim calcmode="lin" valueType="num">
                                      <p:cBhvr additive="base">
                                        <p:cTn id="53" dur="500" fill="hold"/>
                                        <p:tgtEl>
                                          <p:spTgt spid="3"/>
                                        </p:tgtEl>
                                        <p:attrNameLst>
                                          <p:attrName>ppt_x</p:attrName>
                                        </p:attrNameLst>
                                      </p:cBhvr>
                                      <p:tavLst>
                                        <p:tav tm="0">
                                          <p:val>
                                            <p:strVal val="#ppt_x"/>
                                          </p:val>
                                        </p:tav>
                                        <p:tav tm="100000">
                                          <p:val>
                                            <p:strVal val="#ppt_x"/>
                                          </p:val>
                                        </p:tav>
                                      </p:tavLst>
                                    </p:anim>
                                    <p:anim calcmode="lin" valueType="num">
                                      <p:cBhvr additive="base">
                                        <p:cTn id="5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a:extLst>
              <a:ext uri="{FF2B5EF4-FFF2-40B4-BE49-F238E27FC236}">
                <a16:creationId xmlns:a16="http://schemas.microsoft.com/office/drawing/2014/main" id="{94EC5FF2-E5AA-DB70-FA68-07BD111667C8}"/>
              </a:ext>
            </a:extLst>
          </p:cNvPr>
          <p:cNvGraphicFramePr/>
          <p:nvPr>
            <p:extLst>
              <p:ext uri="{D42A27DB-BD31-4B8C-83A1-F6EECF244321}">
                <p14:modId xmlns:p14="http://schemas.microsoft.com/office/powerpoint/2010/main" val="4127642552"/>
              </p:ext>
            </p:extLst>
          </p:nvPr>
        </p:nvGraphicFramePr>
        <p:xfrm>
          <a:off x="1484311" y="685800"/>
          <a:ext cx="10018713" cy="891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6">
            <a:extLst>
              <a:ext uri="{FF2B5EF4-FFF2-40B4-BE49-F238E27FC236}">
                <a16:creationId xmlns:a16="http://schemas.microsoft.com/office/drawing/2014/main" id="{A892CF64-C983-1F89-6619-B621640DB7E3}"/>
              </a:ext>
            </a:extLst>
          </p:cNvPr>
          <p:cNvSpPr>
            <a:spLocks noGrp="1"/>
          </p:cNvSpPr>
          <p:nvPr>
            <p:ph idx="1"/>
          </p:nvPr>
        </p:nvSpPr>
        <p:spPr>
          <a:xfrm>
            <a:off x="1484310" y="1705946"/>
            <a:ext cx="10018713" cy="4666862"/>
          </a:xfrm>
        </p:spPr>
        <p:txBody>
          <a:bodyPr>
            <a:normAutofit/>
          </a:bodyPr>
          <a:lstStyle/>
          <a:p>
            <a:pPr>
              <a:buFont typeface="Wingdings" panose="05000000000000000000" pitchFamily="2" charset="2"/>
              <a:buChar char="§"/>
            </a:pPr>
            <a:r>
              <a:rPr lang="en-US" sz="1600" b="1" dirty="0">
                <a:latin typeface="Cambria" panose="02040503050406030204" pitchFamily="18" charset="0"/>
                <a:ea typeface="Cambria" panose="02040503050406030204" pitchFamily="18" charset="0"/>
              </a:rPr>
              <a:t>Confusion Matrix:</a:t>
            </a:r>
          </a:p>
          <a:p>
            <a:pPr marL="0" indent="0">
              <a:buNone/>
            </a:pPr>
            <a:r>
              <a:rPr lang="en-US" sz="1600" b="1" dirty="0">
                <a:latin typeface="Cambria" panose="02040503050406030204" pitchFamily="18" charset="0"/>
                <a:ea typeface="Cambria" panose="02040503050406030204" pitchFamily="18" charset="0"/>
              </a:rPr>
              <a:t>	 [[25540   731]</a:t>
            </a:r>
          </a:p>
          <a:p>
            <a:pPr marL="0" indent="0">
              <a:buNone/>
            </a:pPr>
            <a:r>
              <a:rPr lang="en-US" sz="1600" b="1" dirty="0">
                <a:latin typeface="Cambria" panose="02040503050406030204" pitchFamily="18" charset="0"/>
                <a:ea typeface="Cambria" panose="02040503050406030204" pitchFamily="18" charset="0"/>
              </a:rPr>
              <a:t>	 [  698  1261]]</a:t>
            </a:r>
          </a:p>
          <a:p>
            <a:pPr>
              <a:buFont typeface="Wingdings" panose="05000000000000000000" pitchFamily="2" charset="2"/>
              <a:buChar char="§"/>
            </a:pPr>
            <a:r>
              <a:rPr lang="en-US" sz="1600" b="1" dirty="0">
                <a:latin typeface="Cambria" panose="02040503050406030204" pitchFamily="18" charset="0"/>
                <a:ea typeface="Cambria" panose="02040503050406030204" pitchFamily="18" charset="0"/>
              </a:rPr>
              <a:t>Accuracy: [0.94938009]</a:t>
            </a:r>
          </a:p>
          <a:p>
            <a:pPr>
              <a:buFont typeface="Wingdings" panose="05000000000000000000" pitchFamily="2" charset="2"/>
              <a:buChar char="§"/>
            </a:pPr>
            <a:r>
              <a:rPr lang="en-US" sz="1600" b="1" dirty="0">
                <a:latin typeface="Cambria" panose="02040503050406030204" pitchFamily="18" charset="0"/>
                <a:ea typeface="Cambria" panose="02040503050406030204" pitchFamily="18" charset="0"/>
              </a:rPr>
              <a:t>Sensitivity : [0.97339736]</a:t>
            </a:r>
          </a:p>
          <a:p>
            <a:pPr>
              <a:buFont typeface="Wingdings" panose="05000000000000000000" pitchFamily="2" charset="2"/>
              <a:buChar char="§"/>
            </a:pPr>
            <a:r>
              <a:rPr lang="en-US" sz="1600" b="1" dirty="0">
                <a:latin typeface="Cambria" panose="02040503050406030204" pitchFamily="18" charset="0"/>
                <a:ea typeface="Cambria" panose="02040503050406030204" pitchFamily="18" charset="0"/>
              </a:rPr>
              <a:t>Specificity : [0.63303213]</a:t>
            </a:r>
          </a:p>
          <a:p>
            <a:pPr>
              <a:buFont typeface="Wingdings" panose="05000000000000000000" pitchFamily="2" charset="2"/>
              <a:buChar char="§"/>
            </a:pPr>
            <a:r>
              <a:rPr lang="en-US" sz="1600" b="1" dirty="0">
                <a:latin typeface="Cambria" panose="02040503050406030204" pitchFamily="18" charset="0"/>
                <a:ea typeface="Cambria" panose="02040503050406030204" pitchFamily="18" charset="0"/>
              </a:rPr>
              <a:t>Precision: [0.97217464]</a:t>
            </a:r>
          </a:p>
          <a:p>
            <a:pPr>
              <a:buFont typeface="Wingdings" panose="05000000000000000000" pitchFamily="2" charset="2"/>
              <a:buChar char="§"/>
            </a:pPr>
            <a:r>
              <a:rPr lang="en-US" sz="1600" b="1" dirty="0">
                <a:latin typeface="Cambria" panose="02040503050406030204" pitchFamily="18" charset="0"/>
                <a:ea typeface="Cambria" panose="02040503050406030204" pitchFamily="18" charset="0"/>
              </a:rPr>
              <a:t>Recall: [0.97339736]</a:t>
            </a:r>
          </a:p>
          <a:p>
            <a:pPr>
              <a:buFont typeface="Wingdings" panose="05000000000000000000" pitchFamily="2" charset="2"/>
              <a:buChar char="§"/>
            </a:pPr>
            <a:r>
              <a:rPr lang="en-US" sz="1600" b="1" dirty="0">
                <a:latin typeface="Cambria" panose="02040503050406030204" pitchFamily="18" charset="0"/>
                <a:ea typeface="Cambria" panose="02040503050406030204" pitchFamily="18" charset="0"/>
              </a:rPr>
              <a:t>F-score: [0.97278562]</a:t>
            </a:r>
          </a:p>
          <a:p>
            <a:pPr>
              <a:buFont typeface="Wingdings" panose="05000000000000000000" pitchFamily="2" charset="2"/>
              <a:buChar char="§"/>
            </a:pPr>
            <a:r>
              <a:rPr lang="en-US" sz="1600" b="1" dirty="0">
                <a:latin typeface="Cambria" panose="02040503050406030204" pitchFamily="18" charset="0"/>
                <a:ea typeface="Cambria" panose="02040503050406030204" pitchFamily="18" charset="0"/>
              </a:rPr>
              <a:t>AUC: 0.8079352021919255</a:t>
            </a:r>
          </a:p>
          <a:p>
            <a:pPr>
              <a:buFont typeface="Wingdings" panose="05000000000000000000" pitchFamily="2" charset="2"/>
              <a:buChar char="§"/>
            </a:pPr>
            <a:r>
              <a:rPr lang="en-US" sz="1600" b="1" dirty="0">
                <a:latin typeface="Cambria" panose="02040503050406030204" pitchFamily="18" charset="0"/>
                <a:ea typeface="Cambria" panose="02040503050406030204" pitchFamily="18" charset="0"/>
              </a:rPr>
              <a:t>ROC curve:</a:t>
            </a:r>
            <a:endParaRPr lang="en-IN" sz="1600" b="1"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30B4876C-2986-9F7C-ECF8-1B87428E8BDD}"/>
              </a:ext>
            </a:extLst>
          </p:cNvPr>
          <p:cNvPicPr>
            <a:picLocks noChangeAspect="1"/>
          </p:cNvPicPr>
          <p:nvPr/>
        </p:nvPicPr>
        <p:blipFill>
          <a:blip r:embed="rId7"/>
          <a:stretch>
            <a:fillRect/>
          </a:stretch>
        </p:blipFill>
        <p:spPr>
          <a:xfrm>
            <a:off x="7936554" y="1576873"/>
            <a:ext cx="3566469" cy="2438611"/>
          </a:xfrm>
          <a:prstGeom prst="rect">
            <a:avLst/>
          </a:prstGeom>
        </p:spPr>
      </p:pic>
      <p:pic>
        <p:nvPicPr>
          <p:cNvPr id="5" name="Picture 4">
            <a:extLst>
              <a:ext uri="{FF2B5EF4-FFF2-40B4-BE49-F238E27FC236}">
                <a16:creationId xmlns:a16="http://schemas.microsoft.com/office/drawing/2014/main" id="{46C1211B-FC74-BB6A-CE3B-B476FE5784BE}"/>
              </a:ext>
            </a:extLst>
          </p:cNvPr>
          <p:cNvPicPr>
            <a:picLocks noChangeAspect="1"/>
          </p:cNvPicPr>
          <p:nvPr/>
        </p:nvPicPr>
        <p:blipFill>
          <a:blip r:embed="rId8"/>
          <a:stretch>
            <a:fillRect/>
          </a:stretch>
        </p:blipFill>
        <p:spPr>
          <a:xfrm>
            <a:off x="5181748" y="4015484"/>
            <a:ext cx="3983643" cy="2621029"/>
          </a:xfrm>
          <a:prstGeom prst="rect">
            <a:avLst/>
          </a:prstGeom>
        </p:spPr>
      </p:pic>
    </p:spTree>
    <p:extLst>
      <p:ext uri="{BB962C8B-B14F-4D97-AF65-F5344CB8AC3E}">
        <p14:creationId xmlns:p14="http://schemas.microsoft.com/office/powerpoint/2010/main" val="113112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arn(inVertic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arn(inVertical)">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arn(inVertical)">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barn(inVertical)">
                                      <p:cBhvr>
                                        <p:cTn id="27" dur="500"/>
                                        <p:tgtEl>
                                          <p:spTgt spid="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barn(inVertical)">
                                      <p:cBhvr>
                                        <p:cTn id="32" dur="500"/>
                                        <p:tgtEl>
                                          <p:spTgt spid="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Effect transition="in" filter="barn(inVertical)">
                                      <p:cBhvr>
                                        <p:cTn id="37" dur="500"/>
                                        <p:tgtEl>
                                          <p:spTgt spid="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7">
                                            <p:txEl>
                                              <p:pRg st="6" end="6"/>
                                            </p:txEl>
                                          </p:spTgt>
                                        </p:tgtEl>
                                        <p:attrNameLst>
                                          <p:attrName>style.visibility</p:attrName>
                                        </p:attrNameLst>
                                      </p:cBhvr>
                                      <p:to>
                                        <p:strVal val="visible"/>
                                      </p:to>
                                    </p:set>
                                    <p:animEffect transition="in" filter="barn(inVertical)">
                                      <p:cBhvr>
                                        <p:cTn id="42" dur="500"/>
                                        <p:tgtEl>
                                          <p:spTgt spid="7">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7">
                                            <p:txEl>
                                              <p:pRg st="7" end="7"/>
                                            </p:txEl>
                                          </p:spTgt>
                                        </p:tgtEl>
                                        <p:attrNameLst>
                                          <p:attrName>style.visibility</p:attrName>
                                        </p:attrNameLst>
                                      </p:cBhvr>
                                      <p:to>
                                        <p:strVal val="visible"/>
                                      </p:to>
                                    </p:set>
                                    <p:animEffect transition="in" filter="barn(inVertical)">
                                      <p:cBhvr>
                                        <p:cTn id="47" dur="500"/>
                                        <p:tgtEl>
                                          <p:spTgt spid="7">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7">
                                            <p:txEl>
                                              <p:pRg st="8" end="8"/>
                                            </p:txEl>
                                          </p:spTgt>
                                        </p:tgtEl>
                                        <p:attrNameLst>
                                          <p:attrName>style.visibility</p:attrName>
                                        </p:attrNameLst>
                                      </p:cBhvr>
                                      <p:to>
                                        <p:strVal val="visible"/>
                                      </p:to>
                                    </p:set>
                                    <p:animEffect transition="in" filter="barn(inVertical)">
                                      <p:cBhvr>
                                        <p:cTn id="52" dur="500"/>
                                        <p:tgtEl>
                                          <p:spTgt spid="7">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7">
                                            <p:txEl>
                                              <p:pRg st="9" end="9"/>
                                            </p:txEl>
                                          </p:spTgt>
                                        </p:tgtEl>
                                        <p:attrNameLst>
                                          <p:attrName>style.visibility</p:attrName>
                                        </p:attrNameLst>
                                      </p:cBhvr>
                                      <p:to>
                                        <p:strVal val="visible"/>
                                      </p:to>
                                    </p:set>
                                    <p:animEffect transition="in" filter="barn(inVertical)">
                                      <p:cBhvr>
                                        <p:cTn id="57" dur="500"/>
                                        <p:tgtEl>
                                          <p:spTgt spid="7">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7">
                                            <p:txEl>
                                              <p:pRg st="10" end="10"/>
                                            </p:txEl>
                                          </p:spTgt>
                                        </p:tgtEl>
                                        <p:attrNameLst>
                                          <p:attrName>style.visibility</p:attrName>
                                        </p:attrNameLst>
                                      </p:cBhvr>
                                      <p:to>
                                        <p:strVal val="visible"/>
                                      </p:to>
                                    </p:set>
                                    <p:animEffect transition="in" filter="barn(inVertical)">
                                      <p:cBhvr>
                                        <p:cTn id="62" dur="500"/>
                                        <p:tgtEl>
                                          <p:spTgt spid="7">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gtEl>
                                        <p:attrNameLst>
                                          <p:attrName>style.visibility</p:attrName>
                                        </p:attrNameLst>
                                      </p:cBhvr>
                                      <p:to>
                                        <p:strVal val="visible"/>
                                      </p:to>
                                    </p:set>
                                    <p:anim calcmode="lin" valueType="num">
                                      <p:cBhvr additive="base">
                                        <p:cTn id="67" dur="500" fill="hold"/>
                                        <p:tgtEl>
                                          <p:spTgt spid="3"/>
                                        </p:tgtEl>
                                        <p:attrNameLst>
                                          <p:attrName>ppt_x</p:attrName>
                                        </p:attrNameLst>
                                      </p:cBhvr>
                                      <p:tavLst>
                                        <p:tav tm="0">
                                          <p:val>
                                            <p:strVal val="#ppt_x"/>
                                          </p:val>
                                        </p:tav>
                                        <p:tav tm="100000">
                                          <p:val>
                                            <p:strVal val="#ppt_x"/>
                                          </p:val>
                                        </p:tav>
                                      </p:tavLst>
                                    </p:anim>
                                    <p:anim calcmode="lin" valueType="num">
                                      <p:cBhvr additive="base">
                                        <p:cTn id="6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5"/>
                                        </p:tgtEl>
                                        <p:attrNameLst>
                                          <p:attrName>style.visibility</p:attrName>
                                        </p:attrNameLst>
                                      </p:cBhvr>
                                      <p:to>
                                        <p:strVal val="visible"/>
                                      </p:to>
                                    </p:set>
                                    <p:anim calcmode="lin" valueType="num">
                                      <p:cBhvr additive="base">
                                        <p:cTn id="73" dur="500" fill="hold"/>
                                        <p:tgtEl>
                                          <p:spTgt spid="5"/>
                                        </p:tgtEl>
                                        <p:attrNameLst>
                                          <p:attrName>ppt_x</p:attrName>
                                        </p:attrNameLst>
                                      </p:cBhvr>
                                      <p:tavLst>
                                        <p:tav tm="0">
                                          <p:val>
                                            <p:strVal val="#ppt_x"/>
                                          </p:val>
                                        </p:tav>
                                        <p:tav tm="100000">
                                          <p:val>
                                            <p:strVal val="#ppt_x"/>
                                          </p:val>
                                        </p:tav>
                                      </p:tavLst>
                                    </p:anim>
                                    <p:anim calcmode="lin" valueType="num">
                                      <p:cBhvr additive="base">
                                        <p:cTn id="7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6EDE71FE-034F-9337-C371-6C0DEDED7FC7}"/>
              </a:ext>
            </a:extLst>
          </p:cNvPr>
          <p:cNvGraphicFramePr/>
          <p:nvPr>
            <p:extLst>
              <p:ext uri="{D42A27DB-BD31-4B8C-83A1-F6EECF244321}">
                <p14:modId xmlns:p14="http://schemas.microsoft.com/office/powerpoint/2010/main" val="192262416"/>
              </p:ext>
            </p:extLst>
          </p:nvPr>
        </p:nvGraphicFramePr>
        <p:xfrm>
          <a:off x="1484311" y="685801"/>
          <a:ext cx="10018713" cy="835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0121E45C-77A3-F62E-D285-E24A1830EFD8}"/>
              </a:ext>
            </a:extLst>
          </p:cNvPr>
          <p:cNvSpPr>
            <a:spLocks noGrp="1"/>
          </p:cNvSpPr>
          <p:nvPr>
            <p:ph idx="1"/>
          </p:nvPr>
        </p:nvSpPr>
        <p:spPr>
          <a:xfrm>
            <a:off x="1484310" y="1679511"/>
            <a:ext cx="10018713" cy="5099178"/>
          </a:xfrm>
        </p:spPr>
        <p:txBody>
          <a:bodyPr>
            <a:noAutofit/>
          </a:bodyPr>
          <a:lstStyle/>
          <a:p>
            <a:pPr>
              <a:buFont typeface="Wingdings" panose="05000000000000000000" pitchFamily="2" charset="2"/>
              <a:buChar char="§"/>
            </a:pPr>
            <a:r>
              <a:rPr lang="en-US" sz="1800" b="1" dirty="0">
                <a:latin typeface="Cambria" panose="02040503050406030204" pitchFamily="18" charset="0"/>
                <a:ea typeface="Cambria" panose="02040503050406030204" pitchFamily="18" charset="0"/>
              </a:rPr>
              <a:t>Confusion Matrix:</a:t>
            </a:r>
          </a:p>
          <a:p>
            <a:pPr marL="0" indent="0">
              <a:buNone/>
            </a:pPr>
            <a:r>
              <a:rPr lang="en-US" sz="1800" b="1" dirty="0">
                <a:latin typeface="Cambria" panose="02040503050406030204" pitchFamily="18" charset="0"/>
                <a:ea typeface="Cambria" panose="02040503050406030204" pitchFamily="18" charset="0"/>
              </a:rPr>
              <a:t>	 [[26172    99]</a:t>
            </a:r>
          </a:p>
          <a:p>
            <a:pPr marL="0" indent="0">
              <a:buNone/>
            </a:pPr>
            <a:r>
              <a:rPr lang="en-US" sz="1800" b="1" dirty="0">
                <a:latin typeface="Cambria" panose="02040503050406030204" pitchFamily="18" charset="0"/>
                <a:ea typeface="Cambria" panose="02040503050406030204" pitchFamily="18" charset="0"/>
              </a:rPr>
              <a:t>	 [  830  1129]]</a:t>
            </a:r>
          </a:p>
          <a:p>
            <a:pPr>
              <a:buFont typeface="Wingdings" panose="05000000000000000000" pitchFamily="2" charset="2"/>
              <a:buChar char="§"/>
            </a:pPr>
            <a:r>
              <a:rPr lang="en-US" sz="1800" b="1" dirty="0">
                <a:latin typeface="Cambria" panose="02040503050406030204" pitchFamily="18" charset="0"/>
                <a:ea typeface="Cambria" panose="02040503050406030204" pitchFamily="18" charset="0"/>
              </a:rPr>
              <a:t>Accuracy: [0.96709175]</a:t>
            </a:r>
          </a:p>
          <a:p>
            <a:pPr>
              <a:buFont typeface="Wingdings" panose="05000000000000000000" pitchFamily="2" charset="2"/>
              <a:buChar char="§"/>
            </a:pPr>
            <a:r>
              <a:rPr lang="en-US" sz="1800" b="1" dirty="0">
                <a:latin typeface="Cambria" panose="02040503050406030204" pitchFamily="18" charset="0"/>
                <a:ea typeface="Cambria" panose="02040503050406030204" pitchFamily="18" charset="0"/>
              </a:rPr>
              <a:t>Sensitivity : [0.96926154]</a:t>
            </a:r>
          </a:p>
          <a:p>
            <a:pPr>
              <a:buFont typeface="Wingdings" panose="05000000000000000000" pitchFamily="2" charset="2"/>
              <a:buChar char="§"/>
            </a:pPr>
            <a:r>
              <a:rPr lang="en-US" sz="1800" b="1" dirty="0">
                <a:latin typeface="Cambria" panose="02040503050406030204" pitchFamily="18" charset="0"/>
                <a:ea typeface="Cambria" panose="02040503050406030204" pitchFamily="18" charset="0"/>
              </a:rPr>
              <a:t>Specificity : [0.99623159]</a:t>
            </a:r>
          </a:p>
          <a:p>
            <a:pPr>
              <a:buFont typeface="Wingdings" panose="05000000000000000000" pitchFamily="2" charset="2"/>
              <a:buChar char="§"/>
            </a:pPr>
            <a:r>
              <a:rPr lang="en-US" sz="1800" b="1" dirty="0">
                <a:latin typeface="Cambria" panose="02040503050406030204" pitchFamily="18" charset="0"/>
                <a:ea typeface="Cambria" panose="02040503050406030204" pitchFamily="18" charset="0"/>
              </a:rPr>
              <a:t>Precision: [0.96926154]</a:t>
            </a:r>
          </a:p>
          <a:p>
            <a:pPr>
              <a:buFont typeface="Wingdings" panose="05000000000000000000" pitchFamily="2" charset="2"/>
              <a:buChar char="§"/>
            </a:pPr>
            <a:r>
              <a:rPr lang="en-US" sz="1800" b="1" dirty="0">
                <a:latin typeface="Cambria" panose="02040503050406030204" pitchFamily="18" charset="0"/>
                <a:ea typeface="Cambria" panose="02040503050406030204" pitchFamily="18" charset="0"/>
              </a:rPr>
              <a:t>Recall: [0.96926154]</a:t>
            </a:r>
          </a:p>
          <a:p>
            <a:pPr>
              <a:buFont typeface="Wingdings" panose="05000000000000000000" pitchFamily="2" charset="2"/>
              <a:buChar char="§"/>
            </a:pPr>
            <a:r>
              <a:rPr lang="en-US" sz="1800" b="1" dirty="0">
                <a:latin typeface="Cambria" panose="02040503050406030204" pitchFamily="18" charset="0"/>
                <a:ea typeface="Cambria" panose="02040503050406030204" pitchFamily="18" charset="0"/>
              </a:rPr>
              <a:t>F-score: [0.98256152]</a:t>
            </a:r>
          </a:p>
          <a:p>
            <a:pPr>
              <a:buFont typeface="Wingdings" panose="05000000000000000000" pitchFamily="2" charset="2"/>
              <a:buChar char="§"/>
            </a:pPr>
            <a:r>
              <a:rPr lang="en-US" sz="1800" b="1" dirty="0">
                <a:latin typeface="Cambria" panose="02040503050406030204" pitchFamily="18" charset="0"/>
                <a:ea typeface="Cambria" panose="02040503050406030204" pitchFamily="18" charset="0"/>
              </a:rPr>
              <a:t>AUC: 0.7862730161528183</a:t>
            </a:r>
          </a:p>
          <a:p>
            <a:pPr>
              <a:buFont typeface="Wingdings" panose="05000000000000000000" pitchFamily="2" charset="2"/>
              <a:buChar char="§"/>
            </a:pPr>
            <a:r>
              <a:rPr lang="en-US" sz="1800" b="1" dirty="0">
                <a:latin typeface="Cambria" panose="02040503050406030204" pitchFamily="18" charset="0"/>
                <a:ea typeface="Cambria" panose="02040503050406030204" pitchFamily="18" charset="0"/>
              </a:rPr>
              <a:t>ROC curve:</a:t>
            </a:r>
            <a:endParaRPr lang="en-IN" sz="1800" b="1"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42A78147-56E5-E158-39C1-0F202286375B}"/>
              </a:ext>
            </a:extLst>
          </p:cNvPr>
          <p:cNvPicPr>
            <a:picLocks noChangeAspect="1"/>
          </p:cNvPicPr>
          <p:nvPr/>
        </p:nvPicPr>
        <p:blipFill>
          <a:blip r:embed="rId7"/>
          <a:stretch>
            <a:fillRect/>
          </a:stretch>
        </p:blipFill>
        <p:spPr>
          <a:xfrm>
            <a:off x="8281547" y="1548882"/>
            <a:ext cx="3429297" cy="2385267"/>
          </a:xfrm>
          <a:prstGeom prst="rect">
            <a:avLst/>
          </a:prstGeom>
        </p:spPr>
      </p:pic>
      <p:pic>
        <p:nvPicPr>
          <p:cNvPr id="9" name="Picture 8">
            <a:extLst>
              <a:ext uri="{FF2B5EF4-FFF2-40B4-BE49-F238E27FC236}">
                <a16:creationId xmlns:a16="http://schemas.microsoft.com/office/drawing/2014/main" id="{59D6A998-3BFB-156E-52D2-00D10495ECD5}"/>
              </a:ext>
            </a:extLst>
          </p:cNvPr>
          <p:cNvPicPr>
            <a:picLocks noChangeAspect="1"/>
          </p:cNvPicPr>
          <p:nvPr/>
        </p:nvPicPr>
        <p:blipFill>
          <a:blip r:embed="rId8"/>
          <a:stretch>
            <a:fillRect/>
          </a:stretch>
        </p:blipFill>
        <p:spPr>
          <a:xfrm>
            <a:off x="5066317" y="3962140"/>
            <a:ext cx="4110895" cy="2621205"/>
          </a:xfrm>
          <a:prstGeom prst="rect">
            <a:avLst/>
          </a:prstGeom>
        </p:spPr>
      </p:pic>
    </p:spTree>
    <p:extLst>
      <p:ext uri="{BB962C8B-B14F-4D97-AF65-F5344CB8AC3E}">
        <p14:creationId xmlns:p14="http://schemas.microsoft.com/office/powerpoint/2010/main" val="15487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ircle(in)">
                                      <p:cBhvr>
                                        <p:cTn id="18" dur="2000"/>
                                        <p:tgtEl>
                                          <p:spTgt spid="3">
                                            <p:txEl>
                                              <p:pRg st="2" end="2"/>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circle(in)">
                                      <p:cBhvr>
                                        <p:cTn id="21" dur="2000"/>
                                        <p:tgtEl>
                                          <p:spTgt spid="3">
                                            <p:txEl>
                                              <p:pRg st="3" end="3"/>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circle(in)">
                                      <p:cBhvr>
                                        <p:cTn id="24" dur="2000"/>
                                        <p:tgtEl>
                                          <p:spTgt spid="3">
                                            <p:txEl>
                                              <p:pRg st="4" end="4"/>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2000"/>
                                        <p:tgtEl>
                                          <p:spTgt spid="3">
                                            <p:txEl>
                                              <p:pRg st="5" end="5"/>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circle(in)">
                                      <p:cBhvr>
                                        <p:cTn id="30" dur="2000"/>
                                        <p:tgtEl>
                                          <p:spTgt spid="3">
                                            <p:txEl>
                                              <p:pRg st="6" end="6"/>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circle(in)">
                                      <p:cBhvr>
                                        <p:cTn id="33" dur="2000"/>
                                        <p:tgtEl>
                                          <p:spTgt spid="3">
                                            <p:txEl>
                                              <p:pRg st="7" end="7"/>
                                            </p:txEl>
                                          </p:spTgt>
                                        </p:tgtEl>
                                      </p:cBhvr>
                                    </p:animEffect>
                                  </p:childTnLst>
                                </p:cTn>
                              </p:par>
                              <p:par>
                                <p:cTn id="34" presetID="6" presetClass="entr" presetSubtype="16"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circle(in)">
                                      <p:cBhvr>
                                        <p:cTn id="36" dur="2000"/>
                                        <p:tgtEl>
                                          <p:spTgt spid="3">
                                            <p:txEl>
                                              <p:pRg st="8" end="8"/>
                                            </p:txEl>
                                          </p:spTgt>
                                        </p:tgtEl>
                                      </p:cBhvr>
                                    </p:animEffect>
                                  </p:childTnLst>
                                </p:cTn>
                              </p:par>
                              <p:par>
                                <p:cTn id="37" presetID="6" presetClass="entr" presetSubtype="16"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circle(in)">
                                      <p:cBhvr>
                                        <p:cTn id="39" dur="2000"/>
                                        <p:tgtEl>
                                          <p:spTgt spid="3">
                                            <p:txEl>
                                              <p:pRg st="9" end="9"/>
                                            </p:txEl>
                                          </p:spTgt>
                                        </p:tgtEl>
                                      </p:cBhvr>
                                    </p:animEffect>
                                  </p:childTnLst>
                                </p:cTn>
                              </p:par>
                              <p:par>
                                <p:cTn id="40" presetID="6" presetClass="entr" presetSubtype="16"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circle(in)">
                                      <p:cBhvr>
                                        <p:cTn id="42" dur="20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ppt_x"/>
                                          </p:val>
                                        </p:tav>
                                        <p:tav tm="100000">
                                          <p:val>
                                            <p:strVal val="#ppt_x"/>
                                          </p:val>
                                        </p:tav>
                                      </p:tavLst>
                                    </p:anim>
                                    <p:anim calcmode="lin" valueType="num">
                                      <p:cBhvr additive="base">
                                        <p:cTn id="4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fill="hold"/>
                                        <p:tgtEl>
                                          <p:spTgt spid="9"/>
                                        </p:tgtEl>
                                        <p:attrNameLst>
                                          <p:attrName>ppt_x</p:attrName>
                                        </p:attrNameLst>
                                      </p:cBhvr>
                                      <p:tavLst>
                                        <p:tav tm="0">
                                          <p:val>
                                            <p:strVal val="#ppt_x"/>
                                          </p:val>
                                        </p:tav>
                                        <p:tav tm="100000">
                                          <p:val>
                                            <p:strVal val="#ppt_x"/>
                                          </p:val>
                                        </p:tav>
                                      </p:tavLst>
                                    </p:anim>
                                    <p:anim calcmode="lin" valueType="num">
                                      <p:cBhvr additive="base">
                                        <p:cTn id="5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ACBE732-89F7-ED82-5342-D25DEA71EE37}"/>
              </a:ext>
            </a:extLst>
          </p:cNvPr>
          <p:cNvGraphicFramePr/>
          <p:nvPr>
            <p:extLst>
              <p:ext uri="{D42A27DB-BD31-4B8C-83A1-F6EECF244321}">
                <p14:modId xmlns:p14="http://schemas.microsoft.com/office/powerpoint/2010/main" val="2329789335"/>
              </p:ext>
            </p:extLst>
          </p:nvPr>
        </p:nvGraphicFramePr>
        <p:xfrm>
          <a:off x="1484311" y="685800"/>
          <a:ext cx="10018713" cy="1752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07C89AD5-4CA4-694E-46E7-E499B399E95D}"/>
              </a:ext>
            </a:extLst>
          </p:cNvPr>
          <p:cNvPicPr>
            <a:picLocks noChangeAspect="1"/>
          </p:cNvPicPr>
          <p:nvPr/>
        </p:nvPicPr>
        <p:blipFill>
          <a:blip r:embed="rId7"/>
          <a:stretch>
            <a:fillRect/>
          </a:stretch>
        </p:blipFill>
        <p:spPr>
          <a:xfrm>
            <a:off x="2136710" y="2377265"/>
            <a:ext cx="7707086" cy="4084674"/>
          </a:xfrm>
          <a:prstGeom prst="rect">
            <a:avLst/>
          </a:prstGeom>
        </p:spPr>
      </p:pic>
    </p:spTree>
    <p:extLst>
      <p:ext uri="{BB962C8B-B14F-4D97-AF65-F5344CB8AC3E}">
        <p14:creationId xmlns:p14="http://schemas.microsoft.com/office/powerpoint/2010/main" val="1211324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03E8-EB6B-2D19-2967-8D5F8B8D1C68}"/>
              </a:ext>
            </a:extLst>
          </p:cNvPr>
          <p:cNvSpPr>
            <a:spLocks noGrp="1"/>
          </p:cNvSpPr>
          <p:nvPr>
            <p:ph type="title"/>
          </p:nvPr>
        </p:nvSpPr>
        <p:spPr>
          <a:xfrm>
            <a:off x="1484311" y="979714"/>
            <a:ext cx="10018713" cy="814231"/>
          </a:xfrm>
        </p:spPr>
        <p:txBody>
          <a:bodyPr>
            <a:noAutofit/>
          </a:bodyPr>
          <a:lstStyle/>
          <a:p>
            <a:br>
              <a:rPr lang="en-US" sz="2000" dirty="0">
                <a:latin typeface="Cambria" panose="02040503050406030204" pitchFamily="18" charset="0"/>
                <a:ea typeface="Cambria" panose="02040503050406030204" pitchFamily="18" charset="0"/>
              </a:rPr>
            </a:br>
            <a:br>
              <a:rPr lang="en-US" sz="2000" dirty="0">
                <a:latin typeface="Cambria" panose="02040503050406030204" pitchFamily="18" charset="0"/>
                <a:ea typeface="Cambria" panose="02040503050406030204" pitchFamily="18" charset="0"/>
              </a:rPr>
            </a:br>
            <a:r>
              <a:rPr lang="en-IN" sz="2000" dirty="0">
                <a:latin typeface="Cambria" panose="02040503050406030204" pitchFamily="18" charset="0"/>
                <a:ea typeface="Cambria" panose="02040503050406030204" pitchFamily="18" charset="0"/>
              </a:rPr>
              <a:t>In this project, we attempt to bridge the gap by providing a systematic analysis of the various patient records for the purpose of diabetic  prediction.</a:t>
            </a:r>
            <a:br>
              <a:rPr lang="en-US" sz="2000" dirty="0">
                <a:latin typeface="Cambria" panose="02040503050406030204" pitchFamily="18" charset="0"/>
                <a:ea typeface="Cambria" panose="02040503050406030204" pitchFamily="18" charset="0"/>
              </a:rPr>
            </a:br>
            <a:br>
              <a:rPr lang="en-IN" sz="2000" dirty="0">
                <a:latin typeface="Cambria" panose="02040503050406030204" pitchFamily="18" charset="0"/>
                <a:ea typeface="Cambria" panose="02040503050406030204" pitchFamily="18" charset="0"/>
              </a:rPr>
            </a:br>
            <a:br>
              <a:rPr lang="en-US" sz="2000" dirty="0">
                <a:latin typeface="Cambria" panose="02040503050406030204" pitchFamily="18" charset="0"/>
                <a:ea typeface="Cambria" panose="02040503050406030204" pitchFamily="18" charset="0"/>
              </a:rPr>
            </a:br>
            <a:endParaRPr lang="en-IN" sz="2000" dirty="0">
              <a:latin typeface="Cambria" panose="02040503050406030204" pitchFamily="18" charset="0"/>
              <a:ea typeface="Cambria" panose="02040503050406030204" pitchFamily="18" charset="0"/>
            </a:endParaRPr>
          </a:p>
        </p:txBody>
      </p:sp>
      <p:graphicFrame>
        <p:nvGraphicFramePr>
          <p:cNvPr id="8" name="Diagram 7">
            <a:extLst>
              <a:ext uri="{FF2B5EF4-FFF2-40B4-BE49-F238E27FC236}">
                <a16:creationId xmlns:a16="http://schemas.microsoft.com/office/drawing/2014/main" id="{83D54CBB-6A5F-6AF3-A711-AAE3466B0D62}"/>
              </a:ext>
            </a:extLst>
          </p:cNvPr>
          <p:cNvGraphicFramePr/>
          <p:nvPr>
            <p:extLst>
              <p:ext uri="{D42A27DB-BD31-4B8C-83A1-F6EECF244321}">
                <p14:modId xmlns:p14="http://schemas.microsoft.com/office/powerpoint/2010/main" val="492040303"/>
              </p:ext>
            </p:extLst>
          </p:nvPr>
        </p:nvGraphicFramePr>
        <p:xfrm>
          <a:off x="3582954" y="186612"/>
          <a:ext cx="5281127"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255F0F10-D34E-6E44-0574-83DC306361AD}"/>
              </a:ext>
            </a:extLst>
          </p:cNvPr>
          <p:cNvPicPr>
            <a:picLocks noChangeAspect="1"/>
          </p:cNvPicPr>
          <p:nvPr/>
        </p:nvPicPr>
        <p:blipFill>
          <a:blip r:embed="rId7"/>
          <a:stretch>
            <a:fillRect/>
          </a:stretch>
        </p:blipFill>
        <p:spPr>
          <a:xfrm>
            <a:off x="1993648" y="1705910"/>
            <a:ext cx="9428282" cy="4750874"/>
          </a:xfrm>
          <a:prstGeom prst="rect">
            <a:avLst/>
          </a:prstGeom>
        </p:spPr>
      </p:pic>
    </p:spTree>
    <p:extLst>
      <p:ext uri="{BB962C8B-B14F-4D97-AF65-F5344CB8AC3E}">
        <p14:creationId xmlns:p14="http://schemas.microsoft.com/office/powerpoint/2010/main" val="1138263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8"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612A4FD1-BF18-C1A2-8349-44C902129EC3}"/>
              </a:ext>
            </a:extLst>
          </p:cNvPr>
          <p:cNvGraphicFramePr>
            <a:graphicFrameLocks noGrp="1"/>
          </p:cNvGraphicFramePr>
          <p:nvPr>
            <p:ph idx="1"/>
            <p:extLst>
              <p:ext uri="{D42A27DB-BD31-4B8C-83A1-F6EECF244321}">
                <p14:modId xmlns:p14="http://schemas.microsoft.com/office/powerpoint/2010/main" val="1418264699"/>
              </p:ext>
            </p:extLst>
          </p:nvPr>
        </p:nvGraphicFramePr>
        <p:xfrm>
          <a:off x="1484310" y="1091683"/>
          <a:ext cx="10018713" cy="46995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913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9A09EB7C-3980-A899-C75A-9EFB91C62152}"/>
              </a:ext>
            </a:extLst>
          </p:cNvPr>
          <p:cNvGraphicFramePr/>
          <p:nvPr/>
        </p:nvGraphicFramePr>
        <p:xfrm>
          <a:off x="1269707" y="601824"/>
          <a:ext cx="10018713" cy="1752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58C7D24C-C2DC-BDB8-B0A3-64C5F99C59DE}"/>
              </a:ext>
            </a:extLst>
          </p:cNvPr>
          <p:cNvSpPr>
            <a:spLocks noGrp="1"/>
          </p:cNvSpPr>
          <p:nvPr>
            <p:ph idx="1"/>
          </p:nvPr>
        </p:nvSpPr>
        <p:spPr/>
        <p:txBody>
          <a:bodyPr>
            <a:normAutofit/>
          </a:bodyPr>
          <a:lstStyle/>
          <a:p>
            <a:pPr algn="l">
              <a:buFont typeface="Wingdings" panose="05000000000000000000" pitchFamily="2" charset="2"/>
              <a:buChar char="§"/>
            </a:pPr>
            <a:endParaRPr lang="en-US" sz="1600" b="0" i="0" dirty="0">
              <a:solidFill>
                <a:srgbClr val="131619"/>
              </a:solidFill>
              <a:effectLst/>
              <a:latin typeface="Cambria" panose="02040503050406030204" pitchFamily="18" charset="0"/>
              <a:ea typeface="Cambria" panose="02040503050406030204" pitchFamily="18" charset="0"/>
            </a:endParaRPr>
          </a:p>
          <a:p>
            <a:pPr algn="l">
              <a:buFont typeface="Wingdings" panose="05000000000000000000" pitchFamily="2" charset="2"/>
              <a:buChar char="§"/>
            </a:pPr>
            <a:r>
              <a:rPr lang="en-US" sz="1600" b="0" i="0" dirty="0">
                <a:solidFill>
                  <a:srgbClr val="131619"/>
                </a:solidFill>
                <a:effectLst/>
                <a:latin typeface="Cambria" panose="02040503050406030204" pitchFamily="18" charset="0"/>
                <a:ea typeface="Cambria" panose="02040503050406030204" pitchFamily="18" charset="0"/>
              </a:rPr>
              <a:t>Diabetes is a chronic disease with the potential to cause a worldwide health care crisis. According to International Diabetes Federation 382 million people are living with diabetes across the whole world. By 2035, this will be doubled as 592 million.</a:t>
            </a:r>
          </a:p>
          <a:p>
            <a:pPr>
              <a:buFont typeface="Wingdings" panose="05000000000000000000" pitchFamily="2" charset="2"/>
              <a:buChar char="§"/>
            </a:pPr>
            <a:r>
              <a:rPr lang="en-IN" sz="1600" dirty="0">
                <a:latin typeface="Cambria" panose="02040503050406030204" pitchFamily="18" charset="0"/>
                <a:ea typeface="Cambria" panose="02040503050406030204" pitchFamily="18" charset="0"/>
              </a:rPr>
              <a:t>This dataset is used to predict whether a patient is likely to get diabetes attack based on the input parameters like gender, age, various diseases, and smoking status. Each row in the data provides relevant information about the patient.</a:t>
            </a:r>
          </a:p>
          <a:p>
            <a:pPr algn="l">
              <a:buFont typeface="Wingdings" panose="05000000000000000000" pitchFamily="2" charset="2"/>
              <a:buChar char="§"/>
            </a:pPr>
            <a:endParaRPr lang="en-US" sz="1600" b="0" i="0" dirty="0">
              <a:solidFill>
                <a:srgbClr val="131619"/>
              </a:solidFill>
              <a:effectLst/>
              <a:latin typeface="Cambria" panose="02040503050406030204" pitchFamily="18" charset="0"/>
              <a:ea typeface="Cambria" panose="02040503050406030204" pitchFamily="18" charset="0"/>
            </a:endParaRPr>
          </a:p>
          <a:p>
            <a:pPr marL="0" indent="0">
              <a:buNone/>
            </a:pPr>
            <a:endParaRPr lang="en-IN"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66958458"/>
      </p:ext>
    </p:extLst>
  </p:cSld>
  <p:clrMapOvr>
    <a:masterClrMapping/>
  </p:clrMapOvr>
  <mc:AlternateContent xmlns:mc="http://schemas.openxmlformats.org/markup-compatibility/2006" xmlns:p14="http://schemas.microsoft.com/office/powerpoint/2010/main">
    <mc:Choice Requires="p14">
      <p:transition spd="slow" p14:dur="2000" advTm="3771"/>
    </mc:Choice>
    <mc:Fallback xmlns="">
      <p:transition spd="slow" advTm="377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C79A952-C269-6712-E971-3B2296DBF5CD}"/>
              </a:ext>
            </a:extLst>
          </p:cNvPr>
          <p:cNvGraphicFramePr/>
          <p:nvPr>
            <p:extLst>
              <p:ext uri="{D42A27DB-BD31-4B8C-83A1-F6EECF244321}">
                <p14:modId xmlns:p14="http://schemas.microsoft.com/office/powerpoint/2010/main" val="2536920706"/>
              </p:ext>
            </p:extLst>
          </p:nvPr>
        </p:nvGraphicFramePr>
        <p:xfrm>
          <a:off x="1624270" y="205273"/>
          <a:ext cx="6297420" cy="7837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3FC3A0B7-9E0A-8D4B-0B9D-D4420639F1EA}"/>
              </a:ext>
            </a:extLst>
          </p:cNvPr>
          <p:cNvSpPr>
            <a:spLocks noGrp="1"/>
          </p:cNvSpPr>
          <p:nvPr>
            <p:ph idx="1"/>
          </p:nvPr>
        </p:nvSpPr>
        <p:spPr>
          <a:xfrm>
            <a:off x="1484310" y="793103"/>
            <a:ext cx="10262931" cy="5467738"/>
          </a:xfrm>
        </p:spPr>
        <p:txBody>
          <a:bodyPr>
            <a:noAutofit/>
          </a:bodyPr>
          <a:lstStyle/>
          <a:p>
            <a:pPr marL="0" indent="0">
              <a:buNone/>
            </a:pPr>
            <a:r>
              <a:rPr lang="en-US" sz="1600" b="0" i="0" dirty="0">
                <a:solidFill>
                  <a:srgbClr val="000000"/>
                </a:solidFill>
                <a:effectLst/>
                <a:latin typeface="Cambria" panose="02040503050406030204" pitchFamily="18" charset="0"/>
                <a:ea typeface="Cambria" panose="02040503050406030204" pitchFamily="18" charset="0"/>
              </a:rPr>
              <a:t>1)</a:t>
            </a:r>
            <a:r>
              <a:rPr lang="en-US" sz="1600" b="1" i="0" dirty="0">
                <a:solidFill>
                  <a:srgbClr val="000000"/>
                </a:solidFill>
                <a:effectLst/>
                <a:latin typeface="Cambria" panose="02040503050406030204" pitchFamily="18" charset="0"/>
                <a:ea typeface="Cambria" panose="02040503050406030204" pitchFamily="18" charset="0"/>
              </a:rPr>
              <a:t>Gender</a:t>
            </a:r>
            <a:r>
              <a:rPr lang="en-US" sz="1600" b="0" i="0" dirty="0">
                <a:solidFill>
                  <a:srgbClr val="000000"/>
                </a:solidFill>
                <a:effectLst/>
                <a:latin typeface="Cambria" panose="02040503050406030204" pitchFamily="18" charset="0"/>
                <a:ea typeface="Cambria" panose="02040503050406030204" pitchFamily="18" charset="0"/>
              </a:rPr>
              <a:t>:</a:t>
            </a:r>
            <a:r>
              <a:rPr lang="en-IN" sz="1600" b="0" dirty="0">
                <a:latin typeface="Cambria" panose="02040503050406030204" pitchFamily="18" charset="0"/>
                <a:ea typeface="Cambria" panose="02040503050406030204" pitchFamily="18" charset="0"/>
              </a:rPr>
              <a:t>"Male", "Female" or "Other“</a:t>
            </a:r>
            <a:endParaRPr lang="en-US" sz="1600" b="0" i="0" dirty="0">
              <a:solidFill>
                <a:srgbClr val="000000"/>
              </a:solidFill>
              <a:effectLst/>
              <a:latin typeface="Cambria" panose="02040503050406030204" pitchFamily="18" charset="0"/>
              <a:ea typeface="Cambria" panose="02040503050406030204" pitchFamily="18" charset="0"/>
            </a:endParaRPr>
          </a:p>
          <a:p>
            <a:pPr marL="0" indent="0" algn="l">
              <a:buNone/>
            </a:pPr>
            <a:r>
              <a:rPr lang="en-US" sz="1600" b="0" i="0" dirty="0">
                <a:solidFill>
                  <a:srgbClr val="000000"/>
                </a:solidFill>
                <a:effectLst/>
                <a:latin typeface="Cambria" panose="02040503050406030204" pitchFamily="18" charset="0"/>
                <a:ea typeface="Cambria" panose="02040503050406030204" pitchFamily="18" charset="0"/>
              </a:rPr>
              <a:t>2)</a:t>
            </a:r>
            <a:r>
              <a:rPr lang="en-US" sz="1600" b="1" i="0" dirty="0">
                <a:solidFill>
                  <a:srgbClr val="000000"/>
                </a:solidFill>
                <a:effectLst/>
                <a:latin typeface="Cambria" panose="02040503050406030204" pitchFamily="18" charset="0"/>
                <a:ea typeface="Cambria" panose="02040503050406030204" pitchFamily="18" charset="0"/>
              </a:rPr>
              <a:t>Age</a:t>
            </a:r>
            <a:r>
              <a:rPr lang="en-US" sz="1600" b="0" i="0" dirty="0">
                <a:solidFill>
                  <a:srgbClr val="000000"/>
                </a:solidFill>
                <a:effectLst/>
                <a:latin typeface="Cambria" panose="02040503050406030204" pitchFamily="18" charset="0"/>
                <a:ea typeface="Cambria" panose="02040503050406030204" pitchFamily="18" charset="0"/>
              </a:rPr>
              <a:t>: Age ranges from 0-80 in our dataset.</a:t>
            </a:r>
          </a:p>
          <a:p>
            <a:pPr marL="0" indent="0">
              <a:buNone/>
            </a:pPr>
            <a:r>
              <a:rPr lang="en-US" sz="1600" b="0" i="0" dirty="0">
                <a:solidFill>
                  <a:srgbClr val="000000"/>
                </a:solidFill>
                <a:effectLst/>
                <a:latin typeface="Cambria" panose="02040503050406030204" pitchFamily="18" charset="0"/>
                <a:ea typeface="Cambria" panose="02040503050406030204" pitchFamily="18" charset="0"/>
              </a:rPr>
              <a:t>3)</a:t>
            </a:r>
            <a:r>
              <a:rPr lang="en-US" sz="1600" b="1" i="0" dirty="0">
                <a:solidFill>
                  <a:srgbClr val="000000"/>
                </a:solidFill>
                <a:effectLst/>
                <a:latin typeface="Cambria" panose="02040503050406030204" pitchFamily="18" charset="0"/>
                <a:ea typeface="Cambria" panose="02040503050406030204" pitchFamily="18" charset="0"/>
              </a:rPr>
              <a:t>Hypertension</a:t>
            </a:r>
            <a:r>
              <a:rPr lang="en-US" sz="1600" b="0" i="0" dirty="0">
                <a:solidFill>
                  <a:srgbClr val="000000"/>
                </a:solidFill>
                <a:effectLst/>
                <a:latin typeface="Cambria" panose="02040503050406030204" pitchFamily="18" charset="0"/>
                <a:ea typeface="Cambria" panose="02040503050406030204" pitchFamily="18" charset="0"/>
              </a:rPr>
              <a:t>: Hypertension is a medical condition in which the blood pressure in the arteries is persistently elevated.</a:t>
            </a:r>
            <a:r>
              <a:rPr lang="en-IN" sz="1600" b="0" dirty="0">
                <a:latin typeface="Cambria" panose="02040503050406030204" pitchFamily="18" charset="0"/>
                <a:ea typeface="Cambria" panose="02040503050406030204" pitchFamily="18" charset="0"/>
              </a:rPr>
              <a:t> 0 if the patient doesn't have hypertension, 1 if the patient has hypertension.</a:t>
            </a:r>
            <a:endParaRPr lang="en-IN" sz="1600" dirty="0">
              <a:latin typeface="Cambria" panose="02040503050406030204" pitchFamily="18" charset="0"/>
              <a:ea typeface="Cambria" panose="02040503050406030204" pitchFamily="18" charset="0"/>
            </a:endParaRPr>
          </a:p>
          <a:p>
            <a:pPr marL="0" indent="0" algn="l">
              <a:buNone/>
            </a:pPr>
            <a:r>
              <a:rPr lang="en-US" sz="1600" b="0" i="0" dirty="0">
                <a:solidFill>
                  <a:srgbClr val="000000"/>
                </a:solidFill>
                <a:effectLst/>
                <a:latin typeface="Cambria" panose="02040503050406030204" pitchFamily="18" charset="0"/>
                <a:ea typeface="Cambria" panose="02040503050406030204" pitchFamily="18" charset="0"/>
              </a:rPr>
              <a:t>4)</a:t>
            </a:r>
            <a:r>
              <a:rPr lang="en-US" sz="1600" b="1" i="0" dirty="0">
                <a:solidFill>
                  <a:srgbClr val="000000"/>
                </a:solidFill>
                <a:effectLst/>
                <a:latin typeface="Cambria" panose="02040503050406030204" pitchFamily="18" charset="0"/>
                <a:ea typeface="Cambria" panose="02040503050406030204" pitchFamily="18" charset="0"/>
              </a:rPr>
              <a:t>Heart Disease</a:t>
            </a:r>
            <a:r>
              <a:rPr lang="en-US" sz="1600" b="0" i="0" dirty="0">
                <a:solidFill>
                  <a:srgbClr val="000000"/>
                </a:solidFill>
                <a:effectLst/>
                <a:latin typeface="Cambria" panose="02040503050406030204" pitchFamily="18" charset="0"/>
                <a:ea typeface="Cambria" panose="02040503050406030204" pitchFamily="18" charset="0"/>
              </a:rPr>
              <a:t>: Heart disease is another medical condition that is associated with an increased risk of developing diabetes.</a:t>
            </a:r>
            <a:r>
              <a:rPr lang="en-IN" sz="1600" b="0" dirty="0">
                <a:latin typeface="Cambria" panose="02040503050406030204" pitchFamily="18" charset="0"/>
                <a:ea typeface="Cambria" panose="02040503050406030204" pitchFamily="18" charset="0"/>
              </a:rPr>
              <a:t>  Here also 0 if the patient doesn't have heart disease , 1 if the patient has heart disease.</a:t>
            </a:r>
            <a:endParaRPr lang="en-US" sz="1600" b="0" i="0" dirty="0">
              <a:solidFill>
                <a:srgbClr val="000000"/>
              </a:solidFill>
              <a:effectLst/>
              <a:latin typeface="Cambria" panose="02040503050406030204" pitchFamily="18" charset="0"/>
              <a:ea typeface="Cambria" panose="02040503050406030204" pitchFamily="18" charset="0"/>
            </a:endParaRPr>
          </a:p>
          <a:p>
            <a:pPr marL="0" indent="0" algn="l">
              <a:buNone/>
            </a:pPr>
            <a:r>
              <a:rPr lang="en-US" sz="1600" b="0" i="0" dirty="0">
                <a:solidFill>
                  <a:srgbClr val="000000"/>
                </a:solidFill>
                <a:effectLst/>
                <a:latin typeface="Cambria" panose="02040503050406030204" pitchFamily="18" charset="0"/>
                <a:ea typeface="Cambria" panose="02040503050406030204" pitchFamily="18" charset="0"/>
              </a:rPr>
              <a:t>5)</a:t>
            </a:r>
            <a:r>
              <a:rPr lang="en-US" sz="1600" b="1" i="0" dirty="0">
                <a:solidFill>
                  <a:srgbClr val="000000"/>
                </a:solidFill>
                <a:effectLst/>
                <a:latin typeface="Cambria" panose="02040503050406030204" pitchFamily="18" charset="0"/>
                <a:ea typeface="Cambria" panose="02040503050406030204" pitchFamily="18" charset="0"/>
              </a:rPr>
              <a:t>Smoking History</a:t>
            </a:r>
            <a:r>
              <a:rPr lang="en-US" sz="1600" b="0" i="0" dirty="0">
                <a:solidFill>
                  <a:srgbClr val="000000"/>
                </a:solidFill>
                <a:effectLst/>
                <a:latin typeface="Cambria" panose="02040503050406030204" pitchFamily="18" charset="0"/>
                <a:ea typeface="Cambria" panose="02040503050406030204" pitchFamily="18" charset="0"/>
              </a:rPr>
              <a:t>: Smoking history is also considered as a risk factor on Diabetes. It represents smoking history of the patient.</a:t>
            </a:r>
          </a:p>
          <a:p>
            <a:pPr marL="0" indent="0" algn="l">
              <a:buNone/>
            </a:pPr>
            <a:r>
              <a:rPr lang="en-US" sz="1600" b="0" i="0" dirty="0">
                <a:solidFill>
                  <a:srgbClr val="000000"/>
                </a:solidFill>
                <a:effectLst/>
                <a:latin typeface="Cambria" panose="02040503050406030204" pitchFamily="18" charset="0"/>
                <a:ea typeface="Cambria" panose="02040503050406030204" pitchFamily="18" charset="0"/>
              </a:rPr>
              <a:t>6)</a:t>
            </a:r>
            <a:r>
              <a:rPr lang="en-US" sz="1600" b="1" i="0" dirty="0">
                <a:solidFill>
                  <a:srgbClr val="000000"/>
                </a:solidFill>
                <a:effectLst/>
                <a:latin typeface="Cambria" panose="02040503050406030204" pitchFamily="18" charset="0"/>
                <a:ea typeface="Cambria" panose="02040503050406030204" pitchFamily="18" charset="0"/>
              </a:rPr>
              <a:t>BMI(Body Mass Index): </a:t>
            </a:r>
            <a:r>
              <a:rPr lang="en-US" sz="1600" b="0" i="0" dirty="0">
                <a:solidFill>
                  <a:srgbClr val="000000"/>
                </a:solidFill>
                <a:effectLst/>
                <a:latin typeface="Cambria" panose="02040503050406030204" pitchFamily="18" charset="0"/>
                <a:ea typeface="Cambria" panose="02040503050406030204" pitchFamily="18" charset="0"/>
              </a:rPr>
              <a:t>BMI (Body Mass Index) is a measure of body fat based on weight and height. Patients with higher BMI are known for having more risk of suffering from diabetes.</a:t>
            </a:r>
          </a:p>
          <a:p>
            <a:pPr marL="0" indent="0" algn="l">
              <a:buNone/>
            </a:pPr>
            <a:r>
              <a:rPr lang="en-US" sz="1600" b="0" i="0" dirty="0">
                <a:solidFill>
                  <a:srgbClr val="000000"/>
                </a:solidFill>
                <a:effectLst/>
                <a:latin typeface="Cambria" panose="02040503050406030204" pitchFamily="18" charset="0"/>
                <a:ea typeface="Cambria" panose="02040503050406030204" pitchFamily="18" charset="0"/>
              </a:rPr>
              <a:t>7)</a:t>
            </a:r>
            <a:r>
              <a:rPr lang="en-US" sz="1600" b="1" i="0" dirty="0">
                <a:solidFill>
                  <a:srgbClr val="000000"/>
                </a:solidFill>
                <a:effectLst/>
                <a:latin typeface="Cambria" panose="02040503050406030204" pitchFamily="18" charset="0"/>
                <a:ea typeface="Cambria" panose="02040503050406030204" pitchFamily="18" charset="0"/>
              </a:rPr>
              <a:t>HbA1c Level</a:t>
            </a:r>
            <a:r>
              <a:rPr lang="en-US" sz="1600" b="0" i="0" dirty="0">
                <a:solidFill>
                  <a:srgbClr val="000000"/>
                </a:solidFill>
                <a:effectLst/>
                <a:latin typeface="Cambria" panose="02040503050406030204" pitchFamily="18" charset="0"/>
                <a:ea typeface="Cambria" panose="02040503050406030204" pitchFamily="18" charset="0"/>
              </a:rPr>
              <a:t>: HbA1c (Hemoglobin A1c) level is a measure of a person's average blood sugar level over the past 2-3 months.</a:t>
            </a:r>
          </a:p>
          <a:p>
            <a:pPr marL="0" indent="0" algn="l">
              <a:buNone/>
            </a:pPr>
            <a:r>
              <a:rPr lang="en-US" sz="1600" b="0" i="0" dirty="0">
                <a:solidFill>
                  <a:srgbClr val="000000"/>
                </a:solidFill>
                <a:effectLst/>
                <a:latin typeface="Cambria" panose="02040503050406030204" pitchFamily="18" charset="0"/>
                <a:ea typeface="Cambria" panose="02040503050406030204" pitchFamily="18" charset="0"/>
              </a:rPr>
              <a:t>8)</a:t>
            </a:r>
            <a:r>
              <a:rPr lang="en-US" sz="1600" b="1" i="0" dirty="0">
                <a:solidFill>
                  <a:srgbClr val="000000"/>
                </a:solidFill>
                <a:effectLst/>
                <a:latin typeface="Cambria" panose="02040503050406030204" pitchFamily="18" charset="0"/>
                <a:ea typeface="Cambria" panose="02040503050406030204" pitchFamily="18" charset="0"/>
              </a:rPr>
              <a:t>Blood Glucose Level</a:t>
            </a:r>
            <a:r>
              <a:rPr lang="en-US" sz="1600" b="0" i="0" dirty="0">
                <a:solidFill>
                  <a:srgbClr val="000000"/>
                </a:solidFill>
                <a:effectLst/>
                <a:latin typeface="Cambria" panose="02040503050406030204" pitchFamily="18" charset="0"/>
                <a:ea typeface="Cambria" panose="02040503050406030204" pitchFamily="18" charset="0"/>
              </a:rPr>
              <a:t>: Blood glucose level refers to the amount of glucose in the bloodstream at a given time.</a:t>
            </a:r>
          </a:p>
          <a:p>
            <a:pPr marL="0" indent="0" algn="l">
              <a:buNone/>
            </a:pPr>
            <a:r>
              <a:rPr lang="en-US" sz="1600" b="0" i="0" dirty="0">
                <a:solidFill>
                  <a:srgbClr val="000000"/>
                </a:solidFill>
                <a:effectLst/>
                <a:latin typeface="Cambria" panose="02040503050406030204" pitchFamily="18" charset="0"/>
                <a:ea typeface="Cambria" panose="02040503050406030204" pitchFamily="18" charset="0"/>
              </a:rPr>
              <a:t>9)</a:t>
            </a:r>
            <a:r>
              <a:rPr lang="en-US" sz="1600" b="1" i="0" dirty="0">
                <a:solidFill>
                  <a:srgbClr val="000000"/>
                </a:solidFill>
                <a:effectLst/>
                <a:latin typeface="Cambria" panose="02040503050406030204" pitchFamily="18" charset="0"/>
                <a:ea typeface="Cambria" panose="02040503050406030204" pitchFamily="18" charset="0"/>
              </a:rPr>
              <a:t>Diabetes: </a:t>
            </a:r>
            <a:r>
              <a:rPr lang="en-US" sz="1600" b="0" i="0" dirty="0">
                <a:solidFill>
                  <a:srgbClr val="000000"/>
                </a:solidFill>
                <a:effectLst/>
                <a:latin typeface="Cambria" panose="02040503050406030204" pitchFamily="18" charset="0"/>
                <a:ea typeface="Cambria" panose="02040503050406030204" pitchFamily="18" charset="0"/>
              </a:rPr>
              <a:t>Represents the patient if he/she has diabetes or not. 0 is negative, 1 is positive.</a:t>
            </a:r>
          </a:p>
          <a:p>
            <a:pPr marL="0" indent="0">
              <a:buNone/>
            </a:pPr>
            <a:endParaRPr lang="en-IN"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72038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circle(in)">
                                      <p:cBhvr>
                                        <p:cTn id="10" dur="2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circle(in)">
                                      <p:cBhvr>
                                        <p:cTn id="20" dur="20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circle(in)">
                                      <p:cBhvr>
                                        <p:cTn id="25" dur="20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circle(in)">
                                      <p:cBhvr>
                                        <p:cTn id="30" dur="20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circle(in)">
                                      <p:cBhvr>
                                        <p:cTn id="35" dur="20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circle(in)">
                                      <p:cBhvr>
                                        <p:cTn id="40" dur="20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grpId="0"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circle(in)">
                                      <p:cBhvr>
                                        <p:cTn id="45" dur="2000"/>
                                        <p:tgtEl>
                                          <p:spTgt spid="3">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grpId="0"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circle(in)">
                                      <p:cBhvr>
                                        <p:cTn id="50"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DE5443-A11F-9B9A-C50E-DD75F6080B47}"/>
              </a:ext>
            </a:extLst>
          </p:cNvPr>
          <p:cNvSpPr>
            <a:spLocks noGrp="1"/>
          </p:cNvSpPr>
          <p:nvPr>
            <p:ph idx="1"/>
          </p:nvPr>
        </p:nvSpPr>
        <p:spPr>
          <a:xfrm>
            <a:off x="6811347" y="2224044"/>
            <a:ext cx="3853543" cy="3567156"/>
          </a:xfrm>
        </p:spPr>
        <p:txBody>
          <a:bodyPr>
            <a:normAutofit/>
          </a:bodyPr>
          <a:lstStyle/>
          <a:p>
            <a:r>
              <a:rPr lang="en-IN" sz="1600" dirty="0">
                <a:latin typeface="Cambria" panose="02040503050406030204" pitchFamily="18" charset="0"/>
                <a:ea typeface="Cambria" panose="02040503050406030204" pitchFamily="18" charset="0"/>
              </a:rPr>
              <a:t>Several studies have analysed the importance of lifestyle types, medical records of patients on the probability of the patients to develop diabetics . Further, machine learning models are also now employed to predict the occurrence of diabetics. </a:t>
            </a:r>
          </a:p>
          <a:p>
            <a:r>
              <a:rPr lang="en-IN" sz="1600" dirty="0">
                <a:latin typeface="Cambria" panose="02040503050406030204" pitchFamily="18" charset="0"/>
                <a:ea typeface="Cambria" panose="02040503050406030204" pitchFamily="18" charset="0"/>
              </a:rPr>
              <a:t>However, there is no study that attempts to analyse all the conditions related to patient, and identify the key factors necessary for diabetics prediction.</a:t>
            </a:r>
          </a:p>
          <a:p>
            <a:endParaRPr lang="en-IN" sz="1600" dirty="0">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7A3311A1-5F8D-44DA-2156-578D1CB19ABD}"/>
              </a:ext>
            </a:extLst>
          </p:cNvPr>
          <p:cNvSpPr txBox="1"/>
          <p:nvPr/>
        </p:nvSpPr>
        <p:spPr>
          <a:xfrm>
            <a:off x="1343607" y="2224044"/>
            <a:ext cx="4553339" cy="2800767"/>
          </a:xfrm>
          <a:prstGeom prst="rect">
            <a:avLst/>
          </a:prstGeom>
          <a:noFill/>
        </p:spPr>
        <p:txBody>
          <a:bodyPr wrap="square" rtlCol="0">
            <a:spAutoFit/>
          </a:bodyPr>
          <a:lstStyle/>
          <a:p>
            <a:pPr marL="285750" indent="-285750">
              <a:buFont typeface="Wingdings" panose="05000000000000000000" pitchFamily="2" charset="2"/>
              <a:buChar char="§"/>
            </a:pPr>
            <a:r>
              <a:rPr lang="en-US" sz="1600" dirty="0">
                <a:latin typeface="Cambria" panose="02040503050406030204" pitchFamily="18" charset="0"/>
                <a:ea typeface="Cambria" panose="02040503050406030204" pitchFamily="18" charset="0"/>
              </a:rPr>
              <a:t>Machine Learning and Neural Networks approach.</a:t>
            </a:r>
          </a:p>
          <a:p>
            <a:pPr marL="285750" indent="-285750">
              <a:buFont typeface="Wingdings" panose="05000000000000000000" pitchFamily="2" charset="2"/>
              <a:buChar char="§"/>
            </a:pPr>
            <a:endParaRPr lang="en-US" sz="16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en-US" sz="1600" dirty="0">
                <a:latin typeface="Cambria" panose="02040503050406030204" pitchFamily="18" charset="0"/>
                <a:ea typeface="Cambria" panose="02040503050406030204" pitchFamily="18" charset="0"/>
              </a:rPr>
              <a:t>Age, Heart Disease, Average Glucose Level for</a:t>
            </a:r>
          </a:p>
          <a:p>
            <a:r>
              <a:rPr lang="en-US" sz="1600" dirty="0">
                <a:latin typeface="Cambria" panose="02040503050406030204" pitchFamily="18" charset="0"/>
                <a:ea typeface="Cambria" panose="02040503050406030204" pitchFamily="18" charset="0"/>
              </a:rPr>
              <a:t>Predicting diabetics.</a:t>
            </a:r>
          </a:p>
          <a:p>
            <a:pPr marL="285750" indent="-285750">
              <a:buFont typeface="Wingdings" panose="05000000000000000000" pitchFamily="2" charset="2"/>
              <a:buChar char="§"/>
            </a:pPr>
            <a:endParaRPr lang="en-US" sz="16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en-US" sz="1600" dirty="0">
                <a:latin typeface="Cambria" panose="02040503050406030204" pitchFamily="18" charset="0"/>
                <a:ea typeface="Cambria" panose="02040503050406030204" pitchFamily="18" charset="0"/>
              </a:rPr>
              <a:t>Diabetics Prediction Model For African</a:t>
            </a:r>
          </a:p>
          <a:p>
            <a:r>
              <a:rPr lang="en-US" sz="1600" dirty="0">
                <a:latin typeface="Cambria" panose="02040503050406030204" pitchFamily="18" charset="0"/>
                <a:ea typeface="Cambria" panose="02040503050406030204" pitchFamily="18" charset="0"/>
              </a:rPr>
              <a:t>  Populations using conditional logistic regression.</a:t>
            </a:r>
          </a:p>
          <a:p>
            <a:endParaRPr lang="en-US" sz="16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en-US" sz="1600" dirty="0">
                <a:latin typeface="Cambria" panose="02040503050406030204" pitchFamily="18" charset="0"/>
                <a:ea typeface="Cambria" panose="02040503050406030204" pitchFamily="18" charset="0"/>
              </a:rPr>
              <a:t>Machine Learning techniques can provide an early and low-cost diagnosis.</a:t>
            </a:r>
            <a:endParaRPr lang="en-IN" sz="1600" dirty="0">
              <a:latin typeface="Cambria" panose="02040503050406030204" pitchFamily="18" charset="0"/>
              <a:ea typeface="Cambria" panose="02040503050406030204" pitchFamily="18" charset="0"/>
            </a:endParaRPr>
          </a:p>
        </p:txBody>
      </p:sp>
      <p:sp>
        <p:nvSpPr>
          <p:cNvPr id="5" name="Shape 4">
            <a:extLst>
              <a:ext uri="{FF2B5EF4-FFF2-40B4-BE49-F238E27FC236}">
                <a16:creationId xmlns:a16="http://schemas.microsoft.com/office/drawing/2014/main" id="{E1249CB7-5CC4-9376-FF85-B18A0AD8716E}"/>
              </a:ext>
            </a:extLst>
          </p:cNvPr>
          <p:cNvSpPr/>
          <p:nvPr/>
        </p:nvSpPr>
        <p:spPr>
          <a:xfrm>
            <a:off x="2952750" y="19049"/>
            <a:ext cx="6438900" cy="2005013"/>
          </a:xfrm>
          <a:prstGeom prst="leftRightRibbon">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endParaRPr lang="en-US" sz="18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p>
            <a:r>
              <a:rPr lang="en-US" sz="18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Existing System</a:t>
            </a:r>
            <a:br>
              <a:rPr lang="en-IN" sz="18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br>
            <a:r>
              <a:rPr lang="en-IN" sz="18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a:t>
            </a:r>
            <a:r>
              <a:rPr lang="en-US" sz="18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&amp;  Gap on Existing System</a:t>
            </a:r>
            <a:endParaRPr lang="en-IN" b="1" dirty="0"/>
          </a:p>
        </p:txBody>
      </p:sp>
    </p:spTree>
    <p:extLst>
      <p:ext uri="{BB962C8B-B14F-4D97-AF65-F5344CB8AC3E}">
        <p14:creationId xmlns:p14="http://schemas.microsoft.com/office/powerpoint/2010/main" val="647081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barn(inVertical)">
                                      <p:cBhvr>
                                        <p:cTn id="20" dur="500"/>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barn(inVertical)">
                                      <p:cBhvr>
                                        <p:cTn id="2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5FE04-10A7-E90E-6171-59F73ECB64FD}"/>
              </a:ext>
            </a:extLst>
          </p:cNvPr>
          <p:cNvSpPr>
            <a:spLocks noGrp="1"/>
          </p:cNvSpPr>
          <p:nvPr>
            <p:ph type="title"/>
          </p:nvPr>
        </p:nvSpPr>
        <p:spPr>
          <a:xfrm>
            <a:off x="5364481" y="314325"/>
            <a:ext cx="2428239" cy="1524000"/>
          </a:xfrm>
        </p:spPr>
        <p:txBody>
          <a:bodyPr>
            <a:normAutofit/>
          </a:bodyPr>
          <a:lstStyle/>
          <a:p>
            <a:endParaRPr lang="en-IN" dirty="0"/>
          </a:p>
        </p:txBody>
      </p:sp>
      <p:sp>
        <p:nvSpPr>
          <p:cNvPr id="3" name="Text Placeholder 2">
            <a:extLst>
              <a:ext uri="{FF2B5EF4-FFF2-40B4-BE49-F238E27FC236}">
                <a16:creationId xmlns:a16="http://schemas.microsoft.com/office/drawing/2014/main" id="{EEEFF192-C869-DA6B-5562-C5496EC8DFF9}"/>
              </a:ext>
            </a:extLst>
          </p:cNvPr>
          <p:cNvSpPr>
            <a:spLocks noGrp="1"/>
          </p:cNvSpPr>
          <p:nvPr>
            <p:ph type="body" idx="1"/>
          </p:nvPr>
        </p:nvSpPr>
        <p:spPr>
          <a:xfrm>
            <a:off x="1772179" y="3335335"/>
            <a:ext cx="4607188" cy="2455863"/>
          </a:xfrm>
        </p:spPr>
        <p:txBody>
          <a:bodyPr/>
          <a:lstStyle/>
          <a:p>
            <a:endParaRPr lang="en-IN" dirty="0"/>
          </a:p>
        </p:txBody>
      </p:sp>
      <p:sp>
        <p:nvSpPr>
          <p:cNvPr id="4" name="Content Placeholder 3">
            <a:extLst>
              <a:ext uri="{FF2B5EF4-FFF2-40B4-BE49-F238E27FC236}">
                <a16:creationId xmlns:a16="http://schemas.microsoft.com/office/drawing/2014/main" id="{52E8DBB7-E88D-3DC7-7B53-1811C9637194}"/>
              </a:ext>
            </a:extLst>
          </p:cNvPr>
          <p:cNvSpPr>
            <a:spLocks noGrp="1"/>
          </p:cNvSpPr>
          <p:nvPr>
            <p:ph sz="half" idx="2"/>
          </p:nvPr>
        </p:nvSpPr>
        <p:spPr>
          <a:xfrm>
            <a:off x="1484311" y="2811255"/>
            <a:ext cx="4895056" cy="2979944"/>
          </a:xfrm>
        </p:spPr>
        <p:txBody>
          <a:bodyPr/>
          <a:lstStyle/>
          <a:p>
            <a:endParaRPr lang="en-IN" dirty="0"/>
          </a:p>
        </p:txBody>
      </p:sp>
      <p:sp>
        <p:nvSpPr>
          <p:cNvPr id="5" name="Text Placeholder 4">
            <a:extLst>
              <a:ext uri="{FF2B5EF4-FFF2-40B4-BE49-F238E27FC236}">
                <a16:creationId xmlns:a16="http://schemas.microsoft.com/office/drawing/2014/main" id="{7B91E255-8FCC-9317-9CF4-FAB8EAAE91B2}"/>
              </a:ext>
            </a:extLst>
          </p:cNvPr>
          <p:cNvSpPr>
            <a:spLocks noGrp="1"/>
          </p:cNvSpPr>
          <p:nvPr>
            <p:ph type="body" sz="quarter" idx="3"/>
          </p:nvPr>
        </p:nvSpPr>
        <p:spPr>
          <a:xfrm>
            <a:off x="8216085" y="35876"/>
            <a:ext cx="3904795" cy="2300922"/>
          </a:xfrm>
        </p:spPr>
        <p:txBody>
          <a:bodyPr/>
          <a:lstStyle/>
          <a:p>
            <a:endParaRPr lang="en-IN" dirty="0"/>
          </a:p>
        </p:txBody>
      </p:sp>
      <p:pic>
        <p:nvPicPr>
          <p:cNvPr id="16" name="Content Placeholder 15">
            <a:extLst>
              <a:ext uri="{FF2B5EF4-FFF2-40B4-BE49-F238E27FC236}">
                <a16:creationId xmlns:a16="http://schemas.microsoft.com/office/drawing/2014/main" id="{3D64D923-6136-509B-2A8B-242922A2BBBF}"/>
              </a:ext>
            </a:extLst>
          </p:cNvPr>
          <p:cNvPicPr>
            <a:picLocks noGrp="1" noChangeAspect="1"/>
          </p:cNvPicPr>
          <p:nvPr>
            <p:ph sz="quarter" idx="4"/>
          </p:nvPr>
        </p:nvPicPr>
        <p:blipFill>
          <a:blip r:embed="rId2"/>
          <a:stretch>
            <a:fillRect/>
          </a:stretch>
        </p:blipFill>
        <p:spPr>
          <a:xfrm>
            <a:off x="6607175" y="2448560"/>
            <a:ext cx="5584825" cy="4261801"/>
          </a:xfrm>
        </p:spPr>
      </p:pic>
      <p:sp>
        <p:nvSpPr>
          <p:cNvPr id="9" name="Rectangle: Diagonal Corners Rounded 8">
            <a:extLst>
              <a:ext uri="{FF2B5EF4-FFF2-40B4-BE49-F238E27FC236}">
                <a16:creationId xmlns:a16="http://schemas.microsoft.com/office/drawing/2014/main" id="{B196FDA2-65C2-CA5E-C007-09FCFFD60A7C}"/>
              </a:ext>
            </a:extLst>
          </p:cNvPr>
          <p:cNvSpPr/>
          <p:nvPr/>
        </p:nvSpPr>
        <p:spPr>
          <a:xfrm>
            <a:off x="1685925" y="147638"/>
            <a:ext cx="2914650" cy="1838325"/>
          </a:xfrm>
          <a:prstGeom prst="round2Diag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3200" b="1" dirty="0">
                <a:latin typeface="Algerian" panose="04020705040A02060702" pitchFamily="82" charset="0"/>
                <a:ea typeface="Calibri" panose="020F0502020204030204" pitchFamily="34" charset="0"/>
                <a:cs typeface="Calibri" panose="020F0502020204030204" pitchFamily="34" charset="0"/>
              </a:rPr>
              <a:t>DATA CLEANING</a:t>
            </a:r>
          </a:p>
        </p:txBody>
      </p:sp>
      <p:pic>
        <p:nvPicPr>
          <p:cNvPr id="11" name="Picture 10">
            <a:extLst>
              <a:ext uri="{FF2B5EF4-FFF2-40B4-BE49-F238E27FC236}">
                <a16:creationId xmlns:a16="http://schemas.microsoft.com/office/drawing/2014/main" id="{23B7EEE0-C9EF-7BBB-8F91-18A610E90BDD}"/>
              </a:ext>
            </a:extLst>
          </p:cNvPr>
          <p:cNvPicPr>
            <a:picLocks noChangeAspect="1"/>
          </p:cNvPicPr>
          <p:nvPr/>
        </p:nvPicPr>
        <p:blipFill>
          <a:blip r:embed="rId3"/>
          <a:stretch>
            <a:fillRect/>
          </a:stretch>
        </p:blipFill>
        <p:spPr>
          <a:xfrm>
            <a:off x="4683760" y="147638"/>
            <a:ext cx="3762555" cy="2189160"/>
          </a:xfrm>
          <a:prstGeom prst="rect">
            <a:avLst/>
          </a:prstGeom>
        </p:spPr>
      </p:pic>
      <p:pic>
        <p:nvPicPr>
          <p:cNvPr id="13" name="Picture 12">
            <a:extLst>
              <a:ext uri="{FF2B5EF4-FFF2-40B4-BE49-F238E27FC236}">
                <a16:creationId xmlns:a16="http://schemas.microsoft.com/office/drawing/2014/main" id="{BB0EA4F5-EFB2-28D2-F03A-54443359DBE4}"/>
              </a:ext>
            </a:extLst>
          </p:cNvPr>
          <p:cNvPicPr>
            <a:picLocks noChangeAspect="1"/>
          </p:cNvPicPr>
          <p:nvPr/>
        </p:nvPicPr>
        <p:blipFill>
          <a:blip r:embed="rId4"/>
          <a:stretch>
            <a:fillRect/>
          </a:stretch>
        </p:blipFill>
        <p:spPr>
          <a:xfrm>
            <a:off x="1484311" y="2448561"/>
            <a:ext cx="4895056" cy="3454400"/>
          </a:xfrm>
          <a:prstGeom prst="rect">
            <a:avLst/>
          </a:prstGeom>
        </p:spPr>
      </p:pic>
      <p:cxnSp>
        <p:nvCxnSpPr>
          <p:cNvPr id="18" name="Straight Arrow Connector 17">
            <a:extLst>
              <a:ext uri="{FF2B5EF4-FFF2-40B4-BE49-F238E27FC236}">
                <a16:creationId xmlns:a16="http://schemas.microsoft.com/office/drawing/2014/main" id="{F50CEE03-9299-63E9-6B9D-9E7675FE9258}"/>
              </a:ext>
            </a:extLst>
          </p:cNvPr>
          <p:cNvCxnSpPr>
            <a:cxnSpLocks/>
          </p:cNvCxnSpPr>
          <p:nvPr/>
        </p:nvCxnSpPr>
        <p:spPr>
          <a:xfrm>
            <a:off x="5364481" y="4947920"/>
            <a:ext cx="1127759" cy="955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FE8FDBCE-B86E-EA4B-01D2-531CBBD8087B}"/>
              </a:ext>
            </a:extLst>
          </p:cNvPr>
          <p:cNvCxnSpPr>
            <a:cxnSpLocks/>
          </p:cNvCxnSpPr>
          <p:nvPr/>
        </p:nvCxnSpPr>
        <p:spPr>
          <a:xfrm>
            <a:off x="5364481" y="4968240"/>
            <a:ext cx="1152000" cy="93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F68C57EA-BC8F-03DB-3538-7FC9C3928D6D}"/>
              </a:ext>
            </a:extLst>
          </p:cNvPr>
          <p:cNvPicPr>
            <a:picLocks noChangeAspect="1"/>
          </p:cNvPicPr>
          <p:nvPr/>
        </p:nvPicPr>
        <p:blipFill>
          <a:blip r:embed="rId5"/>
          <a:stretch>
            <a:fillRect/>
          </a:stretch>
        </p:blipFill>
        <p:spPr>
          <a:xfrm>
            <a:off x="8216085" y="35875"/>
            <a:ext cx="3904795" cy="2412685"/>
          </a:xfrm>
          <a:prstGeom prst="rect">
            <a:avLst/>
          </a:prstGeom>
        </p:spPr>
      </p:pic>
    </p:spTree>
    <p:extLst>
      <p:ext uri="{BB962C8B-B14F-4D97-AF65-F5344CB8AC3E}">
        <p14:creationId xmlns:p14="http://schemas.microsoft.com/office/powerpoint/2010/main" val="83537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circle(in)">
                                      <p:cBhvr>
                                        <p:cTn id="25" dur="20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nodeType="click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wheel(1)">
                                      <p:cBhvr>
                                        <p:cTn id="30" dur="20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par>
                          <p:cTn id="36" fill="hold">
                            <p:stCondLst>
                              <p:cond delay="500"/>
                            </p:stCondLst>
                            <p:childTnLst>
                              <p:par>
                                <p:cTn id="37" presetID="42" presetClass="entr" presetSubtype="0"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1000"/>
                                        <p:tgtEl>
                                          <p:spTgt spid="16"/>
                                        </p:tgtEl>
                                      </p:cBhvr>
                                    </p:animEffect>
                                    <p:anim calcmode="lin" valueType="num">
                                      <p:cBhvr>
                                        <p:cTn id="40" dur="1000" fill="hold"/>
                                        <p:tgtEl>
                                          <p:spTgt spid="16"/>
                                        </p:tgtEl>
                                        <p:attrNameLst>
                                          <p:attrName>ppt_x</p:attrName>
                                        </p:attrNameLst>
                                      </p:cBhvr>
                                      <p:tavLst>
                                        <p:tav tm="0">
                                          <p:val>
                                            <p:strVal val="#ppt_x"/>
                                          </p:val>
                                        </p:tav>
                                        <p:tav tm="100000">
                                          <p:val>
                                            <p:strVal val="#ppt_x"/>
                                          </p:val>
                                        </p:tav>
                                      </p:tavLst>
                                    </p:anim>
                                    <p:anim calcmode="lin" valueType="num">
                                      <p:cBhvr>
                                        <p:cTn id="41" dur="1000" fill="hold"/>
                                        <p:tgtEl>
                                          <p:spTgt spid="16"/>
                                        </p:tgtEl>
                                        <p:attrNameLst>
                                          <p:attrName>ppt_y</p:attrName>
                                        </p:attrNameLst>
                                      </p:cBhvr>
                                      <p:tavLst>
                                        <p:tav tm="0">
                                          <p:val>
                                            <p:strVal val="#ppt_y+.1"/>
                                          </p:val>
                                        </p:tav>
                                        <p:tav tm="100000">
                                          <p:val>
                                            <p:strVal val="#ppt_y"/>
                                          </p:val>
                                        </p:tav>
                                      </p:tavLst>
                                    </p:anim>
                                  </p:childTnLst>
                                </p:cTn>
                              </p:par>
                              <p:par>
                                <p:cTn id="42" presetID="16" presetClass="entr" presetSubtype="21"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barn(inVertical)">
                                      <p:cBhvr>
                                        <p:cTn id="4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E8E29C0F-006C-0301-D447-9C218FC061FE}"/>
              </a:ext>
            </a:extLst>
          </p:cNvPr>
          <p:cNvGraphicFramePr/>
          <p:nvPr>
            <p:extLst>
              <p:ext uri="{D42A27DB-BD31-4B8C-83A1-F6EECF244321}">
                <p14:modId xmlns:p14="http://schemas.microsoft.com/office/powerpoint/2010/main" val="3007533848"/>
              </p:ext>
            </p:extLst>
          </p:nvPr>
        </p:nvGraphicFramePr>
        <p:xfrm>
          <a:off x="1484311" y="685801"/>
          <a:ext cx="8878889" cy="8542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08796129-1B6F-2C21-A6FF-846DDAB39A13}"/>
              </a:ext>
            </a:extLst>
          </p:cNvPr>
          <p:cNvPicPr>
            <a:picLocks noChangeAspect="1"/>
          </p:cNvPicPr>
          <p:nvPr/>
        </p:nvPicPr>
        <p:blipFill>
          <a:blip r:embed="rId7"/>
          <a:stretch>
            <a:fillRect/>
          </a:stretch>
        </p:blipFill>
        <p:spPr>
          <a:xfrm>
            <a:off x="2186601" y="3504060"/>
            <a:ext cx="3909399" cy="2949196"/>
          </a:xfrm>
          <a:prstGeom prst="rect">
            <a:avLst/>
          </a:prstGeom>
        </p:spPr>
      </p:pic>
      <p:pic>
        <p:nvPicPr>
          <p:cNvPr id="7" name="Picture 6">
            <a:extLst>
              <a:ext uri="{FF2B5EF4-FFF2-40B4-BE49-F238E27FC236}">
                <a16:creationId xmlns:a16="http://schemas.microsoft.com/office/drawing/2014/main" id="{30C65204-FD5F-4425-12E2-585B37253B6F}"/>
              </a:ext>
            </a:extLst>
          </p:cNvPr>
          <p:cNvPicPr>
            <a:picLocks noChangeAspect="1"/>
          </p:cNvPicPr>
          <p:nvPr/>
        </p:nvPicPr>
        <p:blipFill>
          <a:blip r:embed="rId8"/>
          <a:stretch>
            <a:fillRect/>
          </a:stretch>
        </p:blipFill>
        <p:spPr>
          <a:xfrm>
            <a:off x="1484310" y="1883153"/>
            <a:ext cx="6287045" cy="1470787"/>
          </a:xfrm>
          <a:prstGeom prst="rect">
            <a:avLst/>
          </a:prstGeom>
        </p:spPr>
      </p:pic>
      <p:pic>
        <p:nvPicPr>
          <p:cNvPr id="9" name="Picture 8">
            <a:extLst>
              <a:ext uri="{FF2B5EF4-FFF2-40B4-BE49-F238E27FC236}">
                <a16:creationId xmlns:a16="http://schemas.microsoft.com/office/drawing/2014/main" id="{3163F1A4-9A92-5D3B-461F-67EF81D28124}"/>
              </a:ext>
            </a:extLst>
          </p:cNvPr>
          <p:cNvPicPr>
            <a:picLocks noChangeAspect="1"/>
          </p:cNvPicPr>
          <p:nvPr/>
        </p:nvPicPr>
        <p:blipFill>
          <a:blip r:embed="rId9"/>
          <a:stretch>
            <a:fillRect/>
          </a:stretch>
        </p:blipFill>
        <p:spPr>
          <a:xfrm>
            <a:off x="8264078" y="3023205"/>
            <a:ext cx="3482642" cy="2225233"/>
          </a:xfrm>
          <a:prstGeom prst="rect">
            <a:avLst/>
          </a:prstGeom>
        </p:spPr>
      </p:pic>
    </p:spTree>
    <p:extLst>
      <p:ext uri="{BB962C8B-B14F-4D97-AF65-F5344CB8AC3E}">
        <p14:creationId xmlns:p14="http://schemas.microsoft.com/office/powerpoint/2010/main" val="1804731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arn(inVertical)">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Speech Bubble: Oval 1">
            <a:extLst>
              <a:ext uri="{FF2B5EF4-FFF2-40B4-BE49-F238E27FC236}">
                <a16:creationId xmlns:a16="http://schemas.microsoft.com/office/drawing/2014/main" id="{ACDF0E74-39C9-2410-5868-293E827670BA}"/>
              </a:ext>
            </a:extLst>
          </p:cNvPr>
          <p:cNvSpPr/>
          <p:nvPr/>
        </p:nvSpPr>
        <p:spPr>
          <a:xfrm>
            <a:off x="2985796" y="746449"/>
            <a:ext cx="5654351" cy="4758612"/>
          </a:xfrm>
          <a:prstGeom prst="wedgeEllipse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IN" sz="3600" dirty="0">
                <a:solidFill>
                  <a:schemeClr val="tx1"/>
                </a:solidFill>
                <a:latin typeface="Cambria" panose="02040503050406030204" pitchFamily="18" charset="0"/>
                <a:ea typeface="Cambria" panose="02040503050406030204" pitchFamily="18" charset="0"/>
              </a:rPr>
              <a:t>EDA</a:t>
            </a:r>
            <a:br>
              <a:rPr lang="en-IN" sz="3600" dirty="0">
                <a:solidFill>
                  <a:schemeClr val="tx1"/>
                </a:solidFill>
                <a:latin typeface="Cambria" panose="02040503050406030204" pitchFamily="18" charset="0"/>
                <a:ea typeface="Cambria" panose="02040503050406030204" pitchFamily="18" charset="0"/>
              </a:rPr>
            </a:br>
            <a:r>
              <a:rPr lang="en-IN" sz="3600" dirty="0">
                <a:solidFill>
                  <a:schemeClr val="tx1"/>
                </a:solidFill>
                <a:latin typeface="Cambria" panose="02040503050406030204" pitchFamily="18" charset="0"/>
                <a:ea typeface="Cambria" panose="02040503050406030204" pitchFamily="18" charset="0"/>
              </a:rPr>
              <a:t>Exploratory Data Analytics</a:t>
            </a:r>
          </a:p>
        </p:txBody>
      </p:sp>
    </p:spTree>
    <p:extLst>
      <p:ext uri="{BB962C8B-B14F-4D97-AF65-F5344CB8AC3E}">
        <p14:creationId xmlns:p14="http://schemas.microsoft.com/office/powerpoint/2010/main" val="338331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4F03F6D3-5373-C2D0-BC75-20A7D26FDB46}"/>
              </a:ext>
            </a:extLst>
          </p:cNvPr>
          <p:cNvGraphicFramePr/>
          <p:nvPr>
            <p:extLst>
              <p:ext uri="{D42A27DB-BD31-4B8C-83A1-F6EECF244321}">
                <p14:modId xmlns:p14="http://schemas.microsoft.com/office/powerpoint/2010/main" val="1294771627"/>
              </p:ext>
            </p:extLst>
          </p:nvPr>
        </p:nvGraphicFramePr>
        <p:xfrm>
          <a:off x="1484311" y="685801"/>
          <a:ext cx="9588973" cy="6807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37C45D92-C73A-3D8C-7D28-0B4E951BE9FF}"/>
              </a:ext>
            </a:extLst>
          </p:cNvPr>
          <p:cNvPicPr>
            <a:picLocks noChangeAspect="1"/>
          </p:cNvPicPr>
          <p:nvPr/>
        </p:nvPicPr>
        <p:blipFill>
          <a:blip r:embed="rId7"/>
          <a:stretch>
            <a:fillRect/>
          </a:stretch>
        </p:blipFill>
        <p:spPr>
          <a:xfrm>
            <a:off x="2716237" y="1510990"/>
            <a:ext cx="8357047" cy="5134826"/>
          </a:xfrm>
          <a:prstGeom prst="rect">
            <a:avLst/>
          </a:prstGeom>
        </p:spPr>
      </p:pic>
    </p:spTree>
    <p:extLst>
      <p:ext uri="{BB962C8B-B14F-4D97-AF65-F5344CB8AC3E}">
        <p14:creationId xmlns:p14="http://schemas.microsoft.com/office/powerpoint/2010/main" val="2733093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3651</TotalTime>
  <Words>1227</Words>
  <Application>Microsoft Office PowerPoint</Application>
  <PresentationFormat>Widescreen</PresentationFormat>
  <Paragraphs>155</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Algerian</vt:lpstr>
      <vt:lpstr>Arial</vt:lpstr>
      <vt:lpstr>Calibri</vt:lpstr>
      <vt:lpstr>Cambria</vt:lpstr>
      <vt:lpstr>Corbel</vt:lpstr>
      <vt:lpstr>Wingdings</vt:lpstr>
      <vt:lpstr>Parallax</vt:lpstr>
      <vt:lpstr>DIABETES PREDICTION AND EDA,CLASSIFICATION USING MACHINE LEARNING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CONTINOUS  VS  CONTINOUS CHARTS</vt:lpstr>
      <vt:lpstr>PowerPoint Presentation</vt:lpstr>
      <vt:lpstr>Visualizing a scatterplot between age and HbA1c_level We can conclude from this plot that if a patient has over 6.7 HbA1c_level, whatever the age it is 98-100% probability that a patient has diabetes Also, we can conclude that if a patient has a HbA1c_level above 5.8 and age above 40 chances increase of the patient being diagnosed with diabetes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In this project, we attempt to bridge the gap by providing a systematic analysis of the various patient records for the purpose of diabetic  prediction.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 AND EDA,CLASSIFICATION USING MACHINE LEARNING  </dc:title>
  <dc:creator>Shubhangi Muley</dc:creator>
  <cp:lastModifiedBy>Shubhangi Muley</cp:lastModifiedBy>
  <cp:revision>85</cp:revision>
  <dcterms:created xsi:type="dcterms:W3CDTF">2023-08-07T14:02:17Z</dcterms:created>
  <dcterms:modified xsi:type="dcterms:W3CDTF">2023-08-24T17:46:29Z</dcterms:modified>
</cp:coreProperties>
</file>