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32" y="-3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B7E7A4-4A5C-4D9B-B443-3DD8499C2CFC}" type="datetimeFigureOut">
              <a:rPr lang="ko-KR" altLang="en-US" smtClean="0"/>
              <a:t>2013-11-29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BC9B15-373E-410B-A12F-536E24A5EA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298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844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176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E525-4F3F-4358-96D8-F2AB27F970DB}" type="datetimeFigureOut">
              <a:rPr lang="ko-KR" altLang="en-US" smtClean="0"/>
              <a:t>2013-11-29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C890-FAA1-42AD-B653-9B943385C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E525-4F3F-4358-96D8-F2AB27F970DB}" type="datetimeFigureOut">
              <a:rPr lang="ko-KR" altLang="en-US" smtClean="0"/>
              <a:t>2013-11-29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C890-FAA1-42AD-B653-9B943385C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842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E525-4F3F-4358-96D8-F2AB27F970DB}" type="datetimeFigureOut">
              <a:rPr lang="ko-KR" altLang="en-US" smtClean="0"/>
              <a:t>2013-11-29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C890-FAA1-42AD-B653-9B943385C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890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hasCustomPrompt="1"/>
          </p:nvPr>
        </p:nvSpPr>
        <p:spPr>
          <a:xfrm>
            <a:off x="457200" y="980728"/>
            <a:ext cx="8229600" cy="504056"/>
          </a:xfrm>
          <a:prstGeom prst="rect">
            <a:avLst/>
          </a:prstGeom>
        </p:spPr>
        <p:txBody>
          <a:bodyPr anchor="ctr"/>
          <a:lstStyle>
            <a:lvl1pPr algn="ctr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소제목 스타일 편집</a:t>
            </a:r>
            <a:endParaRPr lang="ko-KR" altLang="en-US" dirty="0"/>
          </a:p>
        </p:txBody>
      </p:sp>
      <p:sp>
        <p:nvSpPr>
          <p:cNvPr id="3" name="직각 삼각형 2"/>
          <p:cNvSpPr/>
          <p:nvPr userDrawn="1"/>
        </p:nvSpPr>
        <p:spPr>
          <a:xfrm rot="5400000">
            <a:off x="-40568" y="40568"/>
            <a:ext cx="1052736" cy="971600"/>
          </a:xfrm>
          <a:prstGeom prst="rtTriangle">
            <a:avLst/>
          </a:prstGeom>
          <a:solidFill>
            <a:srgbClr val="C50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2"/>
          <p:cNvSpPr>
            <a:spLocks noGrp="1"/>
          </p:cNvSpPr>
          <p:nvPr userDrawn="1"/>
        </p:nvSpPr>
        <p:spPr>
          <a:xfrm>
            <a:off x="72008" y="0"/>
            <a:ext cx="899592" cy="504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2400" b="0" kern="12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8F7D13AB-874F-4F67-B8E1-B43BF509C61B}" type="slidenum">
              <a:rPr lang="ko-KR" altLang="en-US" smtClean="0"/>
              <a:pPr algn="l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90251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hasCustomPrompt="1"/>
          </p:nvPr>
        </p:nvSpPr>
        <p:spPr>
          <a:xfrm>
            <a:off x="457200" y="980728"/>
            <a:ext cx="8229600" cy="504056"/>
          </a:xfrm>
          <a:prstGeom prst="rect">
            <a:avLst/>
          </a:prstGeom>
        </p:spPr>
        <p:txBody>
          <a:bodyPr anchor="ctr"/>
          <a:lstStyle>
            <a:lvl1pPr algn="ctr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소제목 스타일 편집</a:t>
            </a:r>
            <a:endParaRPr lang="ko-KR" altLang="en-US" dirty="0"/>
          </a:p>
        </p:txBody>
      </p:sp>
      <p:sp>
        <p:nvSpPr>
          <p:cNvPr id="3" name="직각 삼각형 2"/>
          <p:cNvSpPr/>
          <p:nvPr userDrawn="1"/>
        </p:nvSpPr>
        <p:spPr>
          <a:xfrm rot="5400000">
            <a:off x="-40568" y="40568"/>
            <a:ext cx="1052736" cy="971600"/>
          </a:xfrm>
          <a:prstGeom prst="rtTriangle">
            <a:avLst/>
          </a:prstGeom>
          <a:solidFill>
            <a:srgbClr val="C50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2"/>
          <p:cNvSpPr>
            <a:spLocks noGrp="1"/>
          </p:cNvSpPr>
          <p:nvPr userDrawn="1"/>
        </p:nvSpPr>
        <p:spPr>
          <a:xfrm>
            <a:off x="72008" y="0"/>
            <a:ext cx="899592" cy="504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2400" b="0" kern="12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8F7D13AB-874F-4F67-B8E1-B43BF509C61B}" type="slidenum">
              <a:rPr lang="ko-KR" altLang="en-US" smtClean="0"/>
              <a:pPr algn="l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90251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hasCustomPrompt="1"/>
          </p:nvPr>
        </p:nvSpPr>
        <p:spPr>
          <a:xfrm>
            <a:off x="457200" y="980728"/>
            <a:ext cx="8229600" cy="504056"/>
          </a:xfrm>
          <a:prstGeom prst="rect">
            <a:avLst/>
          </a:prstGeom>
        </p:spPr>
        <p:txBody>
          <a:bodyPr anchor="ctr"/>
          <a:lstStyle>
            <a:lvl1pPr algn="ctr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소제목 스타일 편집</a:t>
            </a:r>
            <a:endParaRPr lang="ko-KR" altLang="en-US" dirty="0"/>
          </a:p>
        </p:txBody>
      </p:sp>
      <p:sp>
        <p:nvSpPr>
          <p:cNvPr id="3" name="직각 삼각형 2"/>
          <p:cNvSpPr/>
          <p:nvPr userDrawn="1"/>
        </p:nvSpPr>
        <p:spPr>
          <a:xfrm rot="5400000">
            <a:off x="-40568" y="40568"/>
            <a:ext cx="1052736" cy="971600"/>
          </a:xfrm>
          <a:prstGeom prst="rtTriangle">
            <a:avLst/>
          </a:prstGeom>
          <a:solidFill>
            <a:srgbClr val="C50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2"/>
          <p:cNvSpPr>
            <a:spLocks noGrp="1"/>
          </p:cNvSpPr>
          <p:nvPr userDrawn="1"/>
        </p:nvSpPr>
        <p:spPr>
          <a:xfrm>
            <a:off x="72008" y="0"/>
            <a:ext cx="899592" cy="504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2400" b="0" kern="12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8F7D13AB-874F-4F67-B8E1-B43BF509C61B}" type="slidenum">
              <a:rPr lang="ko-KR" altLang="en-US" smtClean="0"/>
              <a:pPr algn="l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9025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E525-4F3F-4358-96D8-F2AB27F970DB}" type="datetimeFigureOut">
              <a:rPr lang="ko-KR" altLang="en-US" smtClean="0"/>
              <a:t>2013-11-29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C890-FAA1-42AD-B653-9B943385C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472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E525-4F3F-4358-96D8-F2AB27F970DB}" type="datetimeFigureOut">
              <a:rPr lang="ko-KR" altLang="en-US" smtClean="0"/>
              <a:t>2013-11-29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C890-FAA1-42AD-B653-9B943385C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906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E525-4F3F-4358-96D8-F2AB27F970DB}" type="datetimeFigureOut">
              <a:rPr lang="ko-KR" altLang="en-US" smtClean="0"/>
              <a:t>2013-11-29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C890-FAA1-42AD-B653-9B943385C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986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E525-4F3F-4358-96D8-F2AB27F970DB}" type="datetimeFigureOut">
              <a:rPr lang="ko-KR" altLang="en-US" smtClean="0"/>
              <a:t>2013-11-29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C890-FAA1-42AD-B653-9B943385C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961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E525-4F3F-4358-96D8-F2AB27F970DB}" type="datetimeFigureOut">
              <a:rPr lang="ko-KR" altLang="en-US" smtClean="0"/>
              <a:t>2013-11-29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C890-FAA1-42AD-B653-9B943385C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359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E525-4F3F-4358-96D8-F2AB27F970DB}" type="datetimeFigureOut">
              <a:rPr lang="ko-KR" altLang="en-US" smtClean="0"/>
              <a:t>2013-11-29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C890-FAA1-42AD-B653-9B943385C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17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E525-4F3F-4358-96D8-F2AB27F970DB}" type="datetimeFigureOut">
              <a:rPr lang="ko-KR" altLang="en-US" smtClean="0"/>
              <a:t>2013-11-29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C890-FAA1-42AD-B653-9B943385C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02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E525-4F3F-4358-96D8-F2AB27F970DB}" type="datetimeFigureOut">
              <a:rPr lang="ko-KR" altLang="en-US" smtClean="0"/>
              <a:t>2013-11-29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C890-FAA1-42AD-B653-9B943385C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97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AE525-4F3F-4358-96D8-F2AB27F970DB}" type="datetimeFigureOut">
              <a:rPr lang="ko-KR" altLang="en-US" smtClean="0"/>
              <a:t>2013-11-29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1C890-FAA1-42AD-B653-9B943385C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266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152630" y="3619842"/>
            <a:ext cx="8784976" cy="283349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79512" y="235466"/>
            <a:ext cx="8784976" cy="28334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Hong\Desktop\Samsung_Galaxy_S4_mini_smartphon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83" r="56306"/>
          <a:stretch/>
        </p:blipFill>
        <p:spPr bwMode="auto">
          <a:xfrm>
            <a:off x="863414" y="4054177"/>
            <a:ext cx="1152128" cy="2345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ong\Desktop\server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734"/>
          <a:stretch/>
        </p:blipFill>
        <p:spPr bwMode="auto">
          <a:xfrm>
            <a:off x="6210095" y="525786"/>
            <a:ext cx="1800225" cy="216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Jake\Desktop\갤럭시노트3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022"/>
          <a:stretch/>
        </p:blipFill>
        <p:spPr bwMode="auto">
          <a:xfrm>
            <a:off x="755576" y="525785"/>
            <a:ext cx="1259966" cy="216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19530" y="1057932"/>
            <a:ext cx="635893" cy="635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2148" y="974130"/>
            <a:ext cx="635893" cy="635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Jake\Desktop\images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897" y="1187360"/>
            <a:ext cx="471934" cy="471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>
            <a:off x="2177648" y="1845989"/>
            <a:ext cx="3888432" cy="0"/>
          </a:xfrm>
          <a:prstGeom prst="straightConnector1">
            <a:avLst/>
          </a:prstGeom>
          <a:ln w="76200">
            <a:headEnd type="arrow" w="med" len="med"/>
            <a:tailEnd type="arrow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603453" y="60479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Copied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440908" y="1965945"/>
            <a:ext cx="15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Synchronize</a:t>
            </a:r>
            <a:endParaRPr lang="ko-KR" altLang="en-US" b="1" dirty="0"/>
          </a:p>
        </p:txBody>
      </p:sp>
      <p:pic>
        <p:nvPicPr>
          <p:cNvPr id="15" name="Picture 3" descr="C:\Users\Hong\Desktop\server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26"/>
          <a:stretch/>
        </p:blipFill>
        <p:spPr bwMode="auto">
          <a:xfrm>
            <a:off x="6210095" y="4054177"/>
            <a:ext cx="1800225" cy="2148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2148" y="4502522"/>
            <a:ext cx="635893" cy="635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직선 화살표 연결선 18"/>
          <p:cNvCxnSpPr/>
          <p:nvPr/>
        </p:nvCxnSpPr>
        <p:spPr>
          <a:xfrm>
            <a:off x="2177648" y="5374381"/>
            <a:ext cx="3888432" cy="0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603453" y="4133190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No Copied</a:t>
            </a:r>
            <a:endParaRPr lang="ko-KR" alt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440908" y="5494337"/>
            <a:ext cx="1400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I/O control</a:t>
            </a:r>
            <a:endParaRPr lang="ko-KR" altLang="en-US" b="1" dirty="0"/>
          </a:p>
        </p:txBody>
      </p:sp>
      <p:sp>
        <p:nvSpPr>
          <p:cNvPr id="12" name="아래로 구부러진 화살표 11"/>
          <p:cNvSpPr/>
          <p:nvPr/>
        </p:nvSpPr>
        <p:spPr>
          <a:xfrm>
            <a:off x="3323507" y="4586324"/>
            <a:ext cx="1618774" cy="63589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28025" y="4109270"/>
            <a:ext cx="12777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Read/Write</a:t>
            </a:r>
          </a:p>
          <a:p>
            <a:r>
              <a:rPr lang="en-US" altLang="ko-KR" sz="1400" b="1" dirty="0" smtClean="0"/>
              <a:t>Open/Close</a:t>
            </a:r>
          </a:p>
          <a:p>
            <a:r>
              <a:rPr lang="en-US" altLang="ko-KR" sz="1400" b="1" dirty="0" err="1" smtClean="0"/>
              <a:t>Ioctl</a:t>
            </a:r>
            <a:r>
              <a:rPr lang="en-US" altLang="ko-KR" sz="1400" b="1" dirty="0" smtClean="0"/>
              <a:t>/Release</a:t>
            </a:r>
          </a:p>
          <a:p>
            <a:r>
              <a:rPr lang="en-US" altLang="ko-KR" sz="1400" b="1" dirty="0" smtClean="0"/>
              <a:t>… </a:t>
            </a:r>
            <a:r>
              <a:rPr lang="en-US" altLang="ko-KR" sz="1400" b="1" dirty="0" err="1" smtClean="0"/>
              <a:t>etc</a:t>
            </a:r>
            <a:endParaRPr lang="ko-KR" altLang="en-US" sz="1400" b="1" dirty="0"/>
          </a:p>
        </p:txBody>
      </p:sp>
      <p:sp>
        <p:nvSpPr>
          <p:cNvPr id="13" name="직사각형 12"/>
          <p:cNvSpPr/>
          <p:nvPr/>
        </p:nvSpPr>
        <p:spPr>
          <a:xfrm>
            <a:off x="1943534" y="4990281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Virtual Device Driver</a:t>
            </a:r>
            <a:endParaRPr lang="ko-KR" altLang="en-US" sz="1100" b="1" dirty="0"/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449" y="2110172"/>
            <a:ext cx="825317" cy="143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338" y="964911"/>
            <a:ext cx="784428" cy="584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449" y="1659642"/>
            <a:ext cx="825317" cy="306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7924199" y="5478599"/>
            <a:ext cx="824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Dark</a:t>
            </a:r>
          </a:p>
          <a:p>
            <a:r>
              <a:rPr lang="en-US" altLang="ko-KR" b="1" dirty="0" smtClean="0"/>
              <a:t>Cloud</a:t>
            </a:r>
            <a:endParaRPr lang="ko-KR" altLang="en-US" b="1" dirty="0"/>
          </a:p>
        </p:txBody>
      </p:sp>
      <p:pic>
        <p:nvPicPr>
          <p:cNvPr id="29" name="Picture 3" descr="C:\Users\Jake\Desktop\cloud.jpg"/>
          <p:cNvPicPr>
            <a:picLocks noChangeAspect="1" noChangeArrowheads="1"/>
          </p:cNvPicPr>
          <p:nvPr/>
        </p:nvPicPr>
        <p:blipFill rotWithShape="1">
          <a:blip r:embed="rId10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88" b="13950"/>
          <a:stretch/>
        </p:blipFill>
        <p:spPr bwMode="auto">
          <a:xfrm>
            <a:off x="7833750" y="4798230"/>
            <a:ext cx="939695" cy="680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755576" y="235466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Without Dark Cloud</a:t>
            </a:r>
            <a:endParaRPr lang="ko-KR" alt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753108" y="3763858"/>
            <a:ext cx="2028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With Dark Cloud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79132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07407E-6 L -0.46684 0.0203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351" y="101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11111E-6 L -0.27066 0.0261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42" y="129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179512" y="207228"/>
            <a:ext cx="8784976" cy="283349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Hong\Desktop\Samsung_Galaxy_S4_mini_smartphon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83" r="56306" b="3290"/>
          <a:stretch/>
        </p:blipFill>
        <p:spPr bwMode="auto">
          <a:xfrm>
            <a:off x="899592" y="694984"/>
            <a:ext cx="1152128" cy="226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Hong\Desktop\server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26"/>
          <a:stretch/>
        </p:blipFill>
        <p:spPr bwMode="auto">
          <a:xfrm>
            <a:off x="6210095" y="694983"/>
            <a:ext cx="1800225" cy="2148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직선 화살표 연결선 18"/>
          <p:cNvCxnSpPr/>
          <p:nvPr/>
        </p:nvCxnSpPr>
        <p:spPr>
          <a:xfrm flipV="1">
            <a:off x="2573866" y="1916832"/>
            <a:ext cx="3798334" cy="205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5288" y="718035"/>
            <a:ext cx="891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Read()</a:t>
            </a:r>
            <a:endParaRPr lang="ko-KR" alt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440908" y="2135143"/>
            <a:ext cx="1746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Dcloud_read</a:t>
            </a:r>
            <a:r>
              <a:rPr lang="en-US" altLang="ko-KR" b="1" dirty="0" smtClean="0"/>
              <a:t>()</a:t>
            </a:r>
            <a:endParaRPr lang="ko-KR" altLang="en-US" b="1" dirty="0"/>
          </a:p>
        </p:txBody>
      </p:sp>
      <p:sp>
        <p:nvSpPr>
          <p:cNvPr id="13" name="직사각형 12"/>
          <p:cNvSpPr/>
          <p:nvPr/>
        </p:nvSpPr>
        <p:spPr>
          <a:xfrm>
            <a:off x="1030082" y="1628800"/>
            <a:ext cx="756259" cy="731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Virtual Device Driver</a:t>
            </a:r>
            <a:endParaRPr lang="ko-KR" altLang="en-US" sz="11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7924199" y="2119405"/>
            <a:ext cx="824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Dark</a:t>
            </a:r>
          </a:p>
          <a:p>
            <a:r>
              <a:rPr lang="en-US" altLang="ko-KR" b="1" dirty="0" smtClean="0"/>
              <a:t>Cloud</a:t>
            </a:r>
            <a:endParaRPr lang="ko-KR" altLang="en-US" b="1" dirty="0"/>
          </a:p>
        </p:txBody>
      </p:sp>
      <p:pic>
        <p:nvPicPr>
          <p:cNvPr id="29" name="Picture 3" descr="C:\Users\Jake\Desktop\cloud.jpg"/>
          <p:cNvPicPr>
            <a:picLocks noChangeAspect="1" noChangeArrowheads="1"/>
          </p:cNvPicPr>
          <p:nvPr/>
        </p:nvPicPr>
        <p:blipFill rotWithShape="1"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88" b="13950"/>
          <a:stretch/>
        </p:blipFill>
        <p:spPr bwMode="auto">
          <a:xfrm>
            <a:off x="7833750" y="1439036"/>
            <a:ext cx="939695" cy="680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753108" y="404664"/>
            <a:ext cx="1946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With </a:t>
            </a:r>
            <a:r>
              <a:rPr lang="en-US" altLang="ko-KR" b="1" dirty="0" err="1" smtClean="0"/>
              <a:t>DarkCloud</a:t>
            </a:r>
            <a:endParaRPr lang="ko-KR" altLang="en-US" b="1" dirty="0"/>
          </a:p>
        </p:txBody>
      </p:sp>
      <p:sp>
        <p:nvSpPr>
          <p:cNvPr id="32" name="직사각형 31"/>
          <p:cNvSpPr/>
          <p:nvPr/>
        </p:nvSpPr>
        <p:spPr>
          <a:xfrm>
            <a:off x="1817607" y="1793305"/>
            <a:ext cx="756259" cy="4437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Daemon</a:t>
            </a:r>
            <a:endParaRPr lang="ko-KR" altLang="en-US" sz="1100" b="1" dirty="0"/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2555776" y="2060848"/>
            <a:ext cx="3798334" cy="20544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058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 </a:t>
            </a:r>
            <a:r>
              <a:rPr lang="ko-KR" altLang="en-US" dirty="0" smtClean="0"/>
              <a:t>개발 일정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6212298"/>
            <a:ext cx="1857375" cy="619125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063344"/>
              </p:ext>
            </p:extLst>
          </p:nvPr>
        </p:nvGraphicFramePr>
        <p:xfrm>
          <a:off x="251517" y="1484784"/>
          <a:ext cx="8640963" cy="470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2598"/>
                <a:gridCol w="743933"/>
                <a:gridCol w="747776"/>
                <a:gridCol w="747776"/>
                <a:gridCol w="747776"/>
                <a:gridCol w="747776"/>
                <a:gridCol w="747776"/>
                <a:gridCol w="747776"/>
                <a:gridCol w="747776"/>
              </a:tblGrid>
              <a:tr h="4900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윤재석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7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8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5880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err="1" smtClean="0"/>
                        <a:t>리눅스</a:t>
                      </a:r>
                      <a:r>
                        <a:rPr lang="ko-KR" altLang="en-US" sz="1600" b="1" dirty="0" smtClean="0"/>
                        <a:t> 용 </a:t>
                      </a:r>
                      <a:r>
                        <a:rPr lang="en-US" altLang="ko-KR" sz="1600" b="1" dirty="0" smtClean="0"/>
                        <a:t>Virtual</a:t>
                      </a:r>
                      <a:r>
                        <a:rPr lang="en-US" altLang="ko-KR" sz="1600" b="1" baseline="0" dirty="0" smtClean="0"/>
                        <a:t> Device Driver</a:t>
                      </a:r>
                      <a:r>
                        <a:rPr lang="ko-KR" altLang="en-US" sz="1600" b="1" dirty="0" smtClean="0"/>
                        <a:t> 초안 구현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6860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err="1" smtClean="0"/>
                        <a:t>리눅스</a:t>
                      </a:r>
                      <a:r>
                        <a:rPr lang="ko-KR" altLang="en-US" sz="1600" b="1" dirty="0" smtClean="0"/>
                        <a:t> 용 </a:t>
                      </a:r>
                      <a:r>
                        <a:rPr lang="en-US" altLang="ko-KR" sz="1600" b="1" dirty="0" smtClean="0"/>
                        <a:t>Virtual Device Driver Mount</a:t>
                      </a:r>
                      <a:r>
                        <a:rPr lang="ko-KR" altLang="en-US" sz="1600" b="1" dirty="0" smtClean="0"/>
                        <a:t> 구현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880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Daemon</a:t>
                      </a:r>
                      <a:r>
                        <a:rPr lang="en-US" altLang="ko-KR" sz="1600" b="1" baseline="0" dirty="0" smtClean="0"/>
                        <a:t> Process</a:t>
                      </a:r>
                      <a:r>
                        <a:rPr lang="ko-KR" altLang="en-US" sz="1600" b="1" dirty="0" smtClean="0"/>
                        <a:t> 구현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880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Dark</a:t>
                      </a:r>
                      <a:r>
                        <a:rPr lang="en-US" altLang="ko-KR" sz="1600" b="1" baseline="0" dirty="0" smtClean="0"/>
                        <a:t> </a:t>
                      </a:r>
                      <a:r>
                        <a:rPr lang="en-US" altLang="ko-KR" sz="1600" b="1" dirty="0" smtClean="0"/>
                        <a:t>Cloud</a:t>
                      </a:r>
                      <a:r>
                        <a:rPr lang="ko-KR" altLang="en-US" sz="1600" b="1" dirty="0" smtClean="0"/>
                        <a:t> </a:t>
                      </a:r>
                      <a:r>
                        <a:rPr lang="ko-KR" altLang="en-US" sz="1600" b="1" dirty="0" smtClean="0"/>
                        <a:t>연동 구현</a:t>
                      </a:r>
                      <a:endParaRPr lang="en-US" altLang="ko-KR" sz="16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880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Cache</a:t>
                      </a:r>
                      <a:r>
                        <a:rPr lang="ko-KR" altLang="en-US" sz="1600" b="1" dirty="0" smtClean="0"/>
                        <a:t> 기능 구현</a:t>
                      </a:r>
                      <a:endParaRPr lang="en-US" altLang="ko-KR" sz="16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880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 smtClean="0"/>
                        <a:t>Init</a:t>
                      </a:r>
                      <a:r>
                        <a:rPr lang="en-US" altLang="ko-KR" sz="1600" b="1" dirty="0" smtClean="0"/>
                        <a:t> Process</a:t>
                      </a:r>
                      <a:r>
                        <a:rPr lang="en-US" altLang="ko-KR" sz="1600" b="1" baseline="0" dirty="0" smtClean="0"/>
                        <a:t> </a:t>
                      </a:r>
                      <a:r>
                        <a:rPr lang="ko-KR" altLang="en-US" sz="1600" b="1" baseline="0" dirty="0" smtClean="0"/>
                        <a:t>수정 </a:t>
                      </a:r>
                      <a:r>
                        <a:rPr lang="ko-KR" altLang="en-US" sz="1600" b="1" dirty="0" smtClean="0"/>
                        <a:t>작업</a:t>
                      </a:r>
                      <a:endParaRPr lang="en-US" altLang="ko-KR" sz="16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880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Linux</a:t>
                      </a:r>
                      <a:r>
                        <a:rPr lang="en-US" altLang="ko-KR" sz="1600" b="1" baseline="0" dirty="0" smtClean="0"/>
                        <a:t> Android </a:t>
                      </a:r>
                      <a:r>
                        <a:rPr lang="ko-KR" altLang="en-US" sz="1600" b="1" baseline="0" dirty="0" smtClean="0"/>
                        <a:t>통합 작업</a:t>
                      </a:r>
                      <a:endParaRPr lang="en-US" altLang="ko-KR" sz="16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2950752" y="2132856"/>
            <a:ext cx="1405223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788024" y="3429000"/>
            <a:ext cx="1800200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463988" y="2794588"/>
            <a:ext cx="648072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069487" y="4581128"/>
            <a:ext cx="720080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940152" y="4005064"/>
            <a:ext cx="1440160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380312" y="5229200"/>
            <a:ext cx="720080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172400" y="5805264"/>
            <a:ext cx="720080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6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 </a:t>
            </a:r>
            <a:r>
              <a:rPr lang="ko-KR" altLang="en-US" dirty="0" smtClean="0"/>
              <a:t>개발 일정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6212298"/>
            <a:ext cx="1857375" cy="619125"/>
          </a:xfrm>
          <a:prstGeom prst="rect">
            <a:avLst/>
          </a:prstGeom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684289"/>
              </p:ext>
            </p:extLst>
          </p:nvPr>
        </p:nvGraphicFramePr>
        <p:xfrm>
          <a:off x="251517" y="1532792"/>
          <a:ext cx="8640963" cy="470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2598"/>
                <a:gridCol w="743933"/>
                <a:gridCol w="747776"/>
                <a:gridCol w="747776"/>
                <a:gridCol w="747776"/>
                <a:gridCol w="747776"/>
                <a:gridCol w="747776"/>
                <a:gridCol w="747776"/>
                <a:gridCol w="747776"/>
              </a:tblGrid>
              <a:tr h="4900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장정규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7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8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5880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Android</a:t>
                      </a:r>
                      <a:r>
                        <a:rPr lang="en-US" altLang="ko-KR" sz="1600" b="1" baseline="0" dirty="0" smtClean="0"/>
                        <a:t> Framework </a:t>
                      </a:r>
                      <a:r>
                        <a:rPr lang="ko-KR" altLang="en-US" sz="1600" b="1" baseline="0" dirty="0" err="1" smtClean="0"/>
                        <a:t>포팅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6860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Dark</a:t>
                      </a:r>
                      <a:r>
                        <a:rPr lang="en-US" altLang="ko-KR" sz="1600" b="1" baseline="0" dirty="0" smtClean="0"/>
                        <a:t> </a:t>
                      </a:r>
                      <a:r>
                        <a:rPr lang="en-US" altLang="ko-KR" sz="1600" b="1" dirty="0" smtClean="0"/>
                        <a:t>Cloud </a:t>
                      </a:r>
                      <a:r>
                        <a:rPr lang="en-US" altLang="ko-KR" sz="1600" b="1" dirty="0" smtClean="0"/>
                        <a:t>Service </a:t>
                      </a:r>
                      <a:r>
                        <a:rPr lang="ko-KR" altLang="en-US" sz="1600" b="1" dirty="0" smtClean="0"/>
                        <a:t>가입 및 </a:t>
                      </a:r>
                      <a:r>
                        <a:rPr lang="en-US" altLang="ko-KR" sz="1600" b="1" dirty="0" smtClean="0"/>
                        <a:t>Initialization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880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/>
                        <a:t>Android Notification Bar </a:t>
                      </a:r>
                      <a:r>
                        <a:rPr lang="ko-KR" altLang="en-US" sz="1600" b="1" dirty="0" err="1" smtClean="0"/>
                        <a:t>커스터마이징</a:t>
                      </a:r>
                      <a:endParaRPr lang="ko-KR" altLang="en-US" sz="16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880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baseline="0" dirty="0" smtClean="0"/>
                        <a:t>Android Linux 1</a:t>
                      </a:r>
                      <a:r>
                        <a:rPr lang="ko-KR" altLang="en-US" sz="1600" b="1" baseline="0" dirty="0" smtClean="0"/>
                        <a:t>차 통합 작업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880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Android</a:t>
                      </a:r>
                      <a:r>
                        <a:rPr lang="en-US" altLang="ko-KR" sz="1600" b="1" baseline="0" dirty="0" smtClean="0"/>
                        <a:t> Setting</a:t>
                      </a:r>
                    </a:p>
                    <a:p>
                      <a:pPr latinLnBrk="1"/>
                      <a:r>
                        <a:rPr lang="ko-KR" altLang="en-US" sz="1600" b="1" baseline="0" dirty="0" err="1" smtClean="0"/>
                        <a:t>커스터마이징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880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Android Linux 2</a:t>
                      </a:r>
                      <a:r>
                        <a:rPr lang="ko-KR" altLang="en-US" sz="1600" b="1" dirty="0" smtClean="0"/>
                        <a:t>차 통합 작업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880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Android Default</a:t>
                      </a:r>
                      <a:r>
                        <a:rPr lang="en-US" altLang="ko-KR" sz="1600" b="1" baseline="0" dirty="0" smtClean="0"/>
                        <a:t> Application </a:t>
                      </a:r>
                      <a:r>
                        <a:rPr lang="ko-KR" altLang="en-US" sz="1600" b="1" baseline="0" dirty="0" err="1" smtClean="0"/>
                        <a:t>테스팅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950753" y="2180864"/>
            <a:ext cx="672786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707904" y="2828936"/>
            <a:ext cx="672786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198968" y="4077072"/>
            <a:ext cx="1440160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404666" y="3460872"/>
            <a:ext cx="720080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660232" y="4653136"/>
            <a:ext cx="720080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416766" y="5220416"/>
            <a:ext cx="1440160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147686" y="5853272"/>
            <a:ext cx="701698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45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 </a:t>
            </a:r>
            <a:r>
              <a:rPr lang="ko-KR" altLang="en-US" dirty="0" smtClean="0"/>
              <a:t>개발 일정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6308309"/>
            <a:ext cx="1569343" cy="523114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182963"/>
              </p:ext>
            </p:extLst>
          </p:nvPr>
        </p:nvGraphicFramePr>
        <p:xfrm>
          <a:off x="56925" y="1484784"/>
          <a:ext cx="9073011" cy="4728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2630"/>
                <a:gridCol w="769821"/>
                <a:gridCol w="720080"/>
                <a:gridCol w="720080"/>
                <a:gridCol w="720080"/>
                <a:gridCol w="720080"/>
                <a:gridCol w="720080"/>
                <a:gridCol w="720080"/>
                <a:gridCol w="720080"/>
              </a:tblGrid>
              <a:tr h="4900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최현빈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7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8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5880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/>
                        <a:t>서버 개발환경 구축</a:t>
                      </a:r>
                      <a:r>
                        <a:rPr lang="en-US" altLang="ko-KR" sz="1600" b="1" dirty="0" smtClean="0"/>
                        <a:t>(node.js)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6860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 smtClean="0"/>
                        <a:t>MongoDB</a:t>
                      </a:r>
                      <a:r>
                        <a:rPr lang="en-US" altLang="ko-KR" sz="1600" b="1" baseline="0" dirty="0" smtClean="0"/>
                        <a:t> </a:t>
                      </a:r>
                      <a:r>
                        <a:rPr lang="ko-KR" altLang="en-US" sz="1600" b="1" baseline="0" dirty="0" smtClean="0"/>
                        <a:t>설계 및 구축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120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/>
                        <a:t>서버 구현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880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Restful </a:t>
                      </a:r>
                      <a:r>
                        <a:rPr lang="ko-KR" altLang="en-US" sz="1600" b="1" dirty="0" smtClean="0"/>
                        <a:t>적용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880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err="1" smtClean="0"/>
                        <a:t>스트리밍</a:t>
                      </a:r>
                      <a:r>
                        <a:rPr lang="ko-KR" altLang="en-US" sz="1600" b="1" dirty="0" smtClean="0"/>
                        <a:t> 서비스 적용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880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Dark</a:t>
                      </a:r>
                      <a:r>
                        <a:rPr lang="en-US" altLang="ko-KR" sz="1600" b="1" baseline="0" dirty="0" smtClean="0"/>
                        <a:t> </a:t>
                      </a:r>
                      <a:r>
                        <a:rPr lang="en-US" altLang="ko-KR" sz="1600" b="1" dirty="0" smtClean="0"/>
                        <a:t>Cloud </a:t>
                      </a:r>
                      <a:r>
                        <a:rPr lang="ko-KR" altLang="en-US" sz="1600" b="1" dirty="0" smtClean="0"/>
                        <a:t>관리 페이지 </a:t>
                      </a:r>
                      <a:r>
                        <a:rPr lang="en-US" altLang="ko-KR" sz="1600" b="1" dirty="0" smtClean="0"/>
                        <a:t>UI </a:t>
                      </a:r>
                      <a:r>
                        <a:rPr lang="ko-KR" altLang="en-US" sz="1600" b="1" dirty="0" smtClean="0"/>
                        <a:t>작성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880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Dark Cloud </a:t>
                      </a:r>
                      <a:r>
                        <a:rPr lang="ko-KR" altLang="en-US" sz="1600" b="1" dirty="0" smtClean="0"/>
                        <a:t>관리 페이지 구현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3320430" y="2132856"/>
            <a:ext cx="744794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102993" y="3429000"/>
            <a:ext cx="2084600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693868" y="5239062"/>
            <a:ext cx="720080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053907" y="5780250"/>
            <a:ext cx="1080121" cy="24103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278091" y="4077072"/>
            <a:ext cx="663111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980526" y="4653136"/>
            <a:ext cx="694292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102993" y="2780928"/>
            <a:ext cx="701030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81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191</Words>
  <Application>Microsoft Office PowerPoint</Application>
  <PresentationFormat>화면 슬라이드 쇼(4:3)</PresentationFormat>
  <Paragraphs>74</Paragraphs>
  <Slides>5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8. 개발 일정</vt:lpstr>
      <vt:lpstr>8. 개발 일정</vt:lpstr>
      <vt:lpstr>8. 개발 일정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Hong</dc:creator>
  <cp:lastModifiedBy>최현빈</cp:lastModifiedBy>
  <cp:revision>6</cp:revision>
  <dcterms:created xsi:type="dcterms:W3CDTF">2013-11-24T12:06:09Z</dcterms:created>
  <dcterms:modified xsi:type="dcterms:W3CDTF">2013-11-29T03:37:39Z</dcterms:modified>
</cp:coreProperties>
</file>