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b="1" dirty="0" smtClean="0"/>
            <a:t>Restful</a:t>
          </a:r>
          <a:endParaRPr lang="ko-KR" altLang="en-US" b="1" dirty="0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F63EFF30-1977-4E89-A656-E9FA5F5F2254}">
      <dgm:prSet phldrT="[Text]"/>
      <dgm:spPr/>
      <dgm:t>
        <a:bodyPr/>
        <a:lstStyle/>
        <a:p>
          <a:pPr latinLnBrk="1"/>
          <a:r>
            <a:rPr lang="en-US" altLang="ko-KR" b="1" dirty="0" smtClean="0"/>
            <a:t>node.JS</a:t>
          </a:r>
          <a:endParaRPr lang="ko-KR" altLang="en-US" b="1" dirty="0"/>
        </a:p>
      </dgm:t>
    </dgm:pt>
    <dgm:pt modelId="{608DEC5D-B910-4277-81DF-4AFE5E28B829}" type="par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5245AC5A-A8BF-4507-AEF0-F38D5E295B82}" type="sib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72FD7AC7-B11C-42B0-A81D-99856061D3E8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Javascript</a:t>
          </a:r>
          <a:endParaRPr lang="ko-KR" altLang="en-US" b="1" dirty="0"/>
        </a:p>
      </dgm:t>
    </dgm:pt>
    <dgm:pt modelId="{FCAECCBD-2761-4049-9B1E-42CD0DAF025B}" type="parTrans" cxnId="{B4EC94D5-4ED5-4D7D-9CCA-888A47AA559F}">
      <dgm:prSet/>
      <dgm:spPr/>
      <dgm:t>
        <a:bodyPr/>
        <a:lstStyle/>
        <a:p>
          <a:pPr latinLnBrk="1"/>
          <a:endParaRPr lang="ko-KR" altLang="en-US"/>
        </a:p>
      </dgm:t>
    </dgm:pt>
    <dgm:pt modelId="{4946D835-9E9E-4332-ADFF-817118CA18EB}" type="sibTrans" cxnId="{B4EC94D5-4ED5-4D7D-9CCA-888A47AA559F}">
      <dgm:prSet/>
      <dgm:spPr/>
      <dgm:t>
        <a:bodyPr/>
        <a:lstStyle/>
        <a:p>
          <a:pPr latinLnBrk="1"/>
          <a:endParaRPr lang="ko-KR" altLang="en-US"/>
        </a:p>
      </dgm:t>
    </dgm:pt>
    <dgm:pt modelId="{74423960-23F5-4F6F-9DEE-EFF7D307E44A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MongoDB</a:t>
          </a:r>
          <a:endParaRPr lang="ko-KR" altLang="en-US" b="1" dirty="0"/>
        </a:p>
      </dgm:t>
    </dgm:pt>
    <dgm:pt modelId="{3C9BC1F1-5753-4389-AD0F-8D075E536B23}" type="parTrans" cxnId="{9AB8B7E9-682B-4276-BEEB-F66A09DC100A}">
      <dgm:prSet/>
      <dgm:spPr/>
      <dgm:t>
        <a:bodyPr/>
        <a:lstStyle/>
        <a:p>
          <a:pPr latinLnBrk="1"/>
          <a:endParaRPr lang="ko-KR" altLang="en-US"/>
        </a:p>
      </dgm:t>
    </dgm:pt>
    <dgm:pt modelId="{77BA6DDE-07D4-4ECD-8B6F-6EBF7EACA001}" type="sibTrans" cxnId="{9AB8B7E9-682B-4276-BEEB-F66A09DC100A}">
      <dgm:prSet/>
      <dgm:spPr/>
      <dgm:t>
        <a:bodyPr/>
        <a:lstStyle/>
        <a:p>
          <a:pPr latinLnBrk="1"/>
          <a:endParaRPr lang="ko-KR" altLang="en-US"/>
        </a:p>
      </dgm:t>
    </dgm:pt>
    <dgm:pt modelId="{B7BBDFDB-84FC-4628-AD00-196FEA7471CC}">
      <dgm:prSet phldrT="[Text]"/>
      <dgm:spPr/>
      <dgm:t>
        <a:bodyPr/>
        <a:lstStyle/>
        <a:p>
          <a:pPr latinLnBrk="1"/>
          <a:r>
            <a:rPr lang="en-US" altLang="ko-KR" b="1" dirty="0" smtClean="0"/>
            <a:t>Ubuntu</a:t>
          </a:r>
          <a:endParaRPr lang="ko-KR" altLang="en-US" b="1" dirty="0"/>
        </a:p>
      </dgm:t>
    </dgm:pt>
    <dgm:pt modelId="{0AAA0904-C77E-466C-878C-44CF185B4900}" type="parTrans" cxnId="{E9E31B1E-6FE7-4DEB-8BEE-80EE8358F645}">
      <dgm:prSet/>
      <dgm:spPr/>
      <dgm:t>
        <a:bodyPr/>
        <a:lstStyle/>
        <a:p>
          <a:pPr latinLnBrk="1"/>
          <a:endParaRPr lang="ko-KR" altLang="en-US"/>
        </a:p>
      </dgm:t>
    </dgm:pt>
    <dgm:pt modelId="{86EF5810-4DB5-41A6-8DED-03469E312028}" type="sibTrans" cxnId="{E9E31B1E-6FE7-4DEB-8BEE-80EE8358F645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</dgm:pt>
    <dgm:pt modelId="{8C6EB73C-08F7-46FF-8F2D-918ACF886704}" type="pres">
      <dgm:prSet presAssocID="{9D607610-55A1-474E-A8EC-113C19D1571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</dgm:pt>
    <dgm:pt modelId="{368A3A91-37C1-4186-80EB-A6193D8654A6}" type="pres">
      <dgm:prSet presAssocID="{9D607610-55A1-474E-A8EC-113C19D15716}" presName="horzOne" presStyleCnt="0"/>
      <dgm:spPr/>
    </dgm:pt>
    <dgm:pt modelId="{3D658CB2-0244-4EA0-BF3B-621387BF8237}" type="pres">
      <dgm:prSet presAssocID="{72FD7AC7-B11C-42B0-A81D-99856061D3E8}" presName="vertTwo" presStyleCnt="0"/>
      <dgm:spPr/>
    </dgm:pt>
    <dgm:pt modelId="{1243F23A-47BE-4504-ADEF-C0564CF8F0A4}" type="pres">
      <dgm:prSet presAssocID="{72FD7AC7-B11C-42B0-A81D-99856061D3E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83ACDF-2D89-457E-804E-48610DDA50C6}" type="pres">
      <dgm:prSet presAssocID="{72FD7AC7-B11C-42B0-A81D-99856061D3E8}" presName="parTransTwo" presStyleCnt="0"/>
      <dgm:spPr/>
    </dgm:pt>
    <dgm:pt modelId="{99EA0EFC-B66E-482E-B075-546CE65ED98C}" type="pres">
      <dgm:prSet presAssocID="{72FD7AC7-B11C-42B0-A81D-99856061D3E8}" presName="horzTwo" presStyleCnt="0"/>
      <dgm:spPr/>
    </dgm:pt>
    <dgm:pt modelId="{E26839F5-8CB0-49F7-85E4-DDF7994FCBD1}" type="pres">
      <dgm:prSet presAssocID="{F63EFF30-1977-4E89-A656-E9FA5F5F2254}" presName="vertThree" presStyleCnt="0"/>
      <dgm:spPr/>
    </dgm:pt>
    <dgm:pt modelId="{70D0A5E2-296A-4C30-8D32-E3A3AC2CA874}" type="pres">
      <dgm:prSet presAssocID="{F63EFF30-1977-4E89-A656-E9FA5F5F2254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70A20E-C801-4EB0-B823-791B5DB36499}" type="pres">
      <dgm:prSet presAssocID="{F63EFF30-1977-4E89-A656-E9FA5F5F2254}" presName="horzThree" presStyleCnt="0"/>
      <dgm:spPr/>
    </dgm:pt>
    <dgm:pt modelId="{B1B6180C-F3F1-4BD4-B59E-4D589CA7A50C}" type="pres">
      <dgm:prSet presAssocID="{5245AC5A-A8BF-4507-AEF0-F38D5E295B82}" presName="sibSpaceThree" presStyleCnt="0"/>
      <dgm:spPr/>
    </dgm:pt>
    <dgm:pt modelId="{347B2FE7-5256-4105-A12F-4F8FB792E87B}" type="pres">
      <dgm:prSet presAssocID="{74423960-23F5-4F6F-9DEE-EFF7D307E44A}" presName="vertThree" presStyleCnt="0"/>
      <dgm:spPr/>
    </dgm:pt>
    <dgm:pt modelId="{80F4B272-1676-44A2-8404-AA9D9BAA33AE}" type="pres">
      <dgm:prSet presAssocID="{74423960-23F5-4F6F-9DEE-EFF7D307E44A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95B097-1375-4931-8768-D18778768021}" type="pres">
      <dgm:prSet presAssocID="{74423960-23F5-4F6F-9DEE-EFF7D307E44A}" presName="horzThree" presStyleCnt="0"/>
      <dgm:spPr/>
    </dgm:pt>
    <dgm:pt modelId="{890D2C8A-A240-4E3C-B655-6F7E6556D3BB}" type="pres">
      <dgm:prSet presAssocID="{77BA6DDE-07D4-4ECD-8B6F-6EBF7EACA001}" presName="sibSpaceThree" presStyleCnt="0"/>
      <dgm:spPr/>
    </dgm:pt>
    <dgm:pt modelId="{CB4CF13C-59DE-429B-986B-E4CA19C64022}" type="pres">
      <dgm:prSet presAssocID="{B7BBDFDB-84FC-4628-AD00-196FEA7471CC}" presName="vertThree" presStyleCnt="0"/>
      <dgm:spPr/>
    </dgm:pt>
    <dgm:pt modelId="{10DC7E2D-D037-4EC6-8C00-42F831326EB3}" type="pres">
      <dgm:prSet presAssocID="{B7BBDFDB-84FC-4628-AD00-196FEA7471C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4B50A4-70AC-4C5C-9742-4CCDB136E0FB}" type="pres">
      <dgm:prSet presAssocID="{B7BBDFDB-84FC-4628-AD00-196FEA7471CC}" presName="horzThree" presStyleCnt="0"/>
      <dgm:spPr/>
    </dgm:pt>
  </dgm:ptLst>
  <dgm:cxnLst>
    <dgm:cxn modelId="{60C18EF3-063A-4E41-8942-00C64F7A81C2}" type="presOf" srcId="{F63EFF30-1977-4E89-A656-E9FA5F5F2254}" destId="{70D0A5E2-296A-4C30-8D32-E3A3AC2CA874}" srcOrd="0" destOrd="0" presId="urn:microsoft.com/office/officeart/2005/8/layout/hierarchy4"/>
    <dgm:cxn modelId="{4AFB3FEC-88E2-4207-8F1D-E8052C15056E}" type="presOf" srcId="{BD09E4D6-DBA1-4859-9556-DF3A4D57B7D5}" destId="{495E6B46-2860-4FE3-A6BD-8A3487BCADA5}" srcOrd="0" destOrd="0" presId="urn:microsoft.com/office/officeart/2005/8/layout/hierarchy4"/>
    <dgm:cxn modelId="{75C0B9CB-E160-4920-AD1E-F8A8F603FE6A}" type="presOf" srcId="{9D607610-55A1-474E-A8EC-113C19D15716}" destId="{8C6EB73C-08F7-46FF-8F2D-918ACF886704}" srcOrd="0" destOrd="0" presId="urn:microsoft.com/office/officeart/2005/8/layout/hierarchy4"/>
    <dgm:cxn modelId="{E9E31B1E-6FE7-4DEB-8BEE-80EE8358F645}" srcId="{72FD7AC7-B11C-42B0-A81D-99856061D3E8}" destId="{B7BBDFDB-84FC-4628-AD00-196FEA7471CC}" srcOrd="2" destOrd="0" parTransId="{0AAA0904-C77E-466C-878C-44CF185B4900}" sibTransId="{86EF5810-4DB5-41A6-8DED-03469E312028}"/>
    <dgm:cxn modelId="{C1C25E95-9951-40AC-A5F2-51A2DF0B74A8}" type="presOf" srcId="{72FD7AC7-B11C-42B0-A81D-99856061D3E8}" destId="{1243F23A-47BE-4504-ADEF-C0564CF8F0A4}" srcOrd="0" destOrd="0" presId="urn:microsoft.com/office/officeart/2005/8/layout/hierarchy4"/>
    <dgm:cxn modelId="{E965D911-786A-4F1C-BC1E-63FBCD9F8BA9}" type="presOf" srcId="{B7BBDFDB-84FC-4628-AD00-196FEA7471CC}" destId="{10DC7E2D-D037-4EC6-8C00-42F831326EB3}" srcOrd="0" destOrd="0" presId="urn:microsoft.com/office/officeart/2005/8/layout/hierarchy4"/>
    <dgm:cxn modelId="{9AB8B7E9-682B-4276-BEEB-F66A09DC100A}" srcId="{72FD7AC7-B11C-42B0-A81D-99856061D3E8}" destId="{74423960-23F5-4F6F-9DEE-EFF7D307E44A}" srcOrd="1" destOrd="0" parTransId="{3C9BC1F1-5753-4389-AD0F-8D075E536B23}" sibTransId="{77BA6DDE-07D4-4ECD-8B6F-6EBF7EACA001}"/>
    <dgm:cxn modelId="{B4EC94D5-4ED5-4D7D-9CCA-888A47AA559F}" srcId="{9D607610-55A1-474E-A8EC-113C19D15716}" destId="{72FD7AC7-B11C-42B0-A81D-99856061D3E8}" srcOrd="0" destOrd="0" parTransId="{FCAECCBD-2761-4049-9B1E-42CD0DAF025B}" sibTransId="{4946D835-9E9E-4332-ADFF-817118CA18EB}"/>
    <dgm:cxn modelId="{633F3773-2795-4AB0-8E67-6B63905AC825}" srcId="{72FD7AC7-B11C-42B0-A81D-99856061D3E8}" destId="{F63EFF30-1977-4E89-A656-E9FA5F5F2254}" srcOrd="0" destOrd="0" parTransId="{608DEC5D-B910-4277-81DF-4AFE5E28B829}" sibTransId="{5245AC5A-A8BF-4507-AEF0-F38D5E295B82}"/>
    <dgm:cxn modelId="{EBE6FFAA-1CDB-4F91-88F2-C05AD1DEB6CF}" type="presOf" srcId="{74423960-23F5-4F6F-9DEE-EFF7D307E44A}" destId="{80F4B272-1676-44A2-8404-AA9D9BAA33AE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FEAD8256-55FE-43B9-9C13-EC7B757AD15A}" type="presParOf" srcId="{495E6B46-2860-4FE3-A6BD-8A3487BCADA5}" destId="{95AD0209-F804-46AD-9007-F4F6494A2DA8}" srcOrd="0" destOrd="0" presId="urn:microsoft.com/office/officeart/2005/8/layout/hierarchy4"/>
    <dgm:cxn modelId="{097AC0F8-E246-4583-80D2-039C10896A3C}" type="presParOf" srcId="{95AD0209-F804-46AD-9007-F4F6494A2DA8}" destId="{8C6EB73C-08F7-46FF-8F2D-918ACF886704}" srcOrd="0" destOrd="0" presId="urn:microsoft.com/office/officeart/2005/8/layout/hierarchy4"/>
    <dgm:cxn modelId="{727B1BAA-8FF0-4078-AC17-8C786850F590}" type="presParOf" srcId="{95AD0209-F804-46AD-9007-F4F6494A2DA8}" destId="{64A7AC3A-B0D1-43A0-8A7C-43B58FCBEC12}" srcOrd="1" destOrd="0" presId="urn:microsoft.com/office/officeart/2005/8/layout/hierarchy4"/>
    <dgm:cxn modelId="{CEB964AE-CC86-4CE4-B4CD-40E0C10B1377}" type="presParOf" srcId="{95AD0209-F804-46AD-9007-F4F6494A2DA8}" destId="{368A3A91-37C1-4186-80EB-A6193D8654A6}" srcOrd="2" destOrd="0" presId="urn:microsoft.com/office/officeart/2005/8/layout/hierarchy4"/>
    <dgm:cxn modelId="{4488F90F-D29A-4973-BFBF-067B714A8986}" type="presParOf" srcId="{368A3A91-37C1-4186-80EB-A6193D8654A6}" destId="{3D658CB2-0244-4EA0-BF3B-621387BF8237}" srcOrd="0" destOrd="0" presId="urn:microsoft.com/office/officeart/2005/8/layout/hierarchy4"/>
    <dgm:cxn modelId="{570BE132-EAF0-470E-8556-7AF51A668588}" type="presParOf" srcId="{3D658CB2-0244-4EA0-BF3B-621387BF8237}" destId="{1243F23A-47BE-4504-ADEF-C0564CF8F0A4}" srcOrd="0" destOrd="0" presId="urn:microsoft.com/office/officeart/2005/8/layout/hierarchy4"/>
    <dgm:cxn modelId="{42DE7FFA-2A2F-4964-A67D-865C8D0520F0}" type="presParOf" srcId="{3D658CB2-0244-4EA0-BF3B-621387BF8237}" destId="{1483ACDF-2D89-457E-804E-48610DDA50C6}" srcOrd="1" destOrd="0" presId="urn:microsoft.com/office/officeart/2005/8/layout/hierarchy4"/>
    <dgm:cxn modelId="{CB8F56CE-62AA-4D4E-9F64-AD80C408F723}" type="presParOf" srcId="{3D658CB2-0244-4EA0-BF3B-621387BF8237}" destId="{99EA0EFC-B66E-482E-B075-546CE65ED98C}" srcOrd="2" destOrd="0" presId="urn:microsoft.com/office/officeart/2005/8/layout/hierarchy4"/>
    <dgm:cxn modelId="{CAB44944-D09D-4847-B5A7-0689C635A549}" type="presParOf" srcId="{99EA0EFC-B66E-482E-B075-546CE65ED98C}" destId="{E26839F5-8CB0-49F7-85E4-DDF7994FCBD1}" srcOrd="0" destOrd="0" presId="urn:microsoft.com/office/officeart/2005/8/layout/hierarchy4"/>
    <dgm:cxn modelId="{7FE80122-E384-40F0-B50E-E1F972C7A280}" type="presParOf" srcId="{E26839F5-8CB0-49F7-85E4-DDF7994FCBD1}" destId="{70D0A5E2-296A-4C30-8D32-E3A3AC2CA874}" srcOrd="0" destOrd="0" presId="urn:microsoft.com/office/officeart/2005/8/layout/hierarchy4"/>
    <dgm:cxn modelId="{91C559BF-1B0C-462C-AE8C-4A885824D55F}" type="presParOf" srcId="{E26839F5-8CB0-49F7-85E4-DDF7994FCBD1}" destId="{2070A20E-C801-4EB0-B823-791B5DB36499}" srcOrd="1" destOrd="0" presId="urn:microsoft.com/office/officeart/2005/8/layout/hierarchy4"/>
    <dgm:cxn modelId="{C93FE838-4240-4855-B80A-60286626F74B}" type="presParOf" srcId="{99EA0EFC-B66E-482E-B075-546CE65ED98C}" destId="{B1B6180C-F3F1-4BD4-B59E-4D589CA7A50C}" srcOrd="1" destOrd="0" presId="urn:microsoft.com/office/officeart/2005/8/layout/hierarchy4"/>
    <dgm:cxn modelId="{E1CCF192-DCE9-4C0F-AEA2-0945F07FC700}" type="presParOf" srcId="{99EA0EFC-B66E-482E-B075-546CE65ED98C}" destId="{347B2FE7-5256-4105-A12F-4F8FB792E87B}" srcOrd="2" destOrd="0" presId="urn:microsoft.com/office/officeart/2005/8/layout/hierarchy4"/>
    <dgm:cxn modelId="{BB7EB0A4-2540-4D52-82AE-E6D20DE8B465}" type="presParOf" srcId="{347B2FE7-5256-4105-A12F-4F8FB792E87B}" destId="{80F4B272-1676-44A2-8404-AA9D9BAA33AE}" srcOrd="0" destOrd="0" presId="urn:microsoft.com/office/officeart/2005/8/layout/hierarchy4"/>
    <dgm:cxn modelId="{A96D4C33-CBC1-4C07-896B-E205D9C9B0B8}" type="presParOf" srcId="{347B2FE7-5256-4105-A12F-4F8FB792E87B}" destId="{1E95B097-1375-4931-8768-D18778768021}" srcOrd="1" destOrd="0" presId="urn:microsoft.com/office/officeart/2005/8/layout/hierarchy4"/>
    <dgm:cxn modelId="{03BD0169-4519-4346-81AB-375426FFE546}" type="presParOf" srcId="{99EA0EFC-B66E-482E-B075-546CE65ED98C}" destId="{890D2C8A-A240-4E3C-B655-6F7E6556D3BB}" srcOrd="3" destOrd="0" presId="urn:microsoft.com/office/officeart/2005/8/layout/hierarchy4"/>
    <dgm:cxn modelId="{44E60D35-973E-4338-90F3-962B1139766F}" type="presParOf" srcId="{99EA0EFC-B66E-482E-B075-546CE65ED98C}" destId="{CB4CF13C-59DE-429B-986B-E4CA19C64022}" srcOrd="4" destOrd="0" presId="urn:microsoft.com/office/officeart/2005/8/layout/hierarchy4"/>
    <dgm:cxn modelId="{2BF29CC4-921B-4E29-BABC-2D20E9EEAF69}" type="presParOf" srcId="{CB4CF13C-59DE-429B-986B-E4CA19C64022}" destId="{10DC7E2D-D037-4EC6-8C00-42F831326EB3}" srcOrd="0" destOrd="0" presId="urn:microsoft.com/office/officeart/2005/8/layout/hierarchy4"/>
    <dgm:cxn modelId="{65A6BCA9-9493-4BA9-9311-E4D72111EDC0}" type="presParOf" srcId="{CB4CF13C-59DE-429B-986B-E4CA19C64022}" destId="{C74B50A4-70AC-4C5C-9742-4CCDB136E0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b="1" dirty="0" smtClean="0"/>
            <a:t>Android Framework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/>
      <dgm:t>
        <a:bodyPr/>
        <a:lstStyle/>
        <a:p>
          <a:pPr latinLnBrk="1"/>
          <a:r>
            <a:rPr lang="en-US" altLang="ko-KR" b="1" dirty="0" smtClean="0"/>
            <a:t>Custom Notification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/>
      <dgm:t>
        <a:bodyPr/>
        <a:lstStyle/>
        <a:p>
          <a:pPr latinLnBrk="1"/>
          <a:r>
            <a:rPr lang="en-US" altLang="ko-KR" b="1" dirty="0" smtClean="0"/>
            <a:t>Custom Setting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70094E4D-683B-455F-8865-49BE4A283727}" type="presOf" srcId="{9D607610-55A1-474E-A8EC-113C19D15716}" destId="{8C6EB73C-08F7-46FF-8F2D-918ACF886704}" srcOrd="0" destOrd="0" presId="urn:microsoft.com/office/officeart/2005/8/layout/hierarchy4"/>
    <dgm:cxn modelId="{48D1E273-F49F-477B-8D93-7AF4292B49B7}" type="presOf" srcId="{BD09E4D6-DBA1-4859-9556-DF3A4D57B7D5}" destId="{495E6B46-2860-4FE3-A6BD-8A3487BCADA5}" srcOrd="0" destOrd="0" presId="urn:microsoft.com/office/officeart/2005/8/layout/hierarchy4"/>
    <dgm:cxn modelId="{2FFA360C-29A9-441A-954B-D97A6EF2D18C}" type="presOf" srcId="{E6CFF34D-42CA-40CC-B125-CFA10A33AAE2}" destId="{9A65480C-1BD4-474F-8F8E-280A8F6B4379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A4D67FE4-9109-40C6-B6DC-78691880D4D5}" type="presOf" srcId="{84AEEC40-7DCF-4B5A-9DA3-EEEEF4AEF0C9}" destId="{7E0F7BA9-3C19-456D-A7AE-BCAAFE53BAD9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2E347025-009E-4AE9-AC73-48C525B2D2AD}" type="presParOf" srcId="{495E6B46-2860-4FE3-A6BD-8A3487BCADA5}" destId="{95AD0209-F804-46AD-9007-F4F6494A2DA8}" srcOrd="0" destOrd="0" presId="urn:microsoft.com/office/officeart/2005/8/layout/hierarchy4"/>
    <dgm:cxn modelId="{B3334C05-E979-4752-BBE3-BD68E123B2C9}" type="presParOf" srcId="{95AD0209-F804-46AD-9007-F4F6494A2DA8}" destId="{8C6EB73C-08F7-46FF-8F2D-918ACF886704}" srcOrd="0" destOrd="0" presId="urn:microsoft.com/office/officeart/2005/8/layout/hierarchy4"/>
    <dgm:cxn modelId="{BF003B81-D9BA-4C55-AB06-8DE84D285BBE}" type="presParOf" srcId="{95AD0209-F804-46AD-9007-F4F6494A2DA8}" destId="{64A7AC3A-B0D1-43A0-8A7C-43B58FCBEC12}" srcOrd="1" destOrd="0" presId="urn:microsoft.com/office/officeart/2005/8/layout/hierarchy4"/>
    <dgm:cxn modelId="{D77B1288-46D7-41E3-B9D5-B4AD60A9A2BA}" type="presParOf" srcId="{95AD0209-F804-46AD-9007-F4F6494A2DA8}" destId="{368A3A91-37C1-4186-80EB-A6193D8654A6}" srcOrd="2" destOrd="0" presId="urn:microsoft.com/office/officeart/2005/8/layout/hierarchy4"/>
    <dgm:cxn modelId="{17E8FF43-72A1-4280-9776-EAF2EBF46466}" type="presParOf" srcId="{368A3A91-37C1-4186-80EB-A6193D8654A6}" destId="{FDC69D09-BFE1-4B60-8840-03B9035D271F}" srcOrd="0" destOrd="0" presId="urn:microsoft.com/office/officeart/2005/8/layout/hierarchy4"/>
    <dgm:cxn modelId="{535502E6-4AEC-402D-B891-07EA6CC6A272}" type="presParOf" srcId="{FDC69D09-BFE1-4B60-8840-03B9035D271F}" destId="{7E0F7BA9-3C19-456D-A7AE-BCAAFE53BAD9}" srcOrd="0" destOrd="0" presId="urn:microsoft.com/office/officeart/2005/8/layout/hierarchy4"/>
    <dgm:cxn modelId="{5134B394-55E5-4A41-9ED9-54CDA1D5682D}" type="presParOf" srcId="{FDC69D09-BFE1-4B60-8840-03B9035D271F}" destId="{8AF67414-AB97-4991-BB97-AD2A16250BD6}" srcOrd="1" destOrd="0" presId="urn:microsoft.com/office/officeart/2005/8/layout/hierarchy4"/>
    <dgm:cxn modelId="{EC7FCF93-133F-463F-BB61-323A77282E58}" type="presParOf" srcId="{368A3A91-37C1-4186-80EB-A6193D8654A6}" destId="{73E6D1C4-953A-4830-AEA0-5C0F164EFA62}" srcOrd="1" destOrd="0" presId="urn:microsoft.com/office/officeart/2005/8/layout/hierarchy4"/>
    <dgm:cxn modelId="{F033713D-7F99-4FCF-B9CB-CB6201CACC8B}" type="presParOf" srcId="{368A3A91-37C1-4186-80EB-A6193D8654A6}" destId="{D40E6A59-19A4-4D38-86D2-5053885EC5E9}" srcOrd="2" destOrd="0" presId="urn:microsoft.com/office/officeart/2005/8/layout/hierarchy4"/>
    <dgm:cxn modelId="{C27D4E8B-5167-443A-A824-4504DADE5510}" type="presParOf" srcId="{D40E6A59-19A4-4D38-86D2-5053885EC5E9}" destId="{9A65480C-1BD4-474F-8F8E-280A8F6B4379}" srcOrd="0" destOrd="0" presId="urn:microsoft.com/office/officeart/2005/8/layout/hierarchy4"/>
    <dgm:cxn modelId="{C676F4DF-D004-4167-957F-F1EEA1C85856}" type="presParOf" srcId="{D40E6A59-19A4-4D38-86D2-5053885EC5E9}" destId="{CA8C8BC3-4AD8-4B75-B722-0DF7A1E2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b="1" dirty="0" smtClean="0"/>
            <a:t>Linux Kernel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/>
      <dgm:t>
        <a:bodyPr/>
        <a:lstStyle/>
        <a:p>
          <a:pPr latinLnBrk="1"/>
          <a:r>
            <a:rPr lang="en-US" altLang="ko-KR" b="1" dirty="0" smtClean="0"/>
            <a:t>Virtual Device Driver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/>
      <dgm:t>
        <a:bodyPr/>
        <a:lstStyle/>
        <a:p>
          <a:pPr latinLnBrk="1"/>
          <a:r>
            <a:rPr lang="en-US" altLang="ko-KR" b="1" dirty="0" smtClean="0"/>
            <a:t>Daemon Process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723BF7D8-5427-48AF-BDBC-12FE678D22A7}">
      <dgm:prSet phldrT="[Text]"/>
      <dgm:spPr/>
      <dgm:t>
        <a:bodyPr/>
        <a:lstStyle/>
        <a:p>
          <a:pPr latinLnBrk="1"/>
          <a:r>
            <a:rPr lang="en-US" altLang="ko-KR" b="1" dirty="0" smtClean="0"/>
            <a:t>Cache</a:t>
          </a:r>
        </a:p>
      </dgm:t>
    </dgm:pt>
    <dgm:pt modelId="{A78BC706-C2E1-4303-9D7E-97C010BB9CC9}" type="parTrans" cxnId="{BDB8E230-9620-4189-8F7E-C9DC0FD2C946}">
      <dgm:prSet/>
      <dgm:spPr/>
      <dgm:t>
        <a:bodyPr/>
        <a:lstStyle/>
        <a:p>
          <a:pPr latinLnBrk="1"/>
          <a:endParaRPr lang="ko-KR" altLang="en-US"/>
        </a:p>
      </dgm:t>
    </dgm:pt>
    <dgm:pt modelId="{F886A67F-B622-4E42-87C3-7CCE0A7BBD67}" type="sibTrans" cxnId="{BDB8E230-9620-4189-8F7E-C9DC0FD2C946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</dgm:pt>
    <dgm:pt modelId="{368A3A91-37C1-4186-80EB-A6193D8654A6}" type="pres">
      <dgm:prSet presAssocID="{9D607610-55A1-474E-A8EC-113C19D15716}" presName="horzOne" presStyleCnt="0"/>
      <dgm:spPr/>
    </dgm:pt>
    <dgm:pt modelId="{FDC69D09-BFE1-4B60-8840-03B9035D271F}" type="pres">
      <dgm:prSet presAssocID="{84AEEC40-7DCF-4B5A-9DA3-EEEEF4AEF0C9}" presName="vertTwo" presStyleCnt="0"/>
      <dgm:spPr/>
    </dgm:pt>
    <dgm:pt modelId="{7E0F7BA9-3C19-456D-A7AE-BCAAFE53BAD9}" type="pres">
      <dgm:prSet presAssocID="{84AEEC40-7DCF-4B5A-9DA3-EEEEF4AEF0C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</dgm:pt>
    <dgm:pt modelId="{73E6D1C4-953A-4830-AEA0-5C0F164EFA62}" type="pres">
      <dgm:prSet presAssocID="{47084897-264F-4958-BCEB-6AD2C838B85D}" presName="sibSpaceTwo" presStyleCnt="0"/>
      <dgm:spPr/>
    </dgm:pt>
    <dgm:pt modelId="{D40E6A59-19A4-4D38-86D2-5053885EC5E9}" type="pres">
      <dgm:prSet presAssocID="{E6CFF34D-42CA-40CC-B125-CFA10A33AAE2}" presName="vertTwo" presStyleCnt="0"/>
      <dgm:spPr/>
    </dgm:pt>
    <dgm:pt modelId="{9A65480C-1BD4-474F-8F8E-280A8F6B4379}" type="pres">
      <dgm:prSet presAssocID="{E6CFF34D-42CA-40CC-B125-CFA10A33AAE2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</dgm:pt>
    <dgm:pt modelId="{F4C675D1-DE4A-4908-84E9-7FA8B09DF14B}" type="pres">
      <dgm:prSet presAssocID="{C918E8EE-59F4-4878-BB2A-4F469FC7A921}" presName="sibSpaceTwo" presStyleCnt="0"/>
      <dgm:spPr/>
    </dgm:pt>
    <dgm:pt modelId="{0396952B-8C68-4663-A562-16896E5D62BA}" type="pres">
      <dgm:prSet presAssocID="{723BF7D8-5427-48AF-BDBC-12FE678D22A7}" presName="vertTwo" presStyleCnt="0"/>
      <dgm:spPr/>
    </dgm:pt>
    <dgm:pt modelId="{869CD24E-8101-4874-85B4-7FB97A2CE13C}" type="pres">
      <dgm:prSet presAssocID="{723BF7D8-5427-48AF-BDBC-12FE678D22A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88231E-908A-4A39-8915-1A42CB0370DF}" type="pres">
      <dgm:prSet presAssocID="{723BF7D8-5427-48AF-BDBC-12FE678D22A7}" presName="horzTwo" presStyleCnt="0"/>
      <dgm:spPr/>
    </dgm:pt>
  </dgm:ptLst>
  <dgm:cxnLst>
    <dgm:cxn modelId="{12216C38-9AB2-460A-BDE5-4188BDC14E31}" type="presOf" srcId="{84AEEC40-7DCF-4B5A-9DA3-EEEEF4AEF0C9}" destId="{7E0F7BA9-3C19-456D-A7AE-BCAAFE53BAD9}" srcOrd="0" destOrd="0" presId="urn:microsoft.com/office/officeart/2005/8/layout/hierarchy4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DBA38ADD-06E6-433F-A20B-48AC78C0CD85}" type="presOf" srcId="{BD09E4D6-DBA1-4859-9556-DF3A4D57B7D5}" destId="{495E6B46-2860-4FE3-A6BD-8A3487BCADA5}" srcOrd="0" destOrd="0" presId="urn:microsoft.com/office/officeart/2005/8/layout/hierarchy4"/>
    <dgm:cxn modelId="{0AA989F7-586C-440B-910B-A594657C03F3}" type="presOf" srcId="{723BF7D8-5427-48AF-BDBC-12FE678D22A7}" destId="{869CD24E-8101-4874-85B4-7FB97A2CE13C}" srcOrd="0" destOrd="0" presId="urn:microsoft.com/office/officeart/2005/8/layout/hierarchy4"/>
    <dgm:cxn modelId="{1564A9CB-133B-431C-9E18-E8F6FDDF9FDC}" type="presOf" srcId="{9D607610-55A1-474E-A8EC-113C19D15716}" destId="{8C6EB73C-08F7-46FF-8F2D-918ACF886704}" srcOrd="0" destOrd="0" presId="urn:microsoft.com/office/officeart/2005/8/layout/hierarchy4"/>
    <dgm:cxn modelId="{CBEDA4A5-EB04-40A2-A524-D982FD677709}" type="presOf" srcId="{E6CFF34D-42CA-40CC-B125-CFA10A33AAE2}" destId="{9A65480C-1BD4-474F-8F8E-280A8F6B4379}" srcOrd="0" destOrd="0" presId="urn:microsoft.com/office/officeart/2005/8/layout/hierarchy4"/>
    <dgm:cxn modelId="{BDB8E230-9620-4189-8F7E-C9DC0FD2C946}" srcId="{9D607610-55A1-474E-A8EC-113C19D15716}" destId="{723BF7D8-5427-48AF-BDBC-12FE678D22A7}" srcOrd="2" destOrd="0" parTransId="{A78BC706-C2E1-4303-9D7E-97C010BB9CC9}" sibTransId="{F886A67F-B622-4E42-87C3-7CCE0A7BBD67}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C9425190-BE42-4700-B6A4-6CAA86C3E756}" type="presParOf" srcId="{495E6B46-2860-4FE3-A6BD-8A3487BCADA5}" destId="{95AD0209-F804-46AD-9007-F4F6494A2DA8}" srcOrd="0" destOrd="0" presId="urn:microsoft.com/office/officeart/2005/8/layout/hierarchy4"/>
    <dgm:cxn modelId="{89C32A5A-96C3-4532-86E6-5A1F16E73961}" type="presParOf" srcId="{95AD0209-F804-46AD-9007-F4F6494A2DA8}" destId="{8C6EB73C-08F7-46FF-8F2D-918ACF886704}" srcOrd="0" destOrd="0" presId="urn:microsoft.com/office/officeart/2005/8/layout/hierarchy4"/>
    <dgm:cxn modelId="{1A146649-EDEE-4810-A714-B702FB941084}" type="presParOf" srcId="{95AD0209-F804-46AD-9007-F4F6494A2DA8}" destId="{64A7AC3A-B0D1-43A0-8A7C-43B58FCBEC12}" srcOrd="1" destOrd="0" presId="urn:microsoft.com/office/officeart/2005/8/layout/hierarchy4"/>
    <dgm:cxn modelId="{F5E46C52-AE50-4C48-A9B5-333365B10CF8}" type="presParOf" srcId="{95AD0209-F804-46AD-9007-F4F6494A2DA8}" destId="{368A3A91-37C1-4186-80EB-A6193D8654A6}" srcOrd="2" destOrd="0" presId="urn:microsoft.com/office/officeart/2005/8/layout/hierarchy4"/>
    <dgm:cxn modelId="{0FF7F2CA-E940-441E-A274-CEF82712E116}" type="presParOf" srcId="{368A3A91-37C1-4186-80EB-A6193D8654A6}" destId="{FDC69D09-BFE1-4B60-8840-03B9035D271F}" srcOrd="0" destOrd="0" presId="urn:microsoft.com/office/officeart/2005/8/layout/hierarchy4"/>
    <dgm:cxn modelId="{AF4AC5A0-39C3-4942-8DC6-FF5265CA1786}" type="presParOf" srcId="{FDC69D09-BFE1-4B60-8840-03B9035D271F}" destId="{7E0F7BA9-3C19-456D-A7AE-BCAAFE53BAD9}" srcOrd="0" destOrd="0" presId="urn:microsoft.com/office/officeart/2005/8/layout/hierarchy4"/>
    <dgm:cxn modelId="{595B65A8-9756-46F2-B89F-6769A4857E33}" type="presParOf" srcId="{FDC69D09-BFE1-4B60-8840-03B9035D271F}" destId="{8AF67414-AB97-4991-BB97-AD2A16250BD6}" srcOrd="1" destOrd="0" presId="urn:microsoft.com/office/officeart/2005/8/layout/hierarchy4"/>
    <dgm:cxn modelId="{914AED0E-E792-46F9-A2BD-8F88AEFAD18B}" type="presParOf" srcId="{368A3A91-37C1-4186-80EB-A6193D8654A6}" destId="{73E6D1C4-953A-4830-AEA0-5C0F164EFA62}" srcOrd="1" destOrd="0" presId="urn:microsoft.com/office/officeart/2005/8/layout/hierarchy4"/>
    <dgm:cxn modelId="{E5BF30C9-D156-48E8-ADC9-4B79E1C8ED07}" type="presParOf" srcId="{368A3A91-37C1-4186-80EB-A6193D8654A6}" destId="{D40E6A59-19A4-4D38-86D2-5053885EC5E9}" srcOrd="2" destOrd="0" presId="urn:microsoft.com/office/officeart/2005/8/layout/hierarchy4"/>
    <dgm:cxn modelId="{542B4D87-C16B-4AE9-B94A-BC595ACF1C40}" type="presParOf" srcId="{D40E6A59-19A4-4D38-86D2-5053885EC5E9}" destId="{9A65480C-1BD4-474F-8F8E-280A8F6B4379}" srcOrd="0" destOrd="0" presId="urn:microsoft.com/office/officeart/2005/8/layout/hierarchy4"/>
    <dgm:cxn modelId="{DD1127F9-0C7A-47E5-90F6-48D76E1AA149}" type="presParOf" srcId="{D40E6A59-19A4-4D38-86D2-5053885EC5E9}" destId="{CA8C8BC3-4AD8-4B75-B722-0DF7A1E26BD7}" srcOrd="1" destOrd="0" presId="urn:microsoft.com/office/officeart/2005/8/layout/hierarchy4"/>
    <dgm:cxn modelId="{A7C54DEC-E330-442D-8A3B-EEF3ACEE70F6}" type="presParOf" srcId="{368A3A91-37C1-4186-80EB-A6193D8654A6}" destId="{F4C675D1-DE4A-4908-84E9-7FA8B09DF14B}" srcOrd="3" destOrd="0" presId="urn:microsoft.com/office/officeart/2005/8/layout/hierarchy4"/>
    <dgm:cxn modelId="{5B5CE01D-8C72-4E65-B2E1-3B192C76E0A0}" type="presParOf" srcId="{368A3A91-37C1-4186-80EB-A6193D8654A6}" destId="{0396952B-8C68-4663-A562-16896E5D62BA}" srcOrd="4" destOrd="0" presId="urn:microsoft.com/office/officeart/2005/8/layout/hierarchy4"/>
    <dgm:cxn modelId="{924538AE-5E52-430C-AD84-E6AC893B3456}" type="presParOf" srcId="{0396952B-8C68-4663-A562-16896E5D62BA}" destId="{869CD24E-8101-4874-85B4-7FB97A2CE13C}" srcOrd="0" destOrd="0" presId="urn:microsoft.com/office/officeart/2005/8/layout/hierarchy4"/>
    <dgm:cxn modelId="{B4AFE264-1E09-4837-8020-6D998EA02447}" type="presParOf" srcId="{0396952B-8C68-4663-A562-16896E5D62BA}" destId="{C688231E-908A-4A39-8915-1A42CB0370D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173" y="406"/>
          <a:ext cx="3168005" cy="642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Restful</a:t>
          </a:r>
          <a:endParaRPr lang="ko-KR" altLang="en-US" sz="2100" b="1" kern="1200" dirty="0"/>
        </a:p>
      </dsp:txBody>
      <dsp:txXfrm>
        <a:off x="18993" y="19226"/>
        <a:ext cx="3130365" cy="604912"/>
      </dsp:txXfrm>
    </dsp:sp>
    <dsp:sp modelId="{1243F23A-47BE-4504-ADEF-C0564CF8F0A4}">
      <dsp:nvSpPr>
        <dsp:cNvPr id="0" name=""/>
        <dsp:cNvSpPr/>
      </dsp:nvSpPr>
      <dsp:spPr>
        <a:xfrm>
          <a:off x="173" y="698837"/>
          <a:ext cx="3168005" cy="6425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err="1" smtClean="0"/>
            <a:t>Javascript</a:t>
          </a:r>
          <a:endParaRPr lang="ko-KR" altLang="en-US" sz="2100" b="1" kern="1200" dirty="0"/>
        </a:p>
      </dsp:txBody>
      <dsp:txXfrm>
        <a:off x="18993" y="717657"/>
        <a:ext cx="3130365" cy="604912"/>
      </dsp:txXfrm>
    </dsp:sp>
    <dsp:sp modelId="{70D0A5E2-296A-4C30-8D32-E3A3AC2CA874}">
      <dsp:nvSpPr>
        <dsp:cNvPr id="0" name=""/>
        <dsp:cNvSpPr/>
      </dsp:nvSpPr>
      <dsp:spPr>
        <a:xfrm>
          <a:off x="173" y="1397269"/>
          <a:ext cx="1027239" cy="64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node.JS</a:t>
          </a:r>
          <a:endParaRPr lang="ko-KR" altLang="en-US" sz="1400" b="1" kern="1200" dirty="0"/>
        </a:p>
      </dsp:txBody>
      <dsp:txXfrm>
        <a:off x="18993" y="1416089"/>
        <a:ext cx="989599" cy="604912"/>
      </dsp:txXfrm>
    </dsp:sp>
    <dsp:sp modelId="{80F4B272-1676-44A2-8404-AA9D9BAA33AE}">
      <dsp:nvSpPr>
        <dsp:cNvPr id="0" name=""/>
        <dsp:cNvSpPr/>
      </dsp:nvSpPr>
      <dsp:spPr>
        <a:xfrm>
          <a:off x="1070556" y="1397269"/>
          <a:ext cx="1027239" cy="64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err="1" smtClean="0"/>
            <a:t>MongoDB</a:t>
          </a:r>
          <a:endParaRPr lang="ko-KR" altLang="en-US" sz="1400" b="1" kern="1200" dirty="0"/>
        </a:p>
      </dsp:txBody>
      <dsp:txXfrm>
        <a:off x="1089376" y="1416089"/>
        <a:ext cx="989599" cy="604912"/>
      </dsp:txXfrm>
    </dsp:sp>
    <dsp:sp modelId="{10DC7E2D-D037-4EC6-8C00-42F831326EB3}">
      <dsp:nvSpPr>
        <dsp:cNvPr id="0" name=""/>
        <dsp:cNvSpPr/>
      </dsp:nvSpPr>
      <dsp:spPr>
        <a:xfrm>
          <a:off x="2140939" y="1397269"/>
          <a:ext cx="1027239" cy="64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Ubuntu</a:t>
          </a:r>
          <a:endParaRPr lang="ko-KR" altLang="en-US" sz="1400" b="1" kern="1200" dirty="0"/>
        </a:p>
      </dsp:txBody>
      <dsp:txXfrm>
        <a:off x="2159759" y="1416089"/>
        <a:ext cx="989599" cy="604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045401" cy="58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Android Framework</a:t>
          </a:r>
        </a:p>
      </dsp:txBody>
      <dsp:txXfrm>
        <a:off x="17025" y="17025"/>
        <a:ext cx="3011351" cy="547215"/>
      </dsp:txXfrm>
    </dsp:sp>
    <dsp:sp modelId="{7E0F7BA9-3C19-456D-A7AE-BCAAFE53BAD9}">
      <dsp:nvSpPr>
        <dsp:cNvPr id="0" name=""/>
        <dsp:cNvSpPr/>
      </dsp:nvSpPr>
      <dsp:spPr>
        <a:xfrm>
          <a:off x="1125" y="661228"/>
          <a:ext cx="1461325" cy="581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Custom Notification</a:t>
          </a:r>
        </a:p>
      </dsp:txBody>
      <dsp:txXfrm>
        <a:off x="18150" y="678253"/>
        <a:ext cx="1427275" cy="547215"/>
      </dsp:txXfrm>
    </dsp:sp>
    <dsp:sp modelId="{9A65480C-1BD4-474F-8F8E-280A8F6B4379}">
      <dsp:nvSpPr>
        <dsp:cNvPr id="0" name=""/>
        <dsp:cNvSpPr/>
      </dsp:nvSpPr>
      <dsp:spPr>
        <a:xfrm>
          <a:off x="1585201" y="661228"/>
          <a:ext cx="1461325" cy="581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Custom Setting</a:t>
          </a:r>
        </a:p>
      </dsp:txBody>
      <dsp:txXfrm>
        <a:off x="1602226" y="678253"/>
        <a:ext cx="1427275" cy="547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033811" cy="639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Linux Kernel</a:t>
          </a:r>
        </a:p>
      </dsp:txBody>
      <dsp:txXfrm>
        <a:off x="18718" y="18718"/>
        <a:ext cx="2996375" cy="601630"/>
      </dsp:txXfrm>
    </dsp:sp>
    <dsp:sp modelId="{7E0F7BA9-3C19-456D-A7AE-BCAAFE53BAD9}">
      <dsp:nvSpPr>
        <dsp:cNvPr id="0" name=""/>
        <dsp:cNvSpPr/>
      </dsp:nvSpPr>
      <dsp:spPr>
        <a:xfrm>
          <a:off x="1091" y="719519"/>
          <a:ext cx="957642" cy="639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/>
            <a:t>Virtual Device Driver</a:t>
          </a:r>
        </a:p>
      </dsp:txBody>
      <dsp:txXfrm>
        <a:off x="19809" y="738237"/>
        <a:ext cx="920206" cy="601630"/>
      </dsp:txXfrm>
    </dsp:sp>
    <dsp:sp modelId="{9A65480C-1BD4-474F-8F8E-280A8F6B4379}">
      <dsp:nvSpPr>
        <dsp:cNvPr id="0" name=""/>
        <dsp:cNvSpPr/>
      </dsp:nvSpPr>
      <dsp:spPr>
        <a:xfrm>
          <a:off x="1039175" y="719519"/>
          <a:ext cx="957642" cy="639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/>
            <a:t>Daemon Process</a:t>
          </a:r>
        </a:p>
      </dsp:txBody>
      <dsp:txXfrm>
        <a:off x="1057893" y="738237"/>
        <a:ext cx="920206" cy="601630"/>
      </dsp:txXfrm>
    </dsp:sp>
    <dsp:sp modelId="{869CD24E-8101-4874-85B4-7FB97A2CE13C}">
      <dsp:nvSpPr>
        <dsp:cNvPr id="0" name=""/>
        <dsp:cNvSpPr/>
      </dsp:nvSpPr>
      <dsp:spPr>
        <a:xfrm>
          <a:off x="2077260" y="719519"/>
          <a:ext cx="957642" cy="639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/>
            <a:t>Cache</a:t>
          </a:r>
        </a:p>
      </dsp:txBody>
      <dsp:txXfrm>
        <a:off x="2095978" y="738237"/>
        <a:ext cx="920206" cy="60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0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2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9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5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4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9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6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8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0C36-234D-42B6-A13F-F93C5DF4F683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8EEFE-A717-4A7D-862B-72C9B81C6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microsoft.com/office/2007/relationships/hdphoto" Target="../media/hdphoto2.wdp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5" b="98358" l="7047" r="932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62" y="1760461"/>
            <a:ext cx="2160240" cy="397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Jake\Desktop\cloud.jpg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889" b="82222" l="1333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13950"/>
          <a:stretch/>
        </p:blipFill>
        <p:spPr bwMode="auto">
          <a:xfrm>
            <a:off x="357338" y="1883727"/>
            <a:ext cx="4392488" cy="37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1"/>
          <p:cNvGraphicFramePr/>
          <p:nvPr>
            <p:extLst>
              <p:ext uri="{D42A27DB-BD31-4B8C-83A1-F6EECF244321}">
                <p14:modId xmlns:p14="http://schemas.microsoft.com/office/powerpoint/2010/main" val="1517788822"/>
              </p:ext>
            </p:extLst>
          </p:nvPr>
        </p:nvGraphicFramePr>
        <p:xfrm>
          <a:off x="1005410" y="2790029"/>
          <a:ext cx="3168352" cy="2040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41277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Dark Cloud </a:t>
            </a:r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graphicFrame>
        <p:nvGraphicFramePr>
          <p:cNvPr id="8" name="Diagram 10"/>
          <p:cNvGraphicFramePr/>
          <p:nvPr>
            <p:extLst>
              <p:ext uri="{D42A27DB-BD31-4B8C-83A1-F6EECF244321}">
                <p14:modId xmlns:p14="http://schemas.microsoft.com/office/powerpoint/2010/main" val="3745871665"/>
              </p:ext>
            </p:extLst>
          </p:nvPr>
        </p:nvGraphicFramePr>
        <p:xfrm>
          <a:off x="5076056" y="2420888"/>
          <a:ext cx="3047652" cy="124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98455" y="1412776"/>
            <a:ext cx="259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Custom Android</a:t>
            </a:r>
          </a:p>
        </p:txBody>
      </p:sp>
      <p:graphicFrame>
        <p:nvGraphicFramePr>
          <p:cNvPr id="10" name="Diagram 10"/>
          <p:cNvGraphicFramePr/>
          <p:nvPr>
            <p:extLst>
              <p:ext uri="{D42A27DB-BD31-4B8C-83A1-F6EECF244321}">
                <p14:modId xmlns:p14="http://schemas.microsoft.com/office/powerpoint/2010/main" val="422715464"/>
              </p:ext>
            </p:extLst>
          </p:nvPr>
        </p:nvGraphicFramePr>
        <p:xfrm>
          <a:off x="5076056" y="3798097"/>
          <a:ext cx="3035994" cy="1359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32160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최현빈</cp:lastModifiedBy>
  <cp:revision>2</cp:revision>
  <dcterms:created xsi:type="dcterms:W3CDTF">2013-11-24T09:44:45Z</dcterms:created>
  <dcterms:modified xsi:type="dcterms:W3CDTF">2013-11-26T14:39:03Z</dcterms:modified>
</cp:coreProperties>
</file>