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4" r:id="rId6"/>
    <p:sldId id="266" r:id="rId7"/>
    <p:sldId id="279" r:id="rId8"/>
    <p:sldId id="268" r:id="rId9"/>
    <p:sldId id="280" r:id="rId10"/>
    <p:sldId id="270" r:id="rId11"/>
    <p:sldId id="271" r:id="rId12"/>
    <p:sldId id="276" r:id="rId13"/>
    <p:sldId id="277" r:id="rId14"/>
    <p:sldId id="278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dirty="0" err="1" smtClean="0"/>
            <a:t>Javascript</a:t>
          </a:r>
          <a:endParaRPr lang="ko-KR" altLang="en-US" dirty="0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F63EFF30-1977-4E89-A656-E9FA5F5F2254}">
      <dgm:prSet phldrT="[Text]"/>
      <dgm:spPr/>
      <dgm:t>
        <a:bodyPr/>
        <a:lstStyle/>
        <a:p>
          <a:pPr latinLnBrk="1"/>
          <a:r>
            <a:rPr lang="en-US" altLang="ko-KR" dirty="0" err="1" smtClean="0"/>
            <a:t>NodeJS</a:t>
          </a:r>
          <a:endParaRPr lang="ko-KR" altLang="en-US" dirty="0"/>
        </a:p>
      </dgm:t>
    </dgm:pt>
    <dgm:pt modelId="{608DEC5D-B910-4277-81DF-4AFE5E28B829}" type="par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5245AC5A-A8BF-4507-AEF0-F38D5E295B82}" type="sib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DAA618FB-8176-425D-A7F7-EA9C07D4D16E}">
      <dgm:prSet phldrT="[Text]"/>
      <dgm:spPr/>
      <dgm:t>
        <a:bodyPr/>
        <a:lstStyle/>
        <a:p>
          <a:pPr latinLnBrk="1"/>
          <a:r>
            <a:rPr lang="en-US" altLang="ko-KR" dirty="0" smtClean="0"/>
            <a:t>Ubuntu</a:t>
          </a:r>
          <a:endParaRPr lang="ko-KR" altLang="en-US" dirty="0"/>
        </a:p>
      </dgm:t>
    </dgm:pt>
    <dgm:pt modelId="{47E5162E-FB47-49DA-9770-DD27651E2F98}" type="parTrans" cxnId="{2F6D0C2E-968A-44AC-945A-7AF7F605383F}">
      <dgm:prSet/>
      <dgm:spPr/>
      <dgm:t>
        <a:bodyPr/>
        <a:lstStyle/>
        <a:p>
          <a:pPr latinLnBrk="1"/>
          <a:endParaRPr lang="ko-KR" altLang="en-US"/>
        </a:p>
      </dgm:t>
    </dgm:pt>
    <dgm:pt modelId="{91DD4872-913A-4162-A7A6-0AB86D12FA4C}" type="sibTrans" cxnId="{2F6D0C2E-968A-44AC-945A-7AF7F605383F}">
      <dgm:prSet/>
      <dgm:spPr/>
      <dgm:t>
        <a:bodyPr/>
        <a:lstStyle/>
        <a:p>
          <a:pPr latinLnBrk="1"/>
          <a:endParaRPr lang="ko-KR" altLang="en-US"/>
        </a:p>
      </dgm:t>
    </dgm:pt>
    <dgm:pt modelId="{69C54890-24D8-40F3-8BA9-D2C869CC1303}">
      <dgm:prSet phldrT="[Text]"/>
      <dgm:spPr/>
      <dgm:t>
        <a:bodyPr/>
        <a:lstStyle/>
        <a:p>
          <a:pPr latinLnBrk="1"/>
          <a:r>
            <a:rPr lang="en-US" altLang="ko-KR" dirty="0" smtClean="0"/>
            <a:t>MySQL</a:t>
          </a:r>
          <a:endParaRPr lang="ko-KR" altLang="en-US" dirty="0"/>
        </a:p>
      </dgm:t>
    </dgm:pt>
    <dgm:pt modelId="{486BFE67-E170-4340-BE5D-79DF3B199044}" type="parTrans" cxnId="{084F776D-9FAA-448D-9617-42D70987A69D}">
      <dgm:prSet/>
      <dgm:spPr/>
      <dgm:t>
        <a:bodyPr/>
        <a:lstStyle/>
        <a:p>
          <a:pPr latinLnBrk="1"/>
          <a:endParaRPr lang="ko-KR" altLang="en-US"/>
        </a:p>
      </dgm:t>
    </dgm:pt>
    <dgm:pt modelId="{F8DC1420-F1E9-4B00-9841-68C5E4B74576}" type="sibTrans" cxnId="{084F776D-9FAA-448D-9617-42D70987A69D}">
      <dgm:prSet/>
      <dgm:spPr/>
      <dgm:t>
        <a:bodyPr/>
        <a:lstStyle/>
        <a:p>
          <a:pPr latinLnBrk="1"/>
          <a:endParaRPr lang="ko-KR" altLang="en-US"/>
        </a:p>
      </dgm:t>
    </dgm:pt>
    <dgm:pt modelId="{819CBEC7-75B2-41B9-83E5-8B85DE3E0073}">
      <dgm:prSet phldrT="[Text]"/>
      <dgm:spPr/>
      <dgm:t>
        <a:bodyPr/>
        <a:lstStyle/>
        <a:p>
          <a:pPr latinLnBrk="1"/>
          <a:r>
            <a:rPr lang="en-US" altLang="ko-KR" dirty="0" smtClean="0"/>
            <a:t>Restful</a:t>
          </a:r>
          <a:endParaRPr lang="ko-KR" altLang="en-US" dirty="0"/>
        </a:p>
      </dgm:t>
    </dgm:pt>
    <dgm:pt modelId="{0AF42CDA-D6F4-46AC-8CA7-6AD08CE0CD64}" type="parTrans" cxnId="{D04403FF-A506-4F36-9D0B-683142DA937B}">
      <dgm:prSet/>
      <dgm:spPr/>
      <dgm:t>
        <a:bodyPr/>
        <a:lstStyle/>
        <a:p>
          <a:pPr latinLnBrk="1"/>
          <a:endParaRPr lang="ko-KR" altLang="en-US"/>
        </a:p>
      </dgm:t>
    </dgm:pt>
    <dgm:pt modelId="{34C559A1-30AD-4BB0-8B6B-F148CF5800BF}" type="sibTrans" cxnId="{D04403FF-A506-4F36-9D0B-683142DA937B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2863FFE9-A94D-4CB3-850D-9F976A04516B}" type="pres">
      <dgm:prSet presAssocID="{F63EFF30-1977-4E89-A656-E9FA5F5F2254}" presName="vertTwo" presStyleCnt="0"/>
      <dgm:spPr/>
    </dgm:pt>
    <dgm:pt modelId="{21117BAF-E654-46F0-8694-4BF8AD2D1CEF}" type="pres">
      <dgm:prSet presAssocID="{F63EFF30-1977-4E89-A656-E9FA5F5F225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6FE7E9-CDDE-4D6E-B1E2-9B979AD3892D}" type="pres">
      <dgm:prSet presAssocID="{F63EFF30-1977-4E89-A656-E9FA5F5F2254}" presName="parTransTwo" presStyleCnt="0"/>
      <dgm:spPr/>
    </dgm:pt>
    <dgm:pt modelId="{69139B2E-54B5-48E7-9C23-B201456E0CEA}" type="pres">
      <dgm:prSet presAssocID="{F63EFF30-1977-4E89-A656-E9FA5F5F2254}" presName="horzTwo" presStyleCnt="0"/>
      <dgm:spPr/>
    </dgm:pt>
    <dgm:pt modelId="{96F26001-3C30-4E2C-B343-3F8ABB9E0208}" type="pres">
      <dgm:prSet presAssocID="{DAA618FB-8176-425D-A7F7-EA9C07D4D16E}" presName="vertThree" presStyleCnt="0"/>
      <dgm:spPr/>
    </dgm:pt>
    <dgm:pt modelId="{6D573E40-B5CC-43D9-AE8E-87C0E655A76D}" type="pres">
      <dgm:prSet presAssocID="{DAA618FB-8176-425D-A7F7-EA9C07D4D16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E2C433-14D8-46A4-8458-11823A5E876E}" type="pres">
      <dgm:prSet presAssocID="{DAA618FB-8176-425D-A7F7-EA9C07D4D16E}" presName="horzThree" presStyleCnt="0"/>
      <dgm:spPr/>
    </dgm:pt>
    <dgm:pt modelId="{3D3A962E-F19B-4335-BDDF-8662345AF5D0}" type="pres">
      <dgm:prSet presAssocID="{91DD4872-913A-4162-A7A6-0AB86D12FA4C}" presName="sibSpaceThree" presStyleCnt="0"/>
      <dgm:spPr/>
    </dgm:pt>
    <dgm:pt modelId="{E42AB744-4D6D-4D2F-B602-48131F5B7F8A}" type="pres">
      <dgm:prSet presAssocID="{69C54890-24D8-40F3-8BA9-D2C869CC1303}" presName="vertThree" presStyleCnt="0"/>
      <dgm:spPr/>
    </dgm:pt>
    <dgm:pt modelId="{E129B3BC-C67A-47E0-8B1B-7DC3401C0A07}" type="pres">
      <dgm:prSet presAssocID="{69C54890-24D8-40F3-8BA9-D2C869CC130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62671-C9BA-4322-AA3F-1A88ED7DCBEA}" type="pres">
      <dgm:prSet presAssocID="{69C54890-24D8-40F3-8BA9-D2C869CC1303}" presName="horzThree" presStyleCnt="0"/>
      <dgm:spPr/>
    </dgm:pt>
    <dgm:pt modelId="{C05350D6-3A14-4E33-A92C-3824D0F11A74}" type="pres">
      <dgm:prSet presAssocID="{5245AC5A-A8BF-4507-AEF0-F38D5E295B82}" presName="sibSpaceTwo" presStyleCnt="0"/>
      <dgm:spPr/>
    </dgm:pt>
    <dgm:pt modelId="{E6E9D79F-5329-41AE-BE9C-78CEFF0C6199}" type="pres">
      <dgm:prSet presAssocID="{819CBEC7-75B2-41B9-83E5-8B85DE3E0073}" presName="vertTwo" presStyleCnt="0"/>
      <dgm:spPr/>
    </dgm:pt>
    <dgm:pt modelId="{548F739C-2233-4E6E-8B4D-1480C69A6A41}" type="pres">
      <dgm:prSet presAssocID="{819CBEC7-75B2-41B9-83E5-8B85DE3E0073}" presName="txTwo" presStyleLbl="node2" presStyleIdx="1" presStyleCnt="2" custScaleY="201654" custLinFactNeighborX="2079" custLinFactNeighborY="-12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CBD01-7BB0-4CF7-BA7C-4A31F22416D1}" type="pres">
      <dgm:prSet presAssocID="{819CBEC7-75B2-41B9-83E5-8B85DE3E0073}" presName="horzTwo" presStyleCnt="0"/>
      <dgm:spPr/>
    </dgm:pt>
  </dgm:ptLst>
  <dgm:cxnLst>
    <dgm:cxn modelId="{045B5056-96AD-4ED7-BA79-5D23D98B807B}" type="presOf" srcId="{819CBEC7-75B2-41B9-83E5-8B85DE3E0073}" destId="{548F739C-2233-4E6E-8B4D-1480C69A6A41}" srcOrd="0" destOrd="0" presId="urn:microsoft.com/office/officeart/2005/8/layout/hierarchy4"/>
    <dgm:cxn modelId="{94779D22-2D2F-4E0B-AB65-605D2E746826}" type="presOf" srcId="{F63EFF30-1977-4E89-A656-E9FA5F5F2254}" destId="{21117BAF-E654-46F0-8694-4BF8AD2D1CEF}" srcOrd="0" destOrd="0" presId="urn:microsoft.com/office/officeart/2005/8/layout/hierarchy4"/>
    <dgm:cxn modelId="{D04403FF-A506-4F36-9D0B-683142DA937B}" srcId="{9D607610-55A1-474E-A8EC-113C19D15716}" destId="{819CBEC7-75B2-41B9-83E5-8B85DE3E0073}" srcOrd="1" destOrd="0" parTransId="{0AF42CDA-D6F4-46AC-8CA7-6AD08CE0CD64}" sibTransId="{34C559A1-30AD-4BB0-8B6B-F148CF5800BF}"/>
    <dgm:cxn modelId="{633F3773-2795-4AB0-8E67-6B63905AC825}" srcId="{9D607610-55A1-474E-A8EC-113C19D15716}" destId="{F63EFF30-1977-4E89-A656-E9FA5F5F2254}" srcOrd="0" destOrd="0" parTransId="{608DEC5D-B910-4277-81DF-4AFE5E28B829}" sibTransId="{5245AC5A-A8BF-4507-AEF0-F38D5E295B82}"/>
    <dgm:cxn modelId="{27D8DF04-07B4-4B78-94C0-2259BE67136F}" type="presOf" srcId="{9D607610-55A1-474E-A8EC-113C19D15716}" destId="{8C6EB73C-08F7-46FF-8F2D-918ACF886704}" srcOrd="0" destOrd="0" presId="urn:microsoft.com/office/officeart/2005/8/layout/hierarchy4"/>
    <dgm:cxn modelId="{70059177-3645-41D0-99FF-DE3B3799EC8A}" type="presOf" srcId="{BD09E4D6-DBA1-4859-9556-DF3A4D57B7D5}" destId="{495E6B46-2860-4FE3-A6BD-8A3487BCADA5}" srcOrd="0" destOrd="0" presId="urn:microsoft.com/office/officeart/2005/8/layout/hierarchy4"/>
    <dgm:cxn modelId="{EAB060C0-D3F9-4AF5-B78F-E67E782B056D}" type="presOf" srcId="{DAA618FB-8176-425D-A7F7-EA9C07D4D16E}" destId="{6D573E40-B5CC-43D9-AE8E-87C0E655A76D}" srcOrd="0" destOrd="0" presId="urn:microsoft.com/office/officeart/2005/8/layout/hierarchy4"/>
    <dgm:cxn modelId="{084F776D-9FAA-448D-9617-42D70987A69D}" srcId="{F63EFF30-1977-4E89-A656-E9FA5F5F2254}" destId="{69C54890-24D8-40F3-8BA9-D2C869CC1303}" srcOrd="1" destOrd="0" parTransId="{486BFE67-E170-4340-BE5D-79DF3B199044}" sibTransId="{F8DC1420-F1E9-4B00-9841-68C5E4B74576}"/>
    <dgm:cxn modelId="{93B378DD-ED68-4FCF-BF46-94A59B9C334F}" type="presOf" srcId="{69C54890-24D8-40F3-8BA9-D2C869CC1303}" destId="{E129B3BC-C67A-47E0-8B1B-7DC3401C0A07}" srcOrd="0" destOrd="0" presId="urn:microsoft.com/office/officeart/2005/8/layout/hierarchy4"/>
    <dgm:cxn modelId="{2F6D0C2E-968A-44AC-945A-7AF7F605383F}" srcId="{F63EFF30-1977-4E89-A656-E9FA5F5F2254}" destId="{DAA618FB-8176-425D-A7F7-EA9C07D4D16E}" srcOrd="0" destOrd="0" parTransId="{47E5162E-FB47-49DA-9770-DD27651E2F98}" sibTransId="{91DD4872-913A-4162-A7A6-0AB86D12FA4C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8228B7D2-B6FB-4A7D-8466-28D430BF4A32}" type="presParOf" srcId="{495E6B46-2860-4FE3-A6BD-8A3487BCADA5}" destId="{95AD0209-F804-46AD-9007-F4F6494A2DA8}" srcOrd="0" destOrd="0" presId="urn:microsoft.com/office/officeart/2005/8/layout/hierarchy4"/>
    <dgm:cxn modelId="{6D36E199-608C-468F-A7F0-9C670EE9F538}" type="presParOf" srcId="{95AD0209-F804-46AD-9007-F4F6494A2DA8}" destId="{8C6EB73C-08F7-46FF-8F2D-918ACF886704}" srcOrd="0" destOrd="0" presId="urn:microsoft.com/office/officeart/2005/8/layout/hierarchy4"/>
    <dgm:cxn modelId="{A80FC14C-4519-4169-9666-3DD94D68ACB9}" type="presParOf" srcId="{95AD0209-F804-46AD-9007-F4F6494A2DA8}" destId="{64A7AC3A-B0D1-43A0-8A7C-43B58FCBEC12}" srcOrd="1" destOrd="0" presId="urn:microsoft.com/office/officeart/2005/8/layout/hierarchy4"/>
    <dgm:cxn modelId="{C379474D-309C-49E9-A20C-991E6A82C358}" type="presParOf" srcId="{95AD0209-F804-46AD-9007-F4F6494A2DA8}" destId="{368A3A91-37C1-4186-80EB-A6193D8654A6}" srcOrd="2" destOrd="0" presId="urn:microsoft.com/office/officeart/2005/8/layout/hierarchy4"/>
    <dgm:cxn modelId="{EBD0E176-512A-434B-A9E4-19386A5F20FE}" type="presParOf" srcId="{368A3A91-37C1-4186-80EB-A6193D8654A6}" destId="{2863FFE9-A94D-4CB3-850D-9F976A04516B}" srcOrd="0" destOrd="0" presId="urn:microsoft.com/office/officeart/2005/8/layout/hierarchy4"/>
    <dgm:cxn modelId="{DA3F8A66-86C7-43D4-8D5F-C4CA3CD2AF7A}" type="presParOf" srcId="{2863FFE9-A94D-4CB3-850D-9F976A04516B}" destId="{21117BAF-E654-46F0-8694-4BF8AD2D1CEF}" srcOrd="0" destOrd="0" presId="urn:microsoft.com/office/officeart/2005/8/layout/hierarchy4"/>
    <dgm:cxn modelId="{06ED6658-25F9-4181-AB58-621D053B897B}" type="presParOf" srcId="{2863FFE9-A94D-4CB3-850D-9F976A04516B}" destId="{516FE7E9-CDDE-4D6E-B1E2-9B979AD3892D}" srcOrd="1" destOrd="0" presId="urn:microsoft.com/office/officeart/2005/8/layout/hierarchy4"/>
    <dgm:cxn modelId="{F48F3BDF-1BB0-4544-8B48-CD37A2C91063}" type="presParOf" srcId="{2863FFE9-A94D-4CB3-850D-9F976A04516B}" destId="{69139B2E-54B5-48E7-9C23-B201456E0CEA}" srcOrd="2" destOrd="0" presId="urn:microsoft.com/office/officeart/2005/8/layout/hierarchy4"/>
    <dgm:cxn modelId="{060F2D31-6D93-44A1-8ED6-3CF5D6A31060}" type="presParOf" srcId="{69139B2E-54B5-48E7-9C23-B201456E0CEA}" destId="{96F26001-3C30-4E2C-B343-3F8ABB9E0208}" srcOrd="0" destOrd="0" presId="urn:microsoft.com/office/officeart/2005/8/layout/hierarchy4"/>
    <dgm:cxn modelId="{5CD2C1F2-6261-45D0-A7E8-0EBC9822DDDD}" type="presParOf" srcId="{96F26001-3C30-4E2C-B343-3F8ABB9E0208}" destId="{6D573E40-B5CC-43D9-AE8E-87C0E655A76D}" srcOrd="0" destOrd="0" presId="urn:microsoft.com/office/officeart/2005/8/layout/hierarchy4"/>
    <dgm:cxn modelId="{AFD3CE3F-FC44-44B1-A241-015D612688E7}" type="presParOf" srcId="{96F26001-3C30-4E2C-B343-3F8ABB9E0208}" destId="{67E2C433-14D8-46A4-8458-11823A5E876E}" srcOrd="1" destOrd="0" presId="urn:microsoft.com/office/officeart/2005/8/layout/hierarchy4"/>
    <dgm:cxn modelId="{249A3156-FA14-45E8-9840-253FCFF39FC4}" type="presParOf" srcId="{69139B2E-54B5-48E7-9C23-B201456E0CEA}" destId="{3D3A962E-F19B-4335-BDDF-8662345AF5D0}" srcOrd="1" destOrd="0" presId="urn:microsoft.com/office/officeart/2005/8/layout/hierarchy4"/>
    <dgm:cxn modelId="{F771E7D6-A569-4173-A78B-AE498372AF15}" type="presParOf" srcId="{69139B2E-54B5-48E7-9C23-B201456E0CEA}" destId="{E42AB744-4D6D-4D2F-B602-48131F5B7F8A}" srcOrd="2" destOrd="0" presId="urn:microsoft.com/office/officeart/2005/8/layout/hierarchy4"/>
    <dgm:cxn modelId="{73648700-3CCC-4F21-BA50-9E7CE4714D5A}" type="presParOf" srcId="{E42AB744-4D6D-4D2F-B602-48131F5B7F8A}" destId="{E129B3BC-C67A-47E0-8B1B-7DC3401C0A07}" srcOrd="0" destOrd="0" presId="urn:microsoft.com/office/officeart/2005/8/layout/hierarchy4"/>
    <dgm:cxn modelId="{8290CBC4-615F-4006-A6BE-E5FB693BB01C}" type="presParOf" srcId="{E42AB744-4D6D-4D2F-B602-48131F5B7F8A}" destId="{F0F62671-C9BA-4322-AA3F-1A88ED7DCBEA}" srcOrd="1" destOrd="0" presId="urn:microsoft.com/office/officeart/2005/8/layout/hierarchy4"/>
    <dgm:cxn modelId="{8496BF52-8FFB-4D1C-AB2F-5951AF53C246}" type="presParOf" srcId="{368A3A91-37C1-4186-80EB-A6193D8654A6}" destId="{C05350D6-3A14-4E33-A92C-3824D0F11A74}" srcOrd="1" destOrd="0" presId="urn:microsoft.com/office/officeart/2005/8/layout/hierarchy4"/>
    <dgm:cxn modelId="{C7A971B5-EB26-4CE3-9E32-8C27842D2D33}" type="presParOf" srcId="{368A3A91-37C1-4186-80EB-A6193D8654A6}" destId="{E6E9D79F-5329-41AE-BE9C-78CEFF0C6199}" srcOrd="2" destOrd="0" presId="urn:microsoft.com/office/officeart/2005/8/layout/hierarchy4"/>
    <dgm:cxn modelId="{3D47CB05-CDFB-4799-81E8-6464FE804E44}" type="presParOf" srcId="{E6E9D79F-5329-41AE-BE9C-78CEFF0C6199}" destId="{548F739C-2233-4E6E-8B4D-1480C69A6A41}" srcOrd="0" destOrd="0" presId="urn:microsoft.com/office/officeart/2005/8/layout/hierarchy4"/>
    <dgm:cxn modelId="{B99B440A-722D-4EED-A787-900533090504}" type="presParOf" srcId="{E6E9D79F-5329-41AE-BE9C-78CEFF0C6199}" destId="{3EACBD01-7BB0-4CF7-BA7C-4A31F22416D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819CBEC7-75B2-41B9-83E5-8B85DE3E0073}">
      <dgm:prSet phldrT="[Text]"/>
      <dgm:spPr/>
      <dgm:t>
        <a:bodyPr/>
        <a:lstStyle/>
        <a:p>
          <a:pPr latinLnBrk="1"/>
          <a:r>
            <a:rPr lang="en-US" altLang="ko-KR" dirty="0" smtClean="0"/>
            <a:t>Signal</a:t>
          </a:r>
          <a:endParaRPr lang="ko-KR" altLang="en-US" dirty="0"/>
        </a:p>
      </dgm:t>
    </dgm:pt>
    <dgm:pt modelId="{69C54890-24D8-40F3-8BA9-D2C869CC1303}">
      <dgm:prSet phldrT="[Text]"/>
      <dgm:spPr/>
      <dgm:t>
        <a:bodyPr/>
        <a:lstStyle/>
        <a:p>
          <a:pPr latinLnBrk="1"/>
          <a:r>
            <a:rPr lang="en-US" altLang="ko-KR" dirty="0" smtClean="0"/>
            <a:t>Cache</a:t>
          </a:r>
          <a:endParaRPr lang="ko-KR" altLang="en-US" dirty="0"/>
        </a:p>
      </dgm:t>
    </dgm:pt>
    <dgm:pt modelId="{DAA618FB-8176-425D-A7F7-EA9C07D4D16E}">
      <dgm:prSet phldrT="[Text]"/>
      <dgm:spPr/>
      <dgm:t>
        <a:bodyPr/>
        <a:lstStyle/>
        <a:p>
          <a:pPr latinLnBrk="1"/>
          <a:r>
            <a:rPr lang="en-US" altLang="ko-KR" dirty="0" smtClean="0"/>
            <a:t>Android</a:t>
          </a:r>
          <a:endParaRPr lang="ko-KR" altLang="en-US" dirty="0"/>
        </a:p>
      </dgm:t>
    </dgm:pt>
    <dgm:pt modelId="{F63EFF30-1977-4E89-A656-E9FA5F5F2254}">
      <dgm:prSet phldrT="[Text]"/>
      <dgm:spPr/>
      <dgm:t>
        <a:bodyPr/>
        <a:lstStyle/>
        <a:p>
          <a:pPr latinLnBrk="1"/>
          <a:r>
            <a:rPr lang="en-US" altLang="ko-KR" dirty="0" smtClean="0"/>
            <a:t>Daemon Process</a:t>
          </a:r>
          <a:endParaRPr lang="ko-KR" altLang="en-US" dirty="0"/>
        </a:p>
      </dgm:t>
    </dgm:pt>
    <dgm:pt modelId="{F8DC1420-F1E9-4B00-9841-68C5E4B74576}" type="sibTrans" cxnId="{084F776D-9FAA-448D-9617-42D70987A69D}">
      <dgm:prSet/>
      <dgm:spPr/>
      <dgm:t>
        <a:bodyPr/>
        <a:lstStyle/>
        <a:p>
          <a:pPr latinLnBrk="1"/>
          <a:endParaRPr lang="ko-KR" altLang="en-US"/>
        </a:p>
      </dgm:t>
    </dgm:pt>
    <dgm:pt modelId="{486BFE67-E170-4340-BE5D-79DF3B199044}" type="parTrans" cxnId="{084F776D-9FAA-448D-9617-42D70987A69D}">
      <dgm:prSet/>
      <dgm:spPr/>
      <dgm:t>
        <a:bodyPr/>
        <a:lstStyle/>
        <a:p>
          <a:pPr latinLnBrk="1"/>
          <a:endParaRPr lang="ko-KR" altLang="en-US"/>
        </a:p>
      </dgm:t>
    </dgm:pt>
    <dgm:pt modelId="{91DD4872-913A-4162-A7A6-0AB86D12FA4C}" type="sibTrans" cxnId="{2F6D0C2E-968A-44AC-945A-7AF7F605383F}">
      <dgm:prSet/>
      <dgm:spPr/>
      <dgm:t>
        <a:bodyPr/>
        <a:lstStyle/>
        <a:p>
          <a:pPr latinLnBrk="1"/>
          <a:endParaRPr lang="ko-KR" altLang="en-US"/>
        </a:p>
      </dgm:t>
    </dgm:pt>
    <dgm:pt modelId="{47E5162E-FB47-49DA-9770-DD27651E2F98}" type="parTrans" cxnId="{2F6D0C2E-968A-44AC-945A-7AF7F605383F}">
      <dgm:prSet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dirty="0" smtClean="0"/>
            <a:t>Virtual Driver</a:t>
          </a:r>
          <a:endParaRPr lang="ko-KR" altLang="en-US" dirty="0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34C559A1-30AD-4BB0-8B6B-F148CF5800BF}" type="sibTrans" cxnId="{D04403FF-A506-4F36-9D0B-683142DA937B}">
      <dgm:prSet/>
      <dgm:spPr/>
      <dgm:t>
        <a:bodyPr/>
        <a:lstStyle/>
        <a:p>
          <a:pPr latinLnBrk="1"/>
          <a:endParaRPr lang="ko-KR" altLang="en-US"/>
        </a:p>
      </dgm:t>
    </dgm:pt>
    <dgm:pt modelId="{0AF42CDA-D6F4-46AC-8CA7-6AD08CE0CD64}" type="parTrans" cxnId="{D04403FF-A506-4F36-9D0B-683142DA937B}">
      <dgm:prSet/>
      <dgm:spPr/>
      <dgm:t>
        <a:bodyPr/>
        <a:lstStyle/>
        <a:p>
          <a:pPr latinLnBrk="1"/>
          <a:endParaRPr lang="ko-KR" altLang="en-US"/>
        </a:p>
      </dgm:t>
    </dgm:pt>
    <dgm:pt modelId="{5245AC5A-A8BF-4507-AEF0-F38D5E295B82}" type="sib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608DEC5D-B910-4277-81DF-4AFE5E28B829}" type="par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2863FFE9-A94D-4CB3-850D-9F976A04516B}" type="pres">
      <dgm:prSet presAssocID="{F63EFF30-1977-4E89-A656-E9FA5F5F2254}" presName="vertTwo" presStyleCnt="0"/>
      <dgm:spPr/>
    </dgm:pt>
    <dgm:pt modelId="{21117BAF-E654-46F0-8694-4BF8AD2D1CEF}" type="pres">
      <dgm:prSet presAssocID="{F63EFF30-1977-4E89-A656-E9FA5F5F225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6FE7E9-CDDE-4D6E-B1E2-9B979AD3892D}" type="pres">
      <dgm:prSet presAssocID="{F63EFF30-1977-4E89-A656-E9FA5F5F2254}" presName="parTransTwo" presStyleCnt="0"/>
      <dgm:spPr/>
    </dgm:pt>
    <dgm:pt modelId="{69139B2E-54B5-48E7-9C23-B201456E0CEA}" type="pres">
      <dgm:prSet presAssocID="{F63EFF30-1977-4E89-A656-E9FA5F5F2254}" presName="horzTwo" presStyleCnt="0"/>
      <dgm:spPr/>
    </dgm:pt>
    <dgm:pt modelId="{96F26001-3C30-4E2C-B343-3F8ABB9E0208}" type="pres">
      <dgm:prSet presAssocID="{DAA618FB-8176-425D-A7F7-EA9C07D4D16E}" presName="vertThree" presStyleCnt="0"/>
      <dgm:spPr/>
    </dgm:pt>
    <dgm:pt modelId="{6D573E40-B5CC-43D9-AE8E-87C0E655A76D}" type="pres">
      <dgm:prSet presAssocID="{DAA618FB-8176-425D-A7F7-EA9C07D4D16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E2C433-14D8-46A4-8458-11823A5E876E}" type="pres">
      <dgm:prSet presAssocID="{DAA618FB-8176-425D-A7F7-EA9C07D4D16E}" presName="horzThree" presStyleCnt="0"/>
      <dgm:spPr/>
    </dgm:pt>
    <dgm:pt modelId="{3D3A962E-F19B-4335-BDDF-8662345AF5D0}" type="pres">
      <dgm:prSet presAssocID="{91DD4872-913A-4162-A7A6-0AB86D12FA4C}" presName="sibSpaceThree" presStyleCnt="0"/>
      <dgm:spPr/>
    </dgm:pt>
    <dgm:pt modelId="{E42AB744-4D6D-4D2F-B602-48131F5B7F8A}" type="pres">
      <dgm:prSet presAssocID="{69C54890-24D8-40F3-8BA9-D2C869CC1303}" presName="vertThree" presStyleCnt="0"/>
      <dgm:spPr/>
    </dgm:pt>
    <dgm:pt modelId="{E129B3BC-C67A-47E0-8B1B-7DC3401C0A07}" type="pres">
      <dgm:prSet presAssocID="{69C54890-24D8-40F3-8BA9-D2C869CC130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62671-C9BA-4322-AA3F-1A88ED7DCBEA}" type="pres">
      <dgm:prSet presAssocID="{69C54890-24D8-40F3-8BA9-D2C869CC1303}" presName="horzThree" presStyleCnt="0"/>
      <dgm:spPr/>
    </dgm:pt>
    <dgm:pt modelId="{C05350D6-3A14-4E33-A92C-3824D0F11A74}" type="pres">
      <dgm:prSet presAssocID="{5245AC5A-A8BF-4507-AEF0-F38D5E295B82}" presName="sibSpaceTwo" presStyleCnt="0"/>
      <dgm:spPr/>
    </dgm:pt>
    <dgm:pt modelId="{E6E9D79F-5329-41AE-BE9C-78CEFF0C6199}" type="pres">
      <dgm:prSet presAssocID="{819CBEC7-75B2-41B9-83E5-8B85DE3E0073}" presName="vertTwo" presStyleCnt="0"/>
      <dgm:spPr/>
    </dgm:pt>
    <dgm:pt modelId="{548F739C-2233-4E6E-8B4D-1480C69A6A41}" type="pres">
      <dgm:prSet presAssocID="{819CBEC7-75B2-41B9-83E5-8B85DE3E0073}" presName="txTwo" presStyleLbl="node2" presStyleIdx="1" presStyleCnt="2" custScaleY="20165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CBD01-7BB0-4CF7-BA7C-4A31F22416D1}" type="pres">
      <dgm:prSet presAssocID="{819CBEC7-75B2-41B9-83E5-8B85DE3E0073}" presName="horzTwo" presStyleCnt="0"/>
      <dgm:spPr/>
    </dgm:pt>
  </dgm:ptLst>
  <dgm:cxnLst>
    <dgm:cxn modelId="{0FEBF567-F1DF-4756-B16D-E8CC06D8D567}" type="presOf" srcId="{DAA618FB-8176-425D-A7F7-EA9C07D4D16E}" destId="{6D573E40-B5CC-43D9-AE8E-87C0E655A76D}" srcOrd="0" destOrd="0" presId="urn:microsoft.com/office/officeart/2005/8/layout/hierarchy4"/>
    <dgm:cxn modelId="{D04403FF-A506-4F36-9D0B-683142DA937B}" srcId="{9D607610-55A1-474E-A8EC-113C19D15716}" destId="{819CBEC7-75B2-41B9-83E5-8B85DE3E0073}" srcOrd="1" destOrd="0" parTransId="{0AF42CDA-D6F4-46AC-8CA7-6AD08CE0CD64}" sibTransId="{34C559A1-30AD-4BB0-8B6B-F148CF5800BF}"/>
    <dgm:cxn modelId="{0B74C1F3-25BB-4336-945E-4B8AAC595056}" type="presOf" srcId="{9D607610-55A1-474E-A8EC-113C19D15716}" destId="{8C6EB73C-08F7-46FF-8F2D-918ACF886704}" srcOrd="0" destOrd="0" presId="urn:microsoft.com/office/officeart/2005/8/layout/hierarchy4"/>
    <dgm:cxn modelId="{633F3773-2795-4AB0-8E67-6B63905AC825}" srcId="{9D607610-55A1-474E-A8EC-113C19D15716}" destId="{F63EFF30-1977-4E89-A656-E9FA5F5F2254}" srcOrd="0" destOrd="0" parTransId="{608DEC5D-B910-4277-81DF-4AFE5E28B829}" sibTransId="{5245AC5A-A8BF-4507-AEF0-F38D5E295B82}"/>
    <dgm:cxn modelId="{E42533D5-87EB-4D53-816D-54795BFA7214}" type="presOf" srcId="{69C54890-24D8-40F3-8BA9-D2C869CC1303}" destId="{E129B3BC-C67A-47E0-8B1B-7DC3401C0A07}" srcOrd="0" destOrd="0" presId="urn:microsoft.com/office/officeart/2005/8/layout/hierarchy4"/>
    <dgm:cxn modelId="{244C12DB-1C1D-4675-885A-915AD56200C3}" type="presOf" srcId="{BD09E4D6-DBA1-4859-9556-DF3A4D57B7D5}" destId="{495E6B46-2860-4FE3-A6BD-8A3487BCADA5}" srcOrd="0" destOrd="0" presId="urn:microsoft.com/office/officeart/2005/8/layout/hierarchy4"/>
    <dgm:cxn modelId="{9B0BDD22-618B-4081-8801-246439B3A8F5}" type="presOf" srcId="{F63EFF30-1977-4E89-A656-E9FA5F5F2254}" destId="{21117BAF-E654-46F0-8694-4BF8AD2D1CEF}" srcOrd="0" destOrd="0" presId="urn:microsoft.com/office/officeart/2005/8/layout/hierarchy4"/>
    <dgm:cxn modelId="{0FD38457-E0DD-4129-8419-9EB80106E9CA}" type="presOf" srcId="{819CBEC7-75B2-41B9-83E5-8B85DE3E0073}" destId="{548F739C-2233-4E6E-8B4D-1480C69A6A41}" srcOrd="0" destOrd="0" presId="urn:microsoft.com/office/officeart/2005/8/layout/hierarchy4"/>
    <dgm:cxn modelId="{084F776D-9FAA-448D-9617-42D70987A69D}" srcId="{F63EFF30-1977-4E89-A656-E9FA5F5F2254}" destId="{69C54890-24D8-40F3-8BA9-D2C869CC1303}" srcOrd="1" destOrd="0" parTransId="{486BFE67-E170-4340-BE5D-79DF3B199044}" sibTransId="{F8DC1420-F1E9-4B00-9841-68C5E4B74576}"/>
    <dgm:cxn modelId="{2F6D0C2E-968A-44AC-945A-7AF7F605383F}" srcId="{F63EFF30-1977-4E89-A656-E9FA5F5F2254}" destId="{DAA618FB-8176-425D-A7F7-EA9C07D4D16E}" srcOrd="0" destOrd="0" parTransId="{47E5162E-FB47-49DA-9770-DD27651E2F98}" sibTransId="{91DD4872-913A-4162-A7A6-0AB86D12FA4C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16264A70-17E9-4C34-8A88-E23B5AEC0A7E}" type="presParOf" srcId="{495E6B46-2860-4FE3-A6BD-8A3487BCADA5}" destId="{95AD0209-F804-46AD-9007-F4F6494A2DA8}" srcOrd="0" destOrd="0" presId="urn:microsoft.com/office/officeart/2005/8/layout/hierarchy4"/>
    <dgm:cxn modelId="{D3F1DFEE-61F9-4F42-8874-7C6AD10340E9}" type="presParOf" srcId="{95AD0209-F804-46AD-9007-F4F6494A2DA8}" destId="{8C6EB73C-08F7-46FF-8F2D-918ACF886704}" srcOrd="0" destOrd="0" presId="urn:microsoft.com/office/officeart/2005/8/layout/hierarchy4"/>
    <dgm:cxn modelId="{EAD2E06D-8837-48B0-9154-1DFF764AAACD}" type="presParOf" srcId="{95AD0209-F804-46AD-9007-F4F6494A2DA8}" destId="{64A7AC3A-B0D1-43A0-8A7C-43B58FCBEC12}" srcOrd="1" destOrd="0" presId="urn:microsoft.com/office/officeart/2005/8/layout/hierarchy4"/>
    <dgm:cxn modelId="{A4DC1D6B-FFE9-475E-91C9-8CA2AFC7196D}" type="presParOf" srcId="{95AD0209-F804-46AD-9007-F4F6494A2DA8}" destId="{368A3A91-37C1-4186-80EB-A6193D8654A6}" srcOrd="2" destOrd="0" presId="urn:microsoft.com/office/officeart/2005/8/layout/hierarchy4"/>
    <dgm:cxn modelId="{6B9F99BF-10A8-4F21-9AB8-E75C9685A655}" type="presParOf" srcId="{368A3A91-37C1-4186-80EB-A6193D8654A6}" destId="{2863FFE9-A94D-4CB3-850D-9F976A04516B}" srcOrd="0" destOrd="0" presId="urn:microsoft.com/office/officeart/2005/8/layout/hierarchy4"/>
    <dgm:cxn modelId="{BBB58676-1897-46DB-B10C-EFAB34229B97}" type="presParOf" srcId="{2863FFE9-A94D-4CB3-850D-9F976A04516B}" destId="{21117BAF-E654-46F0-8694-4BF8AD2D1CEF}" srcOrd="0" destOrd="0" presId="urn:microsoft.com/office/officeart/2005/8/layout/hierarchy4"/>
    <dgm:cxn modelId="{33735FE5-90D7-47FC-A0A7-6A54C1068194}" type="presParOf" srcId="{2863FFE9-A94D-4CB3-850D-9F976A04516B}" destId="{516FE7E9-CDDE-4D6E-B1E2-9B979AD3892D}" srcOrd="1" destOrd="0" presId="urn:microsoft.com/office/officeart/2005/8/layout/hierarchy4"/>
    <dgm:cxn modelId="{554259D5-25ED-4102-A6AC-CDD98D73CA9E}" type="presParOf" srcId="{2863FFE9-A94D-4CB3-850D-9F976A04516B}" destId="{69139B2E-54B5-48E7-9C23-B201456E0CEA}" srcOrd="2" destOrd="0" presId="urn:microsoft.com/office/officeart/2005/8/layout/hierarchy4"/>
    <dgm:cxn modelId="{93AC9BF2-2F57-4704-BAE5-074AE9E60A34}" type="presParOf" srcId="{69139B2E-54B5-48E7-9C23-B201456E0CEA}" destId="{96F26001-3C30-4E2C-B343-3F8ABB9E0208}" srcOrd="0" destOrd="0" presId="urn:microsoft.com/office/officeart/2005/8/layout/hierarchy4"/>
    <dgm:cxn modelId="{5746221E-F933-4CAA-A7F0-77439345CAA3}" type="presParOf" srcId="{96F26001-3C30-4E2C-B343-3F8ABB9E0208}" destId="{6D573E40-B5CC-43D9-AE8E-87C0E655A76D}" srcOrd="0" destOrd="0" presId="urn:microsoft.com/office/officeart/2005/8/layout/hierarchy4"/>
    <dgm:cxn modelId="{98BFEEA9-3C1C-4513-B74C-29AF78198E1E}" type="presParOf" srcId="{96F26001-3C30-4E2C-B343-3F8ABB9E0208}" destId="{67E2C433-14D8-46A4-8458-11823A5E876E}" srcOrd="1" destOrd="0" presId="urn:microsoft.com/office/officeart/2005/8/layout/hierarchy4"/>
    <dgm:cxn modelId="{9744163E-FADA-4697-9204-3A095F5CFB25}" type="presParOf" srcId="{69139B2E-54B5-48E7-9C23-B201456E0CEA}" destId="{3D3A962E-F19B-4335-BDDF-8662345AF5D0}" srcOrd="1" destOrd="0" presId="urn:microsoft.com/office/officeart/2005/8/layout/hierarchy4"/>
    <dgm:cxn modelId="{C65D9295-50B8-4F0D-980B-F384E3A45C17}" type="presParOf" srcId="{69139B2E-54B5-48E7-9C23-B201456E0CEA}" destId="{E42AB744-4D6D-4D2F-B602-48131F5B7F8A}" srcOrd="2" destOrd="0" presId="urn:microsoft.com/office/officeart/2005/8/layout/hierarchy4"/>
    <dgm:cxn modelId="{3E2BB84E-9686-406B-9AC3-A2F449B72286}" type="presParOf" srcId="{E42AB744-4D6D-4D2F-B602-48131F5B7F8A}" destId="{E129B3BC-C67A-47E0-8B1B-7DC3401C0A07}" srcOrd="0" destOrd="0" presId="urn:microsoft.com/office/officeart/2005/8/layout/hierarchy4"/>
    <dgm:cxn modelId="{D2060D67-3360-4BF3-9E0D-68549FC9E2FA}" type="presParOf" srcId="{E42AB744-4D6D-4D2F-B602-48131F5B7F8A}" destId="{F0F62671-C9BA-4322-AA3F-1A88ED7DCBEA}" srcOrd="1" destOrd="0" presId="urn:microsoft.com/office/officeart/2005/8/layout/hierarchy4"/>
    <dgm:cxn modelId="{0D68CE80-7ED1-4B5D-8689-F153C725F3D2}" type="presParOf" srcId="{368A3A91-37C1-4186-80EB-A6193D8654A6}" destId="{C05350D6-3A14-4E33-A92C-3824D0F11A74}" srcOrd="1" destOrd="0" presId="urn:microsoft.com/office/officeart/2005/8/layout/hierarchy4"/>
    <dgm:cxn modelId="{E451AF96-0D23-44C8-A3C9-B1BCEA66744E}" type="presParOf" srcId="{368A3A91-37C1-4186-80EB-A6193D8654A6}" destId="{E6E9D79F-5329-41AE-BE9C-78CEFF0C6199}" srcOrd="2" destOrd="0" presId="urn:microsoft.com/office/officeart/2005/8/layout/hierarchy4"/>
    <dgm:cxn modelId="{E4D248B2-DB94-4E27-8B04-335E419304EC}" type="presParOf" srcId="{E6E9D79F-5329-41AE-BE9C-78CEFF0C6199}" destId="{548F739C-2233-4E6E-8B4D-1480C69A6A41}" srcOrd="0" destOrd="0" presId="urn:microsoft.com/office/officeart/2005/8/layout/hierarchy4"/>
    <dgm:cxn modelId="{7978A302-023D-4EC2-9D42-9DBA7C18BD05}" type="presParOf" srcId="{E6E9D79F-5329-41AE-BE9C-78CEFF0C6199}" destId="{3EACBD01-7BB0-4CF7-BA7C-4A31F22416D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000" dirty="0" smtClean="0"/>
            <a:t>Custom Notification</a:t>
          </a:r>
          <a:endParaRPr lang="ko-KR" altLang="en-US" sz="2000" dirty="0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 custLinFactY="100000" custLinFactNeighborX="-3956" custLinFactNeighborY="1772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</dgm:pt>
  </dgm:ptLst>
  <dgm:cxnLst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122D3904-8089-4F05-9FF2-D761453C669F}" type="presOf" srcId="{9D607610-55A1-474E-A8EC-113C19D15716}" destId="{8C6EB73C-08F7-46FF-8F2D-918ACF886704}" srcOrd="0" destOrd="0" presId="urn:microsoft.com/office/officeart/2005/8/layout/hierarchy4"/>
    <dgm:cxn modelId="{5E8B5148-C200-4438-8CB3-8352CF5DADF2}" type="presOf" srcId="{BD09E4D6-DBA1-4859-9556-DF3A4D57B7D5}" destId="{495E6B46-2860-4FE3-A6BD-8A3487BCADA5}" srcOrd="0" destOrd="0" presId="urn:microsoft.com/office/officeart/2005/8/layout/hierarchy4"/>
    <dgm:cxn modelId="{62FE195A-FA00-4F5E-8391-727F7F1EF3D7}" type="presParOf" srcId="{495E6B46-2860-4FE3-A6BD-8A3487BCADA5}" destId="{95AD0209-F804-46AD-9007-F4F6494A2DA8}" srcOrd="0" destOrd="0" presId="urn:microsoft.com/office/officeart/2005/8/layout/hierarchy4"/>
    <dgm:cxn modelId="{774A7FDC-60AD-411F-B9EE-FC028ACA394A}" type="presParOf" srcId="{95AD0209-F804-46AD-9007-F4F6494A2DA8}" destId="{8C6EB73C-08F7-46FF-8F2D-918ACF886704}" srcOrd="0" destOrd="0" presId="urn:microsoft.com/office/officeart/2005/8/layout/hierarchy4"/>
    <dgm:cxn modelId="{27F1F63A-0F2D-4A91-B8B1-B65FA16B9F7D}" type="presParOf" srcId="{95AD0209-F804-46AD-9007-F4F6494A2DA8}" destId="{368A3A91-37C1-4186-80EB-A6193D8654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396" y="1472"/>
          <a:ext cx="3455590" cy="734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err="1" smtClean="0"/>
            <a:t>Javascript</a:t>
          </a:r>
          <a:endParaRPr lang="ko-KR" altLang="en-US" sz="2400" kern="1200" dirty="0"/>
        </a:p>
      </dsp:txBody>
      <dsp:txXfrm>
        <a:off x="21906" y="22982"/>
        <a:ext cx="3412570" cy="691382"/>
      </dsp:txXfrm>
    </dsp:sp>
    <dsp:sp modelId="{21117BAF-E654-46F0-8694-4BF8AD2D1CEF}">
      <dsp:nvSpPr>
        <dsp:cNvPr id="0" name=""/>
        <dsp:cNvSpPr/>
      </dsp:nvSpPr>
      <dsp:spPr>
        <a:xfrm>
          <a:off x="3769" y="796928"/>
          <a:ext cx="2252892" cy="734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NodeJS</a:t>
          </a:r>
          <a:endParaRPr lang="ko-KR" altLang="en-US" sz="2200" kern="1200" dirty="0"/>
        </a:p>
      </dsp:txBody>
      <dsp:txXfrm>
        <a:off x="25279" y="818438"/>
        <a:ext cx="2209872" cy="691382"/>
      </dsp:txXfrm>
    </dsp:sp>
    <dsp:sp modelId="{6D573E40-B5CC-43D9-AE8E-87C0E655A76D}">
      <dsp:nvSpPr>
        <dsp:cNvPr id="0" name=""/>
        <dsp:cNvSpPr/>
      </dsp:nvSpPr>
      <dsp:spPr>
        <a:xfrm>
          <a:off x="3769" y="1592384"/>
          <a:ext cx="1103277" cy="7344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Ubuntu</a:t>
          </a:r>
          <a:endParaRPr lang="ko-KR" altLang="en-US" sz="2000" kern="1200" dirty="0"/>
        </a:p>
      </dsp:txBody>
      <dsp:txXfrm>
        <a:off x="25279" y="1613894"/>
        <a:ext cx="1060257" cy="691382"/>
      </dsp:txXfrm>
    </dsp:sp>
    <dsp:sp modelId="{E129B3BC-C67A-47E0-8B1B-7DC3401C0A07}">
      <dsp:nvSpPr>
        <dsp:cNvPr id="0" name=""/>
        <dsp:cNvSpPr/>
      </dsp:nvSpPr>
      <dsp:spPr>
        <a:xfrm>
          <a:off x="1153384" y="1592384"/>
          <a:ext cx="1103277" cy="7344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MySQL</a:t>
          </a:r>
          <a:endParaRPr lang="ko-KR" altLang="en-US" sz="2000" kern="1200" dirty="0"/>
        </a:p>
      </dsp:txBody>
      <dsp:txXfrm>
        <a:off x="1174894" y="1613894"/>
        <a:ext cx="1060257" cy="691382"/>
      </dsp:txXfrm>
    </dsp:sp>
    <dsp:sp modelId="{548F739C-2233-4E6E-8B4D-1480C69A6A41}">
      <dsp:nvSpPr>
        <dsp:cNvPr id="0" name=""/>
        <dsp:cNvSpPr/>
      </dsp:nvSpPr>
      <dsp:spPr>
        <a:xfrm>
          <a:off x="2353106" y="787726"/>
          <a:ext cx="1103277" cy="1480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Restful</a:t>
          </a:r>
          <a:endParaRPr lang="ko-KR" altLang="en-US" sz="2200" kern="1200" dirty="0"/>
        </a:p>
      </dsp:txBody>
      <dsp:txXfrm>
        <a:off x="2385420" y="820040"/>
        <a:ext cx="1038649" cy="1416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46952" cy="6331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Virtual Driver</a:t>
          </a:r>
          <a:endParaRPr lang="ko-KR" altLang="en-US" sz="2100" kern="1200" dirty="0"/>
        </a:p>
      </dsp:txBody>
      <dsp:txXfrm>
        <a:off x="18543" y="18543"/>
        <a:ext cx="3009866" cy="596034"/>
      </dsp:txXfrm>
    </dsp:sp>
    <dsp:sp modelId="{21117BAF-E654-46F0-8694-4BF8AD2D1CEF}">
      <dsp:nvSpPr>
        <dsp:cNvPr id="0" name=""/>
        <dsp:cNvSpPr/>
      </dsp:nvSpPr>
      <dsp:spPr>
        <a:xfrm>
          <a:off x="3323" y="687023"/>
          <a:ext cx="1986478" cy="633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Daemon Process</a:t>
          </a:r>
          <a:endParaRPr lang="ko-KR" altLang="en-US" sz="1800" kern="1200" dirty="0"/>
        </a:p>
      </dsp:txBody>
      <dsp:txXfrm>
        <a:off x="21866" y="705566"/>
        <a:ext cx="1949392" cy="596034"/>
      </dsp:txXfrm>
    </dsp:sp>
    <dsp:sp modelId="{6D573E40-B5CC-43D9-AE8E-87C0E655A76D}">
      <dsp:nvSpPr>
        <dsp:cNvPr id="0" name=""/>
        <dsp:cNvSpPr/>
      </dsp:nvSpPr>
      <dsp:spPr>
        <a:xfrm>
          <a:off x="3323" y="1373977"/>
          <a:ext cx="972810" cy="633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Android</a:t>
          </a:r>
          <a:endParaRPr lang="ko-KR" altLang="en-US" sz="1700" kern="1200" dirty="0"/>
        </a:p>
      </dsp:txBody>
      <dsp:txXfrm>
        <a:off x="21866" y="1392520"/>
        <a:ext cx="935724" cy="596034"/>
      </dsp:txXfrm>
    </dsp:sp>
    <dsp:sp modelId="{E129B3BC-C67A-47E0-8B1B-7DC3401C0A07}">
      <dsp:nvSpPr>
        <dsp:cNvPr id="0" name=""/>
        <dsp:cNvSpPr/>
      </dsp:nvSpPr>
      <dsp:spPr>
        <a:xfrm>
          <a:off x="1016991" y="1373977"/>
          <a:ext cx="972810" cy="633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Cache</a:t>
          </a:r>
          <a:endParaRPr lang="ko-KR" altLang="en-US" sz="1700" kern="1200" dirty="0"/>
        </a:p>
      </dsp:txBody>
      <dsp:txXfrm>
        <a:off x="1035534" y="1392520"/>
        <a:ext cx="935724" cy="596034"/>
      </dsp:txXfrm>
    </dsp:sp>
    <dsp:sp modelId="{548F739C-2233-4E6E-8B4D-1480C69A6A41}">
      <dsp:nvSpPr>
        <dsp:cNvPr id="0" name=""/>
        <dsp:cNvSpPr/>
      </dsp:nvSpPr>
      <dsp:spPr>
        <a:xfrm>
          <a:off x="2071518" y="687023"/>
          <a:ext cx="972810" cy="1276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Signal</a:t>
          </a:r>
          <a:endParaRPr lang="ko-KR" altLang="en-US" sz="1800" kern="1200" dirty="0"/>
        </a:p>
      </dsp:txBody>
      <dsp:txXfrm>
        <a:off x="2100011" y="715516"/>
        <a:ext cx="915824" cy="1219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47652" cy="703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Custom Notification</a:t>
          </a:r>
          <a:endParaRPr lang="ko-KR" altLang="en-US" sz="2000" kern="1200" dirty="0"/>
        </a:p>
      </dsp:txBody>
      <dsp:txXfrm>
        <a:off x="20614" y="20614"/>
        <a:ext cx="3006424" cy="66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5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5" Type="http://schemas.openxmlformats.org/officeDocument/2006/relationships/image" Target="../media/image7.png"/><Relationship Id="rId10" Type="http://schemas.microsoft.com/office/2007/relationships/hdphoto" Target="../media/hdphoto5.wdp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3" Type="http://schemas.microsoft.com/office/2007/relationships/hdphoto" Target="../media/hdphoto2.wdp"/><Relationship Id="rId21" Type="http://schemas.microsoft.com/office/2007/relationships/diagramDrawing" Target="../diagrams/drawing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" Type="http://schemas.openxmlformats.org/officeDocument/2006/relationships/image" Target="../media/image13.png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microsoft.com/office/2007/relationships/diagramDrawing" Target="../diagrams/drawing1.xml"/><Relationship Id="rId5" Type="http://schemas.openxmlformats.org/officeDocument/2006/relationships/image" Target="../media/image14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Android Framework</a:t>
            </a:r>
            <a:r>
              <a:rPr lang="ko-KR" altLang="en-US" sz="2800" dirty="0" smtClean="0"/>
              <a:t>를 확장한 </a:t>
            </a:r>
            <a:r>
              <a:rPr lang="en-US" altLang="ko-KR" sz="2800" dirty="0" smtClean="0"/>
              <a:t>S-Cloud System</a:t>
            </a:r>
            <a:endParaRPr lang="ko-KR" altLang="en-US" sz="2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23-2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윤재석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, 23-2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장정규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, 23-2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최현빈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(PL)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Samsung Software Membership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76" y="4233772"/>
            <a:ext cx="1244252" cy="2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62880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Without S-Cloud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Administrator\Desktop\KakaoTalk_2aa86f1d42d7038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2" y="2708920"/>
            <a:ext cx="4140460" cy="27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48" b="90948" l="42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66" y="1628800"/>
            <a:ext cx="248303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945" y="3573016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61" y="4109754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87" y="4365104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80" y="4185757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32" y="5016891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238" y="5603389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79" y="5858157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84" y="5042853"/>
            <a:ext cx="486645" cy="4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945" y="3618981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4219" y="3611238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4219" y="3657203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717032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762997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82" y="1196752"/>
            <a:ext cx="1496517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6886944" y="948202"/>
            <a:ext cx="1833072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62880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With S-Cloud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76" y="4233772"/>
            <a:ext cx="1244252" cy="2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48" b="90948" l="42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799"/>
            <a:ext cx="2512863" cy="14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945" y="3573016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3585195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573016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573016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3573016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8" y="2763776"/>
            <a:ext cx="2890266" cy="289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5139 -0.235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40157"/>
              </p:ext>
            </p:extLst>
          </p:nvPr>
        </p:nvGraphicFramePr>
        <p:xfrm>
          <a:off x="251517" y="1844824"/>
          <a:ext cx="8640963" cy="294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98"/>
                <a:gridCol w="743933"/>
                <a:gridCol w="747776"/>
                <a:gridCol w="747776"/>
                <a:gridCol w="747776"/>
                <a:gridCol w="747776"/>
                <a:gridCol w="747776"/>
                <a:gridCol w="747776"/>
                <a:gridCol w="747776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윤재석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Virtual Format URI</a:t>
                      </a:r>
                      <a:r>
                        <a:rPr lang="en-US" altLang="ko-KR" sz="1600" b="1" baseline="0" dirty="0" smtClean="0"/>
                        <a:t> Protocol </a:t>
                      </a:r>
                      <a:r>
                        <a:rPr lang="ko-KR" altLang="en-US" sz="1600" b="1" baseline="0" dirty="0" smtClean="0"/>
                        <a:t>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Daemon</a:t>
                      </a:r>
                      <a:r>
                        <a:rPr lang="en-US" altLang="ko-KR" sz="1600" b="1" baseline="0" dirty="0" smtClean="0"/>
                        <a:t> Process </a:t>
                      </a:r>
                      <a:r>
                        <a:rPr lang="ko-KR" altLang="en-US" sz="1600" b="1" baseline="0" dirty="0" smtClean="0"/>
                        <a:t>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File System</a:t>
                      </a:r>
                      <a:r>
                        <a:rPr lang="en-US" altLang="ko-KR" sz="1600" b="1" baseline="0" dirty="0" smtClean="0"/>
                        <a:t> Mount </a:t>
                      </a:r>
                      <a:r>
                        <a:rPr lang="ko-KR" altLang="en-US" sz="1600" b="1" baseline="0" dirty="0" smtClean="0"/>
                        <a:t>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 Notification</a:t>
                      </a:r>
                      <a:r>
                        <a:rPr lang="en-US" altLang="ko-KR" sz="1600" b="1" baseline="0" dirty="0" smtClean="0"/>
                        <a:t> Bar </a:t>
                      </a:r>
                      <a:r>
                        <a:rPr lang="ko-KR" altLang="en-US" sz="1600" b="1" baseline="0" dirty="0" smtClean="0"/>
                        <a:t>수정 및 환경설정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950753" y="2492896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48682" y="3789040"/>
            <a:ext cx="1431629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7904" y="3140968"/>
            <a:ext cx="216024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7383" y="4365104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61134"/>
              </p:ext>
            </p:extLst>
          </p:nvPr>
        </p:nvGraphicFramePr>
        <p:xfrm>
          <a:off x="251517" y="1844824"/>
          <a:ext cx="8640963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98"/>
                <a:gridCol w="743933"/>
                <a:gridCol w="747776"/>
                <a:gridCol w="747776"/>
                <a:gridCol w="747776"/>
                <a:gridCol w="747776"/>
                <a:gridCol w="747776"/>
                <a:gridCol w="747776"/>
                <a:gridCol w="747776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장정규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</a:t>
                      </a:r>
                      <a:r>
                        <a:rPr lang="en-US" altLang="ko-KR" sz="1600" b="1" baseline="0" dirty="0" smtClean="0"/>
                        <a:t> Framework </a:t>
                      </a:r>
                      <a:r>
                        <a:rPr lang="ko-KR" altLang="en-US" sz="1600" b="1" baseline="0" dirty="0" err="1" smtClean="0"/>
                        <a:t>포팅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Cloud Service </a:t>
                      </a:r>
                      <a:r>
                        <a:rPr lang="ko-KR" altLang="en-US" sz="1600" b="1" dirty="0" smtClean="0"/>
                        <a:t>가입 및 </a:t>
                      </a:r>
                      <a:r>
                        <a:rPr lang="en-US" altLang="ko-KR" sz="1600" b="1" dirty="0" smtClean="0"/>
                        <a:t>Initialization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Virtual</a:t>
                      </a:r>
                      <a:r>
                        <a:rPr lang="en-US" altLang="ko-KR" sz="1600" b="1" baseline="0" dirty="0" smtClean="0"/>
                        <a:t> Driver </a:t>
                      </a:r>
                      <a:r>
                        <a:rPr lang="ko-KR" altLang="en-US" sz="1600" b="1" baseline="0" dirty="0" smtClean="0"/>
                        <a:t>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Cache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기능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Cloud </a:t>
                      </a:r>
                      <a:r>
                        <a:rPr lang="ko-KR" altLang="en-US" sz="1600" b="1" dirty="0" smtClean="0"/>
                        <a:t>연동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50753" y="2492896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07904" y="3140968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27984" y="3789040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40152" y="4365104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27606" y="4941168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43248"/>
              </p:ext>
            </p:extLst>
          </p:nvPr>
        </p:nvGraphicFramePr>
        <p:xfrm>
          <a:off x="251517" y="1844824"/>
          <a:ext cx="8784979" cy="411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912"/>
                <a:gridCol w="732081"/>
                <a:gridCol w="709552"/>
                <a:gridCol w="760239"/>
                <a:gridCol w="760239"/>
                <a:gridCol w="760239"/>
                <a:gridCol w="760239"/>
                <a:gridCol w="760239"/>
                <a:gridCol w="760239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최현빈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서버 구축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DB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설계 및 구축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Restful </a:t>
                      </a:r>
                      <a:r>
                        <a:rPr lang="ko-KR" altLang="en-US" sz="1600" b="1" dirty="0" smtClean="0"/>
                        <a:t>적용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스트리밍</a:t>
                      </a:r>
                      <a:r>
                        <a:rPr lang="ko-KR" altLang="en-US" sz="1600" b="1" dirty="0" smtClean="0"/>
                        <a:t> 서비스 적용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Cloud </a:t>
                      </a:r>
                      <a:r>
                        <a:rPr lang="ko-KR" altLang="en-US" sz="1600" b="1" dirty="0" smtClean="0"/>
                        <a:t>관리 페이지 </a:t>
                      </a:r>
                      <a:r>
                        <a:rPr lang="en-US" altLang="ko-KR" sz="1600" b="1" dirty="0" smtClean="0"/>
                        <a:t>UI </a:t>
                      </a:r>
                      <a:r>
                        <a:rPr lang="ko-KR" altLang="en-US" sz="1600" b="1" dirty="0" smtClean="0"/>
                        <a:t>작성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Cloud </a:t>
                      </a:r>
                      <a:r>
                        <a:rPr lang="ko-KR" altLang="en-US" sz="1600" b="1" dirty="0" smtClean="0"/>
                        <a:t>관리 페이지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59832" y="2492896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90135" y="3140968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41079" y="4965852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64205" y="5564526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24706" y="3789040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6928" y="4365104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81604" cy="3039137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선정 배경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 목적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 환경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 </a:t>
              </a: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아키텍쳐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 방법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시나리오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 일정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50" y="2886590"/>
            <a:ext cx="1478983" cy="1440160"/>
          </a:xfrm>
          <a:prstGeom prst="rect">
            <a:avLst/>
          </a:prstGeom>
        </p:spPr>
      </p:pic>
      <p:pic>
        <p:nvPicPr>
          <p:cNvPr id="2053" name="Picture 5" descr="C:\Users\Administrator\Desktop\cloudcomputing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0" b="90000" l="3593" r="984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691905" cy="294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58" y="3171211"/>
            <a:ext cx="870918" cy="870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선정 배경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408" y="1822473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현재의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클라우드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서비스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71888"/>
            <a:ext cx="2082552" cy="36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62" y="3958150"/>
            <a:ext cx="2353072" cy="175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3" y="3372637"/>
            <a:ext cx="1496517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5990739" y="1266555"/>
            <a:ext cx="2088232" cy="15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ke\Desktop\image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13" y="3833510"/>
            <a:ext cx="471934" cy="4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ake\Desktop\came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98" y="352489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Jake\Desktop\갤럭시노트3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2"/>
          <a:stretch/>
        </p:blipFill>
        <p:spPr bwMode="auto">
          <a:xfrm>
            <a:off x="6432297" y="4644900"/>
            <a:ext cx="1259966" cy="2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381" y="3751531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846" y="3756748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6444208" y="1887371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62540" y="5301208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684 0.0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51" y="1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27066 0.0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4271 0.239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196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4271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0.23959 L 0.13906 -0.255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 목적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08" y="1556792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Android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Cloud Server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데이터는 서버에 저장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Android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에서는 바로 확인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 )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사진을 찍으면 바로 서버에 전송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서버에 파일이 저장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충분한 데이터와 안정된 네트워크 서비스를 가진다는 가정 하에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사용자는 무한대의 용량을 사용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1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08" y="1556792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Tool : Android Development Kit (Eclipse)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 : Ubuntu 13.04, Windows 7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Language : Java, Python,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Nginx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Flask 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12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40581"/>
            <a:ext cx="2160240" cy="397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pic>
        <p:nvPicPr>
          <p:cNvPr id="6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889" b="82222" l="1333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251520" y="2963847"/>
            <a:ext cx="4392488" cy="3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1"/>
          <p:cNvGraphicFramePr/>
          <p:nvPr>
            <p:extLst>
              <p:ext uri="{D42A27DB-BD31-4B8C-83A1-F6EECF244321}">
                <p14:modId xmlns:p14="http://schemas.microsoft.com/office/powerpoint/2010/main" val="103424585"/>
              </p:ext>
            </p:extLst>
          </p:nvPr>
        </p:nvGraphicFramePr>
        <p:xfrm>
          <a:off x="899592" y="3789040"/>
          <a:ext cx="3456384" cy="232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96069" y="1919734"/>
            <a:ext cx="1867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S-Cloud </a:t>
            </a:r>
          </a:p>
          <a:p>
            <a:r>
              <a:rPr lang="en-US" altLang="ko-KR" sz="3200" b="1" dirty="0" smtClean="0"/>
              <a:t>Server</a:t>
            </a:r>
            <a:endParaRPr lang="ko-KR" altLang="en-US" sz="3200" b="1" dirty="0"/>
          </a:p>
        </p:txBody>
      </p:sp>
      <p:grpSp>
        <p:nvGrpSpPr>
          <p:cNvPr id="9" name="Group 3"/>
          <p:cNvGrpSpPr/>
          <p:nvPr/>
        </p:nvGrpSpPr>
        <p:grpSpPr>
          <a:xfrm>
            <a:off x="5490058" y="3456543"/>
            <a:ext cx="3047652" cy="2755755"/>
            <a:chOff x="5292080" y="3125190"/>
            <a:chExt cx="3851920" cy="3976218"/>
          </a:xfrm>
        </p:grpSpPr>
        <p:graphicFrame>
          <p:nvGraphicFramePr>
            <p:cNvPr id="10" name="Diagram 10"/>
            <p:cNvGraphicFramePr/>
            <p:nvPr>
              <p:extLst>
                <p:ext uri="{D42A27DB-BD31-4B8C-83A1-F6EECF244321}">
                  <p14:modId xmlns:p14="http://schemas.microsoft.com/office/powerpoint/2010/main" val="840392550"/>
                </p:ext>
              </p:extLst>
            </p:nvPr>
          </p:nvGraphicFramePr>
          <p:xfrm>
            <a:off x="5292080" y="3125190"/>
            <a:ext cx="3851920" cy="28960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1" name="Diagram 12"/>
            <p:cNvGraphicFramePr/>
            <p:nvPr>
              <p:extLst>
                <p:ext uri="{D42A27DB-BD31-4B8C-83A1-F6EECF244321}">
                  <p14:modId xmlns:p14="http://schemas.microsoft.com/office/powerpoint/2010/main" val="1468834439"/>
                </p:ext>
              </p:extLst>
            </p:nvPr>
          </p:nvGraphicFramePr>
          <p:xfrm>
            <a:off x="5292080" y="6085902"/>
            <a:ext cx="3851920" cy="1015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6132264" y="1919734"/>
            <a:ext cx="1763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Custom</a:t>
            </a:r>
          </a:p>
          <a:p>
            <a:r>
              <a:rPr lang="en-US" altLang="ko-KR" sz="3200" b="1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4605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개발 방법 </a:t>
            </a:r>
            <a:r>
              <a:rPr lang="en-US" altLang="ko-KR" dirty="0" smtClean="0"/>
              <a:t>(Cloud Server)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3867" y="1896081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IaaS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740" y="3032956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SaaS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867" y="3980441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Chef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1800" y="5291840"/>
            <a:ext cx="20926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Public Cloud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4458" y="1896081"/>
            <a:ext cx="185152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Virtualization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3861048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Network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17206" y="4736266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Image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4895" y="5291840"/>
            <a:ext cx="18214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Compute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3476" y="4734701"/>
            <a:ext cx="19787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Hybrid Cloud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47" y="3283798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Puppet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9672" y="2492896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PaaS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2492896"/>
            <a:ext cx="21673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Hypervisor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2975" y="4385006"/>
            <a:ext cx="12309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1799" y="4022842"/>
            <a:ext cx="192852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Private Cloud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5" descr="C:\Users\Administrator\Desktop\cloudcomputing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0" b="90000" l="3593" r="984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80" y="2238917"/>
            <a:ext cx="2287749" cy="18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899592" y="1700808"/>
            <a:ext cx="1008112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01849" y="5094741"/>
            <a:ext cx="1832560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5981" y="4221088"/>
            <a:ext cx="1317968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개발 방법 </a:t>
            </a:r>
            <a:r>
              <a:rPr lang="en-US" altLang="ko-KR" dirty="0" smtClean="0"/>
              <a:t>(Android)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sp>
        <p:nvSpPr>
          <p:cNvPr id="22" name="Rounded Rectangle 5"/>
          <p:cNvSpPr/>
          <p:nvPr/>
        </p:nvSpPr>
        <p:spPr>
          <a:xfrm>
            <a:off x="1207205" y="3344101"/>
            <a:ext cx="1852627" cy="8049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/>
              <a:t>Virtual Driver</a:t>
            </a:r>
            <a:endParaRPr lang="ko-KR" altLang="en-US" b="1" dirty="0"/>
          </a:p>
        </p:txBody>
      </p:sp>
      <p:sp>
        <p:nvSpPr>
          <p:cNvPr id="23" name="Rounded Rectangle 6"/>
          <p:cNvSpPr/>
          <p:nvPr/>
        </p:nvSpPr>
        <p:spPr>
          <a:xfrm>
            <a:off x="5580112" y="3344101"/>
            <a:ext cx="2199995" cy="8049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Daemon Process</a:t>
            </a:r>
            <a:endParaRPr lang="ko-KR" altLang="en-US" b="1" dirty="0"/>
          </a:p>
        </p:txBody>
      </p:sp>
      <p:cxnSp>
        <p:nvCxnSpPr>
          <p:cNvPr id="24" name="Straight Arrow Connector 11"/>
          <p:cNvCxnSpPr>
            <a:stCxn id="22" idx="3"/>
          </p:cNvCxnSpPr>
          <p:nvPr/>
        </p:nvCxnSpPr>
        <p:spPr>
          <a:xfrm>
            <a:off x="3059832" y="3746591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Oval 7"/>
          <p:cNvSpPr/>
          <p:nvPr/>
        </p:nvSpPr>
        <p:spPr>
          <a:xfrm>
            <a:off x="3707904" y="3372859"/>
            <a:ext cx="1152128" cy="7474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26" name="Oval 19"/>
          <p:cNvSpPr/>
          <p:nvPr/>
        </p:nvSpPr>
        <p:spPr>
          <a:xfrm>
            <a:off x="5370676" y="4300483"/>
            <a:ext cx="2618865" cy="10007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dirty="0" smtClean="0"/>
              <a:t>Communicate with S-Cloud</a:t>
            </a:r>
            <a:endParaRPr lang="ko-KR" altLang="en-US" sz="2000" dirty="0"/>
          </a:p>
        </p:txBody>
      </p:sp>
      <p:sp>
        <p:nvSpPr>
          <p:cNvPr id="27" name="Oval 20"/>
          <p:cNvSpPr/>
          <p:nvPr/>
        </p:nvSpPr>
        <p:spPr>
          <a:xfrm>
            <a:off x="1207205" y="2780041"/>
            <a:ext cx="2073260" cy="50036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600" dirty="0" smtClean="0"/>
              <a:t>File I/O Catch</a:t>
            </a:r>
            <a:endParaRPr lang="ko-KR" altLang="en-US" sz="1600" dirty="0"/>
          </a:p>
        </p:txBody>
      </p:sp>
      <p:pic>
        <p:nvPicPr>
          <p:cNvPr id="28" name="Picture 2" descr="C:\Users\Jake\Desktop\1062731775_89e6775f_android+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305"/>
            <a:ext cx="8208912" cy="647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3.88889E-6 -0.578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308</Words>
  <Application>Microsoft Office PowerPoint</Application>
  <PresentationFormat>화면 슬라이드 쇼(4:3)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Android Framework를 확장한 S-Cloud System</vt:lpstr>
      <vt:lpstr>PowerPoint 프레젠테이션</vt:lpstr>
      <vt:lpstr>1. 주제</vt:lpstr>
      <vt:lpstr>2. 선정 배경</vt:lpstr>
      <vt:lpstr>3. 개발 목적</vt:lpstr>
      <vt:lpstr>4. 개발 환경</vt:lpstr>
      <vt:lpstr>5. 시스템 아키텍쳐</vt:lpstr>
      <vt:lpstr>6. 개발 방법 (Cloud Server)</vt:lpstr>
      <vt:lpstr>6. 개발 방법 (Android)</vt:lpstr>
      <vt:lpstr>7. 시나리오</vt:lpstr>
      <vt:lpstr>7. 시나리오</vt:lpstr>
      <vt:lpstr>8. 개발 일정</vt:lpstr>
      <vt:lpstr>8. 개발 일정</vt:lpstr>
      <vt:lpstr>8. 개발 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최현빈</cp:lastModifiedBy>
  <cp:revision>61</cp:revision>
  <dcterms:created xsi:type="dcterms:W3CDTF">2012-12-30T15:18:19Z</dcterms:created>
  <dcterms:modified xsi:type="dcterms:W3CDTF">2013-11-14T09:16:41Z</dcterms:modified>
</cp:coreProperties>
</file>