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66" r:id="rId2"/>
    <p:sldId id="291" r:id="rId3"/>
    <p:sldId id="292" r:id="rId4"/>
    <p:sldId id="293" r:id="rId5"/>
    <p:sldId id="299" r:id="rId6"/>
    <p:sldId id="294" r:id="rId7"/>
    <p:sldId id="303" r:id="rId8"/>
    <p:sldId id="304" r:id="rId9"/>
    <p:sldId id="305" r:id="rId10"/>
    <p:sldId id="296" r:id="rId11"/>
    <p:sldId id="297" r:id="rId12"/>
    <p:sldId id="300" r:id="rId13"/>
    <p:sldId id="301" r:id="rId14"/>
    <p:sldId id="298" r:id="rId15"/>
    <p:sldId id="268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1D7"/>
    <a:srgbClr val="FF9900"/>
    <a:srgbClr val="333333"/>
    <a:srgbClr val="F8F8F8"/>
    <a:srgbClr val="1906A2"/>
    <a:srgbClr val="120476"/>
    <a:srgbClr val="1D0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1" autoAdjust="0"/>
    <p:restoredTop sz="94626" autoAdjust="0"/>
  </p:normalViewPr>
  <p:slideViewPr>
    <p:cSldViewPr>
      <p:cViewPr>
        <p:scale>
          <a:sx n="66" d="100"/>
          <a:sy n="66" d="100"/>
        </p:scale>
        <p:origin x="-558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b="1" dirty="0" smtClean="0"/>
            <a:t>Restful</a:t>
          </a:r>
          <a:endParaRPr lang="ko-KR" altLang="en-US" b="1" dirty="0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F63EFF30-1977-4E89-A656-E9FA5F5F2254}">
      <dgm:prSet phldrT="[Text]"/>
      <dgm:spPr/>
      <dgm:t>
        <a:bodyPr/>
        <a:lstStyle/>
        <a:p>
          <a:pPr latinLnBrk="1"/>
          <a:r>
            <a:rPr lang="en-US" altLang="ko-KR" b="1" dirty="0" smtClean="0"/>
            <a:t>node.JS</a:t>
          </a:r>
          <a:endParaRPr lang="ko-KR" altLang="en-US" b="1" dirty="0"/>
        </a:p>
      </dgm:t>
    </dgm:pt>
    <dgm:pt modelId="{608DEC5D-B910-4277-81DF-4AFE5E28B829}" type="par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5245AC5A-A8BF-4507-AEF0-F38D5E295B82}" type="sibTrans" cxnId="{633F3773-2795-4AB0-8E67-6B63905AC825}">
      <dgm:prSet/>
      <dgm:spPr/>
      <dgm:t>
        <a:bodyPr/>
        <a:lstStyle/>
        <a:p>
          <a:pPr latinLnBrk="1"/>
          <a:endParaRPr lang="ko-KR" altLang="en-US"/>
        </a:p>
      </dgm:t>
    </dgm:pt>
    <dgm:pt modelId="{72FD7AC7-B11C-42B0-A81D-99856061D3E8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Javascript</a:t>
          </a:r>
          <a:endParaRPr lang="ko-KR" altLang="en-US" b="1" dirty="0"/>
        </a:p>
      </dgm:t>
    </dgm:pt>
    <dgm:pt modelId="{FCAECCBD-2761-4049-9B1E-42CD0DAF025B}" type="parTrans" cxnId="{B4EC94D5-4ED5-4D7D-9CCA-888A47AA559F}">
      <dgm:prSet/>
      <dgm:spPr/>
      <dgm:t>
        <a:bodyPr/>
        <a:lstStyle/>
        <a:p>
          <a:pPr latinLnBrk="1"/>
          <a:endParaRPr lang="ko-KR" altLang="en-US"/>
        </a:p>
      </dgm:t>
    </dgm:pt>
    <dgm:pt modelId="{4946D835-9E9E-4332-ADFF-817118CA18EB}" type="sibTrans" cxnId="{B4EC94D5-4ED5-4D7D-9CCA-888A47AA559F}">
      <dgm:prSet/>
      <dgm:spPr/>
      <dgm:t>
        <a:bodyPr/>
        <a:lstStyle/>
        <a:p>
          <a:pPr latinLnBrk="1"/>
          <a:endParaRPr lang="ko-KR" altLang="en-US"/>
        </a:p>
      </dgm:t>
    </dgm:pt>
    <dgm:pt modelId="{74423960-23F5-4F6F-9DEE-EFF7D307E44A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MongoDB</a:t>
          </a:r>
          <a:endParaRPr lang="ko-KR" altLang="en-US" b="1" dirty="0"/>
        </a:p>
      </dgm:t>
    </dgm:pt>
    <dgm:pt modelId="{3C9BC1F1-5753-4389-AD0F-8D075E536B23}" type="parTrans" cxnId="{9AB8B7E9-682B-4276-BEEB-F66A09DC100A}">
      <dgm:prSet/>
      <dgm:spPr/>
      <dgm:t>
        <a:bodyPr/>
        <a:lstStyle/>
        <a:p>
          <a:pPr latinLnBrk="1"/>
          <a:endParaRPr lang="ko-KR" altLang="en-US"/>
        </a:p>
      </dgm:t>
    </dgm:pt>
    <dgm:pt modelId="{77BA6DDE-07D4-4ECD-8B6F-6EBF7EACA001}" type="sibTrans" cxnId="{9AB8B7E9-682B-4276-BEEB-F66A09DC100A}">
      <dgm:prSet/>
      <dgm:spPr/>
      <dgm:t>
        <a:bodyPr/>
        <a:lstStyle/>
        <a:p>
          <a:pPr latinLnBrk="1"/>
          <a:endParaRPr lang="ko-KR" altLang="en-US"/>
        </a:p>
      </dgm:t>
    </dgm:pt>
    <dgm:pt modelId="{B7BBDFDB-84FC-4628-AD00-196FEA7471CC}">
      <dgm:prSet phldrT="[Text]"/>
      <dgm:spPr/>
      <dgm:t>
        <a:bodyPr/>
        <a:lstStyle/>
        <a:p>
          <a:pPr latinLnBrk="1"/>
          <a:r>
            <a:rPr lang="en-US" altLang="ko-KR" b="1" dirty="0" smtClean="0"/>
            <a:t>Ubuntu</a:t>
          </a:r>
          <a:endParaRPr lang="ko-KR" altLang="en-US" b="1" dirty="0"/>
        </a:p>
      </dgm:t>
    </dgm:pt>
    <dgm:pt modelId="{0AAA0904-C77E-466C-878C-44CF185B4900}" type="parTrans" cxnId="{E9E31B1E-6FE7-4DEB-8BEE-80EE8358F645}">
      <dgm:prSet/>
      <dgm:spPr/>
      <dgm:t>
        <a:bodyPr/>
        <a:lstStyle/>
        <a:p>
          <a:pPr latinLnBrk="1"/>
          <a:endParaRPr lang="ko-KR" altLang="en-US"/>
        </a:p>
      </dgm:t>
    </dgm:pt>
    <dgm:pt modelId="{86EF5810-4DB5-41A6-8DED-03469E312028}" type="sibTrans" cxnId="{E9E31B1E-6FE7-4DEB-8BEE-80EE8358F645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</dgm:pt>
    <dgm:pt modelId="{8C6EB73C-08F7-46FF-8F2D-918ACF886704}" type="pres">
      <dgm:prSet presAssocID="{9D607610-55A1-474E-A8EC-113C19D1571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</dgm:pt>
    <dgm:pt modelId="{368A3A91-37C1-4186-80EB-A6193D8654A6}" type="pres">
      <dgm:prSet presAssocID="{9D607610-55A1-474E-A8EC-113C19D15716}" presName="horzOne" presStyleCnt="0"/>
      <dgm:spPr/>
    </dgm:pt>
    <dgm:pt modelId="{3D658CB2-0244-4EA0-BF3B-621387BF8237}" type="pres">
      <dgm:prSet presAssocID="{72FD7AC7-B11C-42B0-A81D-99856061D3E8}" presName="vertTwo" presStyleCnt="0"/>
      <dgm:spPr/>
    </dgm:pt>
    <dgm:pt modelId="{1243F23A-47BE-4504-ADEF-C0564CF8F0A4}" type="pres">
      <dgm:prSet presAssocID="{72FD7AC7-B11C-42B0-A81D-99856061D3E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83ACDF-2D89-457E-804E-48610DDA50C6}" type="pres">
      <dgm:prSet presAssocID="{72FD7AC7-B11C-42B0-A81D-99856061D3E8}" presName="parTransTwo" presStyleCnt="0"/>
      <dgm:spPr/>
    </dgm:pt>
    <dgm:pt modelId="{99EA0EFC-B66E-482E-B075-546CE65ED98C}" type="pres">
      <dgm:prSet presAssocID="{72FD7AC7-B11C-42B0-A81D-99856061D3E8}" presName="horzTwo" presStyleCnt="0"/>
      <dgm:spPr/>
    </dgm:pt>
    <dgm:pt modelId="{E26839F5-8CB0-49F7-85E4-DDF7994FCBD1}" type="pres">
      <dgm:prSet presAssocID="{F63EFF30-1977-4E89-A656-E9FA5F5F2254}" presName="vertThree" presStyleCnt="0"/>
      <dgm:spPr/>
    </dgm:pt>
    <dgm:pt modelId="{70D0A5E2-296A-4C30-8D32-E3A3AC2CA874}" type="pres">
      <dgm:prSet presAssocID="{F63EFF30-1977-4E89-A656-E9FA5F5F2254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70A20E-C801-4EB0-B823-791B5DB36499}" type="pres">
      <dgm:prSet presAssocID="{F63EFF30-1977-4E89-A656-E9FA5F5F2254}" presName="horzThree" presStyleCnt="0"/>
      <dgm:spPr/>
    </dgm:pt>
    <dgm:pt modelId="{B1B6180C-F3F1-4BD4-B59E-4D589CA7A50C}" type="pres">
      <dgm:prSet presAssocID="{5245AC5A-A8BF-4507-AEF0-F38D5E295B82}" presName="sibSpaceThree" presStyleCnt="0"/>
      <dgm:spPr/>
    </dgm:pt>
    <dgm:pt modelId="{347B2FE7-5256-4105-A12F-4F8FB792E87B}" type="pres">
      <dgm:prSet presAssocID="{74423960-23F5-4F6F-9DEE-EFF7D307E44A}" presName="vertThree" presStyleCnt="0"/>
      <dgm:spPr/>
    </dgm:pt>
    <dgm:pt modelId="{80F4B272-1676-44A2-8404-AA9D9BAA33AE}" type="pres">
      <dgm:prSet presAssocID="{74423960-23F5-4F6F-9DEE-EFF7D307E44A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95B097-1375-4931-8768-D18778768021}" type="pres">
      <dgm:prSet presAssocID="{74423960-23F5-4F6F-9DEE-EFF7D307E44A}" presName="horzThree" presStyleCnt="0"/>
      <dgm:spPr/>
    </dgm:pt>
    <dgm:pt modelId="{890D2C8A-A240-4E3C-B655-6F7E6556D3BB}" type="pres">
      <dgm:prSet presAssocID="{77BA6DDE-07D4-4ECD-8B6F-6EBF7EACA001}" presName="sibSpaceThree" presStyleCnt="0"/>
      <dgm:spPr/>
    </dgm:pt>
    <dgm:pt modelId="{CB4CF13C-59DE-429B-986B-E4CA19C64022}" type="pres">
      <dgm:prSet presAssocID="{B7BBDFDB-84FC-4628-AD00-196FEA7471CC}" presName="vertThree" presStyleCnt="0"/>
      <dgm:spPr/>
    </dgm:pt>
    <dgm:pt modelId="{10DC7E2D-D037-4EC6-8C00-42F831326EB3}" type="pres">
      <dgm:prSet presAssocID="{B7BBDFDB-84FC-4628-AD00-196FEA7471C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4B50A4-70AC-4C5C-9742-4CCDB136E0FB}" type="pres">
      <dgm:prSet presAssocID="{B7BBDFDB-84FC-4628-AD00-196FEA7471CC}" presName="horzThree" presStyleCnt="0"/>
      <dgm:spPr/>
    </dgm:pt>
  </dgm:ptLst>
  <dgm:cxnLst>
    <dgm:cxn modelId="{6FBDEBAC-4198-4AEA-AF6B-60AEDC743C9E}" type="presOf" srcId="{72FD7AC7-B11C-42B0-A81D-99856061D3E8}" destId="{1243F23A-47BE-4504-ADEF-C0564CF8F0A4}" srcOrd="0" destOrd="0" presId="urn:microsoft.com/office/officeart/2005/8/layout/hierarchy4"/>
    <dgm:cxn modelId="{E9E31B1E-6FE7-4DEB-8BEE-80EE8358F645}" srcId="{72FD7AC7-B11C-42B0-A81D-99856061D3E8}" destId="{B7BBDFDB-84FC-4628-AD00-196FEA7471CC}" srcOrd="2" destOrd="0" parTransId="{0AAA0904-C77E-466C-878C-44CF185B4900}" sibTransId="{86EF5810-4DB5-41A6-8DED-03469E312028}"/>
    <dgm:cxn modelId="{7BC621E4-3504-42C7-A614-D6C9E6DAD085}" type="presOf" srcId="{74423960-23F5-4F6F-9DEE-EFF7D307E44A}" destId="{80F4B272-1676-44A2-8404-AA9D9BAA33AE}" srcOrd="0" destOrd="0" presId="urn:microsoft.com/office/officeart/2005/8/layout/hierarchy4"/>
    <dgm:cxn modelId="{9AB8B7E9-682B-4276-BEEB-F66A09DC100A}" srcId="{72FD7AC7-B11C-42B0-A81D-99856061D3E8}" destId="{74423960-23F5-4F6F-9DEE-EFF7D307E44A}" srcOrd="1" destOrd="0" parTransId="{3C9BC1F1-5753-4389-AD0F-8D075E536B23}" sibTransId="{77BA6DDE-07D4-4ECD-8B6F-6EBF7EACA001}"/>
    <dgm:cxn modelId="{F1DA198B-00EF-4F88-AA38-B0EDDF429C41}" type="presOf" srcId="{9D607610-55A1-474E-A8EC-113C19D15716}" destId="{8C6EB73C-08F7-46FF-8F2D-918ACF886704}" srcOrd="0" destOrd="0" presId="urn:microsoft.com/office/officeart/2005/8/layout/hierarchy4"/>
    <dgm:cxn modelId="{B4EC94D5-4ED5-4D7D-9CCA-888A47AA559F}" srcId="{9D607610-55A1-474E-A8EC-113C19D15716}" destId="{72FD7AC7-B11C-42B0-A81D-99856061D3E8}" srcOrd="0" destOrd="0" parTransId="{FCAECCBD-2761-4049-9B1E-42CD0DAF025B}" sibTransId="{4946D835-9E9E-4332-ADFF-817118CA18EB}"/>
    <dgm:cxn modelId="{633F3773-2795-4AB0-8E67-6B63905AC825}" srcId="{72FD7AC7-B11C-42B0-A81D-99856061D3E8}" destId="{F63EFF30-1977-4E89-A656-E9FA5F5F2254}" srcOrd="0" destOrd="0" parTransId="{608DEC5D-B910-4277-81DF-4AFE5E28B829}" sibTransId="{5245AC5A-A8BF-4507-AEF0-F38D5E295B82}"/>
    <dgm:cxn modelId="{21CD3810-5352-42EE-B5AF-0A7B08D81A8A}" type="presOf" srcId="{BD09E4D6-DBA1-4859-9556-DF3A4D57B7D5}" destId="{495E6B46-2860-4FE3-A6BD-8A3487BCADA5}" srcOrd="0" destOrd="0" presId="urn:microsoft.com/office/officeart/2005/8/layout/hierarchy4"/>
    <dgm:cxn modelId="{76D918F1-8650-416C-9EE2-F209595767BD}" type="presOf" srcId="{F63EFF30-1977-4E89-A656-E9FA5F5F2254}" destId="{70D0A5E2-296A-4C30-8D32-E3A3AC2CA874}" srcOrd="0" destOrd="0" presId="urn:microsoft.com/office/officeart/2005/8/layout/hierarchy4"/>
    <dgm:cxn modelId="{73D881B1-9DCD-4503-95AC-51454CE8E7D4}" type="presOf" srcId="{B7BBDFDB-84FC-4628-AD00-196FEA7471CC}" destId="{10DC7E2D-D037-4EC6-8C00-42F831326EB3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179CD98D-16C5-4293-B8AE-933B8F143056}" type="presParOf" srcId="{495E6B46-2860-4FE3-A6BD-8A3487BCADA5}" destId="{95AD0209-F804-46AD-9007-F4F6494A2DA8}" srcOrd="0" destOrd="0" presId="urn:microsoft.com/office/officeart/2005/8/layout/hierarchy4"/>
    <dgm:cxn modelId="{2EAC7641-F458-4679-A5C1-0DE180D89BE0}" type="presParOf" srcId="{95AD0209-F804-46AD-9007-F4F6494A2DA8}" destId="{8C6EB73C-08F7-46FF-8F2D-918ACF886704}" srcOrd="0" destOrd="0" presId="urn:microsoft.com/office/officeart/2005/8/layout/hierarchy4"/>
    <dgm:cxn modelId="{91E7A1AF-A952-4C96-84E4-46E8BB838645}" type="presParOf" srcId="{95AD0209-F804-46AD-9007-F4F6494A2DA8}" destId="{64A7AC3A-B0D1-43A0-8A7C-43B58FCBEC12}" srcOrd="1" destOrd="0" presId="urn:microsoft.com/office/officeart/2005/8/layout/hierarchy4"/>
    <dgm:cxn modelId="{2F0174B7-92BE-41F0-ADB1-255FACD4E226}" type="presParOf" srcId="{95AD0209-F804-46AD-9007-F4F6494A2DA8}" destId="{368A3A91-37C1-4186-80EB-A6193D8654A6}" srcOrd="2" destOrd="0" presId="urn:microsoft.com/office/officeart/2005/8/layout/hierarchy4"/>
    <dgm:cxn modelId="{4A7A12D3-B152-4116-8361-04047A2A7BEB}" type="presParOf" srcId="{368A3A91-37C1-4186-80EB-A6193D8654A6}" destId="{3D658CB2-0244-4EA0-BF3B-621387BF8237}" srcOrd="0" destOrd="0" presId="urn:microsoft.com/office/officeart/2005/8/layout/hierarchy4"/>
    <dgm:cxn modelId="{71F96FE1-093E-4991-ABE9-331BFF04A97C}" type="presParOf" srcId="{3D658CB2-0244-4EA0-BF3B-621387BF8237}" destId="{1243F23A-47BE-4504-ADEF-C0564CF8F0A4}" srcOrd="0" destOrd="0" presId="urn:microsoft.com/office/officeart/2005/8/layout/hierarchy4"/>
    <dgm:cxn modelId="{28C98F46-287D-4DCD-81EA-A398C89F9FCB}" type="presParOf" srcId="{3D658CB2-0244-4EA0-BF3B-621387BF8237}" destId="{1483ACDF-2D89-457E-804E-48610DDA50C6}" srcOrd="1" destOrd="0" presId="urn:microsoft.com/office/officeart/2005/8/layout/hierarchy4"/>
    <dgm:cxn modelId="{1E7EB569-B13D-4DA6-BCF6-A97DBE227A42}" type="presParOf" srcId="{3D658CB2-0244-4EA0-BF3B-621387BF8237}" destId="{99EA0EFC-B66E-482E-B075-546CE65ED98C}" srcOrd="2" destOrd="0" presId="urn:microsoft.com/office/officeart/2005/8/layout/hierarchy4"/>
    <dgm:cxn modelId="{30385699-1221-45C6-947E-A598332F7A21}" type="presParOf" srcId="{99EA0EFC-B66E-482E-B075-546CE65ED98C}" destId="{E26839F5-8CB0-49F7-85E4-DDF7994FCBD1}" srcOrd="0" destOrd="0" presId="urn:microsoft.com/office/officeart/2005/8/layout/hierarchy4"/>
    <dgm:cxn modelId="{032B7BB1-D1C5-478B-BA67-1BBE3CE29F5D}" type="presParOf" srcId="{E26839F5-8CB0-49F7-85E4-DDF7994FCBD1}" destId="{70D0A5E2-296A-4C30-8D32-E3A3AC2CA874}" srcOrd="0" destOrd="0" presId="urn:microsoft.com/office/officeart/2005/8/layout/hierarchy4"/>
    <dgm:cxn modelId="{41E39AF6-7D40-4C61-B9A6-197576860194}" type="presParOf" srcId="{E26839F5-8CB0-49F7-85E4-DDF7994FCBD1}" destId="{2070A20E-C801-4EB0-B823-791B5DB36499}" srcOrd="1" destOrd="0" presId="urn:microsoft.com/office/officeart/2005/8/layout/hierarchy4"/>
    <dgm:cxn modelId="{8F40C8B9-7832-4A0C-A079-DC0A8866E3AC}" type="presParOf" srcId="{99EA0EFC-B66E-482E-B075-546CE65ED98C}" destId="{B1B6180C-F3F1-4BD4-B59E-4D589CA7A50C}" srcOrd="1" destOrd="0" presId="urn:microsoft.com/office/officeart/2005/8/layout/hierarchy4"/>
    <dgm:cxn modelId="{50819E68-609C-4F05-B9D6-4E1AA6A1B838}" type="presParOf" srcId="{99EA0EFC-B66E-482E-B075-546CE65ED98C}" destId="{347B2FE7-5256-4105-A12F-4F8FB792E87B}" srcOrd="2" destOrd="0" presId="urn:microsoft.com/office/officeart/2005/8/layout/hierarchy4"/>
    <dgm:cxn modelId="{A6CF2A2F-04AD-402F-B188-3907DD03BBDD}" type="presParOf" srcId="{347B2FE7-5256-4105-A12F-4F8FB792E87B}" destId="{80F4B272-1676-44A2-8404-AA9D9BAA33AE}" srcOrd="0" destOrd="0" presId="urn:microsoft.com/office/officeart/2005/8/layout/hierarchy4"/>
    <dgm:cxn modelId="{38BF4691-F595-452F-96D8-8AA7ED2EA52B}" type="presParOf" srcId="{347B2FE7-5256-4105-A12F-4F8FB792E87B}" destId="{1E95B097-1375-4931-8768-D18778768021}" srcOrd="1" destOrd="0" presId="urn:microsoft.com/office/officeart/2005/8/layout/hierarchy4"/>
    <dgm:cxn modelId="{48599551-8B30-4A59-8E4C-DB21C12CD40D}" type="presParOf" srcId="{99EA0EFC-B66E-482E-B075-546CE65ED98C}" destId="{890D2C8A-A240-4E3C-B655-6F7E6556D3BB}" srcOrd="3" destOrd="0" presId="urn:microsoft.com/office/officeart/2005/8/layout/hierarchy4"/>
    <dgm:cxn modelId="{757DAC38-8BE1-41CD-B7B2-BBD716B93653}" type="presParOf" srcId="{99EA0EFC-B66E-482E-B075-546CE65ED98C}" destId="{CB4CF13C-59DE-429B-986B-E4CA19C64022}" srcOrd="4" destOrd="0" presId="urn:microsoft.com/office/officeart/2005/8/layout/hierarchy4"/>
    <dgm:cxn modelId="{6E8CC5B5-6B88-4A28-AB18-868508F7CA52}" type="presParOf" srcId="{CB4CF13C-59DE-429B-986B-E4CA19C64022}" destId="{10DC7E2D-D037-4EC6-8C00-42F831326EB3}" srcOrd="0" destOrd="0" presId="urn:microsoft.com/office/officeart/2005/8/layout/hierarchy4"/>
    <dgm:cxn modelId="{C649A590-7F67-4569-A61F-124742E9E39E}" type="presParOf" srcId="{CB4CF13C-59DE-429B-986B-E4CA19C64022}" destId="{C74B50A4-70AC-4C5C-9742-4CCDB136E0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b="1" dirty="0" smtClean="0"/>
            <a:t>Android Framework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/>
      <dgm:t>
        <a:bodyPr/>
        <a:lstStyle/>
        <a:p>
          <a:pPr latinLnBrk="1"/>
          <a:r>
            <a:rPr lang="en-US" altLang="ko-KR" b="1" dirty="0" smtClean="0"/>
            <a:t>Custom Notification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/>
      <dgm:t>
        <a:bodyPr/>
        <a:lstStyle/>
        <a:p>
          <a:pPr latinLnBrk="1"/>
          <a:r>
            <a:rPr lang="en-US" altLang="ko-KR" b="1" dirty="0" smtClean="0"/>
            <a:t>Custom Setting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B4FF03AA-EDBE-4DCA-B08C-E55CB6F5B142}" type="presOf" srcId="{84AEEC40-7DCF-4B5A-9DA3-EEEEF4AEF0C9}" destId="{7E0F7BA9-3C19-456D-A7AE-BCAAFE53BAD9}" srcOrd="0" destOrd="0" presId="urn:microsoft.com/office/officeart/2005/8/layout/hierarchy4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3CF8DE45-C2B7-4711-A3FE-B2940D6567A7}" type="presOf" srcId="{BD09E4D6-DBA1-4859-9556-DF3A4D57B7D5}" destId="{495E6B46-2860-4FE3-A6BD-8A3487BCADA5}" srcOrd="0" destOrd="0" presId="urn:microsoft.com/office/officeart/2005/8/layout/hierarchy4"/>
    <dgm:cxn modelId="{BAB4E576-1B77-4A67-9B31-A4DBD3BCBA96}" type="presOf" srcId="{E6CFF34D-42CA-40CC-B125-CFA10A33AAE2}" destId="{9A65480C-1BD4-474F-8F8E-280A8F6B4379}" srcOrd="0" destOrd="0" presId="urn:microsoft.com/office/officeart/2005/8/layout/hierarchy4"/>
    <dgm:cxn modelId="{920F5409-CF65-4E70-9130-07B23824F530}" type="presOf" srcId="{9D607610-55A1-474E-A8EC-113C19D15716}" destId="{8C6EB73C-08F7-46FF-8F2D-918ACF886704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E53AF3E4-7FD9-442D-85A0-ACBC059386E4}" type="presParOf" srcId="{495E6B46-2860-4FE3-A6BD-8A3487BCADA5}" destId="{95AD0209-F804-46AD-9007-F4F6494A2DA8}" srcOrd="0" destOrd="0" presId="urn:microsoft.com/office/officeart/2005/8/layout/hierarchy4"/>
    <dgm:cxn modelId="{E6A92005-C947-4387-BBFD-4A1192C5992B}" type="presParOf" srcId="{95AD0209-F804-46AD-9007-F4F6494A2DA8}" destId="{8C6EB73C-08F7-46FF-8F2D-918ACF886704}" srcOrd="0" destOrd="0" presId="urn:microsoft.com/office/officeart/2005/8/layout/hierarchy4"/>
    <dgm:cxn modelId="{5C4D1521-ADAC-4902-AAD9-6EEEA2813D5C}" type="presParOf" srcId="{95AD0209-F804-46AD-9007-F4F6494A2DA8}" destId="{64A7AC3A-B0D1-43A0-8A7C-43B58FCBEC12}" srcOrd="1" destOrd="0" presId="urn:microsoft.com/office/officeart/2005/8/layout/hierarchy4"/>
    <dgm:cxn modelId="{87B63DC5-B5EC-4CDB-AE25-50B9C346DD4C}" type="presParOf" srcId="{95AD0209-F804-46AD-9007-F4F6494A2DA8}" destId="{368A3A91-37C1-4186-80EB-A6193D8654A6}" srcOrd="2" destOrd="0" presId="urn:microsoft.com/office/officeart/2005/8/layout/hierarchy4"/>
    <dgm:cxn modelId="{FA287CF9-1769-4694-ACEA-729FA3A5CBA3}" type="presParOf" srcId="{368A3A91-37C1-4186-80EB-A6193D8654A6}" destId="{FDC69D09-BFE1-4B60-8840-03B9035D271F}" srcOrd="0" destOrd="0" presId="urn:microsoft.com/office/officeart/2005/8/layout/hierarchy4"/>
    <dgm:cxn modelId="{A8440D36-9973-449E-916C-6A70B5CB0BDA}" type="presParOf" srcId="{FDC69D09-BFE1-4B60-8840-03B9035D271F}" destId="{7E0F7BA9-3C19-456D-A7AE-BCAAFE53BAD9}" srcOrd="0" destOrd="0" presId="urn:microsoft.com/office/officeart/2005/8/layout/hierarchy4"/>
    <dgm:cxn modelId="{76158583-F991-45AB-8C40-ED3DC6CDEED9}" type="presParOf" srcId="{FDC69D09-BFE1-4B60-8840-03B9035D271F}" destId="{8AF67414-AB97-4991-BB97-AD2A16250BD6}" srcOrd="1" destOrd="0" presId="urn:microsoft.com/office/officeart/2005/8/layout/hierarchy4"/>
    <dgm:cxn modelId="{03F882D8-AA34-4906-8F82-F6EA62F797A6}" type="presParOf" srcId="{368A3A91-37C1-4186-80EB-A6193D8654A6}" destId="{73E6D1C4-953A-4830-AEA0-5C0F164EFA62}" srcOrd="1" destOrd="0" presId="urn:microsoft.com/office/officeart/2005/8/layout/hierarchy4"/>
    <dgm:cxn modelId="{9C571548-4946-4647-BD4A-F68738AAE17E}" type="presParOf" srcId="{368A3A91-37C1-4186-80EB-A6193D8654A6}" destId="{D40E6A59-19A4-4D38-86D2-5053885EC5E9}" srcOrd="2" destOrd="0" presId="urn:microsoft.com/office/officeart/2005/8/layout/hierarchy4"/>
    <dgm:cxn modelId="{2A11A6AA-983F-4878-B90A-F959AD531C63}" type="presParOf" srcId="{D40E6A59-19A4-4D38-86D2-5053885EC5E9}" destId="{9A65480C-1BD4-474F-8F8E-280A8F6B4379}" srcOrd="0" destOrd="0" presId="urn:microsoft.com/office/officeart/2005/8/layout/hierarchy4"/>
    <dgm:cxn modelId="{B44D3575-A3F5-4537-92C3-21E93DBF761E}" type="presParOf" srcId="{D40E6A59-19A4-4D38-86D2-5053885EC5E9}" destId="{CA8C8BC3-4AD8-4B75-B722-0DF7A1E2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/>
      <dgm:spPr/>
      <dgm:t>
        <a:bodyPr/>
        <a:lstStyle/>
        <a:p>
          <a:pPr latinLnBrk="1"/>
          <a:r>
            <a:rPr lang="en-US" altLang="ko-KR" b="1" dirty="0" smtClean="0"/>
            <a:t>Linux Kernel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/>
      <dgm:t>
        <a:bodyPr/>
        <a:lstStyle/>
        <a:p>
          <a:pPr latinLnBrk="1"/>
          <a:r>
            <a:rPr lang="en-US" altLang="ko-KR" b="1" dirty="0" smtClean="0"/>
            <a:t>Virtual Device Driver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/>
      <dgm:t>
        <a:bodyPr/>
        <a:lstStyle/>
        <a:p>
          <a:pPr latinLnBrk="1"/>
          <a:r>
            <a:rPr lang="en-US" altLang="ko-KR" b="1" dirty="0" smtClean="0"/>
            <a:t>Daemon Process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723BF7D8-5427-48AF-BDBC-12FE678D22A7}">
      <dgm:prSet phldrT="[Text]"/>
      <dgm:spPr/>
      <dgm:t>
        <a:bodyPr/>
        <a:lstStyle/>
        <a:p>
          <a:pPr latinLnBrk="1"/>
          <a:r>
            <a:rPr lang="en-US" altLang="ko-KR" b="1" dirty="0" smtClean="0"/>
            <a:t>Cache</a:t>
          </a:r>
        </a:p>
      </dgm:t>
    </dgm:pt>
    <dgm:pt modelId="{A78BC706-C2E1-4303-9D7E-97C010BB9CC9}" type="parTrans" cxnId="{BDB8E230-9620-4189-8F7E-C9DC0FD2C946}">
      <dgm:prSet/>
      <dgm:spPr/>
      <dgm:t>
        <a:bodyPr/>
        <a:lstStyle/>
        <a:p>
          <a:pPr latinLnBrk="1"/>
          <a:endParaRPr lang="ko-KR" altLang="en-US"/>
        </a:p>
      </dgm:t>
    </dgm:pt>
    <dgm:pt modelId="{F886A67F-B622-4E42-87C3-7CCE0A7BBD67}" type="sibTrans" cxnId="{BDB8E230-9620-4189-8F7E-C9DC0FD2C946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</dgm:pt>
    <dgm:pt modelId="{368A3A91-37C1-4186-80EB-A6193D8654A6}" type="pres">
      <dgm:prSet presAssocID="{9D607610-55A1-474E-A8EC-113C19D15716}" presName="horzOne" presStyleCnt="0"/>
      <dgm:spPr/>
    </dgm:pt>
    <dgm:pt modelId="{FDC69D09-BFE1-4B60-8840-03B9035D271F}" type="pres">
      <dgm:prSet presAssocID="{84AEEC40-7DCF-4B5A-9DA3-EEEEF4AEF0C9}" presName="vertTwo" presStyleCnt="0"/>
      <dgm:spPr/>
    </dgm:pt>
    <dgm:pt modelId="{7E0F7BA9-3C19-456D-A7AE-BCAAFE53BAD9}" type="pres">
      <dgm:prSet presAssocID="{84AEEC40-7DCF-4B5A-9DA3-EEEEF4AEF0C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</dgm:pt>
    <dgm:pt modelId="{73E6D1C4-953A-4830-AEA0-5C0F164EFA62}" type="pres">
      <dgm:prSet presAssocID="{47084897-264F-4958-BCEB-6AD2C838B85D}" presName="sibSpaceTwo" presStyleCnt="0"/>
      <dgm:spPr/>
    </dgm:pt>
    <dgm:pt modelId="{D40E6A59-19A4-4D38-86D2-5053885EC5E9}" type="pres">
      <dgm:prSet presAssocID="{E6CFF34D-42CA-40CC-B125-CFA10A33AAE2}" presName="vertTwo" presStyleCnt="0"/>
      <dgm:spPr/>
    </dgm:pt>
    <dgm:pt modelId="{9A65480C-1BD4-474F-8F8E-280A8F6B4379}" type="pres">
      <dgm:prSet presAssocID="{E6CFF34D-42CA-40CC-B125-CFA10A33AAE2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</dgm:pt>
    <dgm:pt modelId="{F4C675D1-DE4A-4908-84E9-7FA8B09DF14B}" type="pres">
      <dgm:prSet presAssocID="{C918E8EE-59F4-4878-BB2A-4F469FC7A921}" presName="sibSpaceTwo" presStyleCnt="0"/>
      <dgm:spPr/>
    </dgm:pt>
    <dgm:pt modelId="{0396952B-8C68-4663-A562-16896E5D62BA}" type="pres">
      <dgm:prSet presAssocID="{723BF7D8-5427-48AF-BDBC-12FE678D22A7}" presName="vertTwo" presStyleCnt="0"/>
      <dgm:spPr/>
    </dgm:pt>
    <dgm:pt modelId="{869CD24E-8101-4874-85B4-7FB97A2CE13C}" type="pres">
      <dgm:prSet presAssocID="{723BF7D8-5427-48AF-BDBC-12FE678D22A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88231E-908A-4A39-8915-1A42CB0370DF}" type="pres">
      <dgm:prSet presAssocID="{723BF7D8-5427-48AF-BDBC-12FE678D22A7}" presName="horzTwo" presStyleCnt="0"/>
      <dgm:spPr/>
    </dgm:pt>
  </dgm:ptLst>
  <dgm:cxnLst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352BFCA9-8D0F-4BF2-82D8-91A1A159C9EA}" type="presOf" srcId="{E6CFF34D-42CA-40CC-B125-CFA10A33AAE2}" destId="{9A65480C-1BD4-474F-8F8E-280A8F6B4379}" srcOrd="0" destOrd="0" presId="urn:microsoft.com/office/officeart/2005/8/layout/hierarchy4"/>
    <dgm:cxn modelId="{31456E8F-D626-41BE-B258-076B5F58CF41}" type="presOf" srcId="{723BF7D8-5427-48AF-BDBC-12FE678D22A7}" destId="{869CD24E-8101-4874-85B4-7FB97A2CE13C}" srcOrd="0" destOrd="0" presId="urn:microsoft.com/office/officeart/2005/8/layout/hierarchy4"/>
    <dgm:cxn modelId="{BDB8E230-9620-4189-8F7E-C9DC0FD2C946}" srcId="{9D607610-55A1-474E-A8EC-113C19D15716}" destId="{723BF7D8-5427-48AF-BDBC-12FE678D22A7}" srcOrd="2" destOrd="0" parTransId="{A78BC706-C2E1-4303-9D7E-97C010BB9CC9}" sibTransId="{F886A67F-B622-4E42-87C3-7CCE0A7BBD67}"/>
    <dgm:cxn modelId="{74AC71BD-298E-4B6A-8FCD-F9448D78403A}" type="presOf" srcId="{BD09E4D6-DBA1-4859-9556-DF3A4D57B7D5}" destId="{495E6B46-2860-4FE3-A6BD-8A3487BCADA5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6FDF47A8-A84D-4523-B07C-75F701E18A06}" type="presOf" srcId="{9D607610-55A1-474E-A8EC-113C19D15716}" destId="{8C6EB73C-08F7-46FF-8F2D-918ACF886704}" srcOrd="0" destOrd="0" presId="urn:microsoft.com/office/officeart/2005/8/layout/hierarchy4"/>
    <dgm:cxn modelId="{6B5D9073-1E85-4EFA-9BE3-66D1282683D1}" type="presOf" srcId="{84AEEC40-7DCF-4B5A-9DA3-EEEEF4AEF0C9}" destId="{7E0F7BA9-3C19-456D-A7AE-BCAAFE53BAD9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3B0EDB9A-F597-4F71-AC73-9BDF19C1C596}" type="presParOf" srcId="{495E6B46-2860-4FE3-A6BD-8A3487BCADA5}" destId="{95AD0209-F804-46AD-9007-F4F6494A2DA8}" srcOrd="0" destOrd="0" presId="urn:microsoft.com/office/officeart/2005/8/layout/hierarchy4"/>
    <dgm:cxn modelId="{41B3923A-5D1A-4165-9B82-7B55D2AAFFFC}" type="presParOf" srcId="{95AD0209-F804-46AD-9007-F4F6494A2DA8}" destId="{8C6EB73C-08F7-46FF-8F2D-918ACF886704}" srcOrd="0" destOrd="0" presId="urn:microsoft.com/office/officeart/2005/8/layout/hierarchy4"/>
    <dgm:cxn modelId="{221057EE-B91F-43D0-ADC7-CD93C3219E22}" type="presParOf" srcId="{95AD0209-F804-46AD-9007-F4F6494A2DA8}" destId="{64A7AC3A-B0D1-43A0-8A7C-43B58FCBEC12}" srcOrd="1" destOrd="0" presId="urn:microsoft.com/office/officeart/2005/8/layout/hierarchy4"/>
    <dgm:cxn modelId="{CDF041E7-D25D-4898-9FA7-BB44AA024612}" type="presParOf" srcId="{95AD0209-F804-46AD-9007-F4F6494A2DA8}" destId="{368A3A91-37C1-4186-80EB-A6193D8654A6}" srcOrd="2" destOrd="0" presId="urn:microsoft.com/office/officeart/2005/8/layout/hierarchy4"/>
    <dgm:cxn modelId="{A7F60E0D-6DEB-465F-9E88-A5BC0BA3EE6E}" type="presParOf" srcId="{368A3A91-37C1-4186-80EB-A6193D8654A6}" destId="{FDC69D09-BFE1-4B60-8840-03B9035D271F}" srcOrd="0" destOrd="0" presId="urn:microsoft.com/office/officeart/2005/8/layout/hierarchy4"/>
    <dgm:cxn modelId="{5DA9516C-2AF4-473A-B7F4-E2377287B217}" type="presParOf" srcId="{FDC69D09-BFE1-4B60-8840-03B9035D271F}" destId="{7E0F7BA9-3C19-456D-A7AE-BCAAFE53BAD9}" srcOrd="0" destOrd="0" presId="urn:microsoft.com/office/officeart/2005/8/layout/hierarchy4"/>
    <dgm:cxn modelId="{F0ED4334-79EA-46F0-A78A-551D4C0688D0}" type="presParOf" srcId="{FDC69D09-BFE1-4B60-8840-03B9035D271F}" destId="{8AF67414-AB97-4991-BB97-AD2A16250BD6}" srcOrd="1" destOrd="0" presId="urn:microsoft.com/office/officeart/2005/8/layout/hierarchy4"/>
    <dgm:cxn modelId="{B0E1FF20-1022-431C-A6C5-4E77B9A18C2A}" type="presParOf" srcId="{368A3A91-37C1-4186-80EB-A6193D8654A6}" destId="{73E6D1C4-953A-4830-AEA0-5C0F164EFA62}" srcOrd="1" destOrd="0" presId="urn:microsoft.com/office/officeart/2005/8/layout/hierarchy4"/>
    <dgm:cxn modelId="{C0694A90-7FD5-44F5-BAB3-1D408D0A396B}" type="presParOf" srcId="{368A3A91-37C1-4186-80EB-A6193D8654A6}" destId="{D40E6A59-19A4-4D38-86D2-5053885EC5E9}" srcOrd="2" destOrd="0" presId="urn:microsoft.com/office/officeart/2005/8/layout/hierarchy4"/>
    <dgm:cxn modelId="{4F2B9FF6-2117-4B9E-95B7-16F8E21180DE}" type="presParOf" srcId="{D40E6A59-19A4-4D38-86D2-5053885EC5E9}" destId="{9A65480C-1BD4-474F-8F8E-280A8F6B4379}" srcOrd="0" destOrd="0" presId="urn:microsoft.com/office/officeart/2005/8/layout/hierarchy4"/>
    <dgm:cxn modelId="{FD30C80B-9828-4AA2-A104-48CEE0DE19E7}" type="presParOf" srcId="{D40E6A59-19A4-4D38-86D2-5053885EC5E9}" destId="{CA8C8BC3-4AD8-4B75-B722-0DF7A1E26BD7}" srcOrd="1" destOrd="0" presId="urn:microsoft.com/office/officeart/2005/8/layout/hierarchy4"/>
    <dgm:cxn modelId="{7760B64C-DB94-4094-BB05-BA45C32E89B9}" type="presParOf" srcId="{368A3A91-37C1-4186-80EB-A6193D8654A6}" destId="{F4C675D1-DE4A-4908-84E9-7FA8B09DF14B}" srcOrd="3" destOrd="0" presId="urn:microsoft.com/office/officeart/2005/8/layout/hierarchy4"/>
    <dgm:cxn modelId="{263AAC79-86F9-49F3-AE05-A6EBAB4477B8}" type="presParOf" srcId="{368A3A91-37C1-4186-80EB-A6193D8654A6}" destId="{0396952B-8C68-4663-A562-16896E5D62BA}" srcOrd="4" destOrd="0" presId="urn:microsoft.com/office/officeart/2005/8/layout/hierarchy4"/>
    <dgm:cxn modelId="{C33D5305-8747-4CF5-BF4F-B810E70AC6A5}" type="presParOf" srcId="{0396952B-8C68-4663-A562-16896E5D62BA}" destId="{869CD24E-8101-4874-85B4-7FB97A2CE13C}" srcOrd="0" destOrd="0" presId="urn:microsoft.com/office/officeart/2005/8/layout/hierarchy4"/>
    <dgm:cxn modelId="{6974D850-83B8-4226-A445-54B5A4F90366}" type="presParOf" srcId="{0396952B-8C68-4663-A562-16896E5D62BA}" destId="{C688231E-908A-4A39-8915-1A42CB0370D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173" y="406"/>
          <a:ext cx="3168005" cy="642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Restful</a:t>
          </a:r>
          <a:endParaRPr lang="ko-KR" altLang="en-US" sz="2100" b="1" kern="1200" dirty="0"/>
        </a:p>
      </dsp:txBody>
      <dsp:txXfrm>
        <a:off x="18993" y="19226"/>
        <a:ext cx="3130365" cy="604912"/>
      </dsp:txXfrm>
    </dsp:sp>
    <dsp:sp modelId="{1243F23A-47BE-4504-ADEF-C0564CF8F0A4}">
      <dsp:nvSpPr>
        <dsp:cNvPr id="0" name=""/>
        <dsp:cNvSpPr/>
      </dsp:nvSpPr>
      <dsp:spPr>
        <a:xfrm>
          <a:off x="173" y="698837"/>
          <a:ext cx="3168005" cy="6425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err="1" smtClean="0"/>
            <a:t>Javascript</a:t>
          </a:r>
          <a:endParaRPr lang="ko-KR" altLang="en-US" sz="2100" b="1" kern="1200" dirty="0"/>
        </a:p>
      </dsp:txBody>
      <dsp:txXfrm>
        <a:off x="18993" y="717657"/>
        <a:ext cx="3130365" cy="604912"/>
      </dsp:txXfrm>
    </dsp:sp>
    <dsp:sp modelId="{70D0A5E2-296A-4C30-8D32-E3A3AC2CA874}">
      <dsp:nvSpPr>
        <dsp:cNvPr id="0" name=""/>
        <dsp:cNvSpPr/>
      </dsp:nvSpPr>
      <dsp:spPr>
        <a:xfrm>
          <a:off x="173" y="1397269"/>
          <a:ext cx="1027239" cy="64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node.JS</a:t>
          </a:r>
          <a:endParaRPr lang="ko-KR" altLang="en-US" sz="1400" b="1" kern="1200" dirty="0"/>
        </a:p>
      </dsp:txBody>
      <dsp:txXfrm>
        <a:off x="18993" y="1416089"/>
        <a:ext cx="989599" cy="604912"/>
      </dsp:txXfrm>
    </dsp:sp>
    <dsp:sp modelId="{80F4B272-1676-44A2-8404-AA9D9BAA33AE}">
      <dsp:nvSpPr>
        <dsp:cNvPr id="0" name=""/>
        <dsp:cNvSpPr/>
      </dsp:nvSpPr>
      <dsp:spPr>
        <a:xfrm>
          <a:off x="1070556" y="1397269"/>
          <a:ext cx="1027239" cy="64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err="1" smtClean="0"/>
            <a:t>MongoDB</a:t>
          </a:r>
          <a:endParaRPr lang="ko-KR" altLang="en-US" sz="1400" b="1" kern="1200" dirty="0"/>
        </a:p>
      </dsp:txBody>
      <dsp:txXfrm>
        <a:off x="1089376" y="1416089"/>
        <a:ext cx="989599" cy="604912"/>
      </dsp:txXfrm>
    </dsp:sp>
    <dsp:sp modelId="{10DC7E2D-D037-4EC6-8C00-42F831326EB3}">
      <dsp:nvSpPr>
        <dsp:cNvPr id="0" name=""/>
        <dsp:cNvSpPr/>
      </dsp:nvSpPr>
      <dsp:spPr>
        <a:xfrm>
          <a:off x="2140939" y="1397269"/>
          <a:ext cx="1027239" cy="642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Ubuntu</a:t>
          </a:r>
          <a:endParaRPr lang="ko-KR" altLang="en-US" sz="1400" b="1" kern="1200" dirty="0"/>
        </a:p>
      </dsp:txBody>
      <dsp:txXfrm>
        <a:off x="2159759" y="1416089"/>
        <a:ext cx="989599" cy="604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045401" cy="58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Android Framework</a:t>
          </a:r>
        </a:p>
      </dsp:txBody>
      <dsp:txXfrm>
        <a:off x="17025" y="17025"/>
        <a:ext cx="3011351" cy="547215"/>
      </dsp:txXfrm>
    </dsp:sp>
    <dsp:sp modelId="{7E0F7BA9-3C19-456D-A7AE-BCAAFE53BAD9}">
      <dsp:nvSpPr>
        <dsp:cNvPr id="0" name=""/>
        <dsp:cNvSpPr/>
      </dsp:nvSpPr>
      <dsp:spPr>
        <a:xfrm>
          <a:off x="1125" y="661228"/>
          <a:ext cx="1461325" cy="581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Custom Notification</a:t>
          </a:r>
        </a:p>
      </dsp:txBody>
      <dsp:txXfrm>
        <a:off x="18150" y="678253"/>
        <a:ext cx="1427275" cy="547215"/>
      </dsp:txXfrm>
    </dsp:sp>
    <dsp:sp modelId="{9A65480C-1BD4-474F-8F8E-280A8F6B4379}">
      <dsp:nvSpPr>
        <dsp:cNvPr id="0" name=""/>
        <dsp:cNvSpPr/>
      </dsp:nvSpPr>
      <dsp:spPr>
        <a:xfrm>
          <a:off x="1585201" y="661228"/>
          <a:ext cx="1461325" cy="581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Custom Setting</a:t>
          </a:r>
        </a:p>
      </dsp:txBody>
      <dsp:txXfrm>
        <a:off x="1602226" y="678253"/>
        <a:ext cx="1427275" cy="547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033811" cy="639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Linux Kernel</a:t>
          </a:r>
        </a:p>
      </dsp:txBody>
      <dsp:txXfrm>
        <a:off x="18718" y="18718"/>
        <a:ext cx="2996375" cy="601630"/>
      </dsp:txXfrm>
    </dsp:sp>
    <dsp:sp modelId="{7E0F7BA9-3C19-456D-A7AE-BCAAFE53BAD9}">
      <dsp:nvSpPr>
        <dsp:cNvPr id="0" name=""/>
        <dsp:cNvSpPr/>
      </dsp:nvSpPr>
      <dsp:spPr>
        <a:xfrm>
          <a:off x="1091" y="719519"/>
          <a:ext cx="957642" cy="639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/>
            <a:t>Virtual Device Driver</a:t>
          </a:r>
        </a:p>
      </dsp:txBody>
      <dsp:txXfrm>
        <a:off x="19809" y="738237"/>
        <a:ext cx="920206" cy="601630"/>
      </dsp:txXfrm>
    </dsp:sp>
    <dsp:sp modelId="{9A65480C-1BD4-474F-8F8E-280A8F6B4379}">
      <dsp:nvSpPr>
        <dsp:cNvPr id="0" name=""/>
        <dsp:cNvSpPr/>
      </dsp:nvSpPr>
      <dsp:spPr>
        <a:xfrm>
          <a:off x="1039175" y="719519"/>
          <a:ext cx="957642" cy="639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/>
            <a:t>Daemon Process</a:t>
          </a:r>
        </a:p>
      </dsp:txBody>
      <dsp:txXfrm>
        <a:off x="1057893" y="738237"/>
        <a:ext cx="920206" cy="601630"/>
      </dsp:txXfrm>
    </dsp:sp>
    <dsp:sp modelId="{869CD24E-8101-4874-85B4-7FB97A2CE13C}">
      <dsp:nvSpPr>
        <dsp:cNvPr id="0" name=""/>
        <dsp:cNvSpPr/>
      </dsp:nvSpPr>
      <dsp:spPr>
        <a:xfrm>
          <a:off x="2077260" y="719519"/>
          <a:ext cx="957642" cy="639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/>
            <a:t>Cache</a:t>
          </a:r>
        </a:p>
      </dsp:txBody>
      <dsp:txXfrm>
        <a:off x="2095978" y="738237"/>
        <a:ext cx="920206" cy="60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4024147-B7AA-4B09-B9F2-8578F8FF6393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47CA76-E573-4D54-A2CD-F7324E664A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2F85F-D744-4BEA-BD69-4CCCDF16E407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2ADB-34B0-475E-B438-B28768411C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0D71D-3EC0-4ABC-94EB-DE7113EA0311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0258B-9DCC-4E01-86E6-0B5A26EFD7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FEF0F-5962-407D-8D47-AEE78D36FE11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A2783-373E-4636-9268-DAF4BBD1E5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CA6-A64A-45DC-81E6-826C188A30C5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28ECC-9DEB-45B1-AB9B-E95B4C1681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E0A10-5611-469B-8F81-7285BCA983EC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C3F4D-5A53-4C9E-A007-F38C703E07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18B5-4938-455E-9E65-638B8F5141A3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69627-D5E9-4D16-8244-4076CAE61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57BE9-6C75-4392-95C8-BB50C49E684E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ADDCA-BD81-4910-8283-B61D62D7ED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999F-712A-4B7C-8D05-4182BAA1DB6F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F855F-8378-49E6-A969-85BE066BBF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9131C-8ABD-459A-8138-70FC988F2272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DF8E-F396-4DB9-8398-E1D8DD667D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A763-13A4-4261-950C-72CA690AE003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4CA4A-9125-46B1-A5B6-C0BB394B9F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07475-59FC-4D5C-93A1-7B5AD7591712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D853E-F7B7-4DA3-BC14-42D6232A86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beans\Desktop\contents_bg.gif"/>
          <p:cNvPicPr>
            <a:picLocks noChangeAspect="1" noChangeArrowheads="1"/>
          </p:cNvPicPr>
          <p:nvPr/>
        </p:nvPicPr>
        <p:blipFill>
          <a:blip r:embed="rId13" cstate="print"/>
          <a:srcRect l="30124" t="1242" r="30125" b="124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B87524-7A60-421B-94C3-BCEEACB67A73}" type="datetimeFigureOut">
              <a:rPr lang="ko-KR" altLang="en-US"/>
              <a:pPr>
                <a:defRPr/>
              </a:pPr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D982CB-184E-4030-B14B-EAB9596D34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fad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microsoft.com/office/2007/relationships/hdphoto" Target="../media/hdphoto4.wdp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" Type="http://schemas.openxmlformats.org/officeDocument/2006/relationships/image" Target="../media/image26.png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microsoft.com/office/2007/relationships/hdphoto" Target="../media/hdphoto5.wdp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27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714488"/>
            <a:ext cx="9156700" cy="19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28596" y="2479592"/>
            <a:ext cx="8286808" cy="954107"/>
          </a:xfrm>
          <a:prstGeom prst="rect">
            <a:avLst/>
          </a:prstGeom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창의과제 </a:t>
            </a:r>
            <a:r>
              <a:rPr lang="en-US" altLang="ko-KR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3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차 시작 발표</a:t>
            </a:r>
            <a:endParaRPr lang="en-US" altLang="ko-KR" sz="3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81D7"/>
              </a:solidFill>
              <a:effectLst>
                <a:outerShdw blurRad="381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Android Framework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를 확장한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Dark Cloud System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81D7"/>
              </a:solidFill>
              <a:effectLst>
                <a:outerShdw blurRad="381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6292212" y="5361606"/>
            <a:ext cx="2786082" cy="1015663"/>
          </a:xfrm>
          <a:prstGeom prst="rect">
            <a:avLst/>
          </a:prstGeom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23-2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최현빈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(PL)</a:t>
            </a:r>
          </a:p>
          <a:p>
            <a:pPr algn="just">
              <a:defRPr/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         윤재석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81D7"/>
              </a:solidFill>
              <a:effectLst>
                <a:outerShdw blurRad="38100" dir="5400000" algn="ctr" rotWithShape="0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  <a:p>
            <a:pPr algn="just">
              <a:defRPr/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81D7"/>
                </a:solidFill>
                <a:effectLst>
                  <a:outerShdw blurRad="38100" dir="5400000" algn="ctr" rotWithShape="0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         장정규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181D7"/>
              </a:solidFill>
              <a:effectLst>
                <a:outerShdw blurRad="38100" dir="5400000" algn="ctr" rotWithShape="0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 flipH="1" flipV="1">
            <a:off x="5978151" y="5551241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내용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5" b="98358" l="7047" r="932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86" y="2048766"/>
            <a:ext cx="2160240" cy="397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C:\Users\Jake\Desktop\cloud.jpg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889" b="82222" l="1333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13950"/>
          <a:stretch/>
        </p:blipFill>
        <p:spPr bwMode="auto">
          <a:xfrm>
            <a:off x="694062" y="2172032"/>
            <a:ext cx="4392488" cy="37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Diagram 1"/>
          <p:cNvGraphicFramePr/>
          <p:nvPr>
            <p:extLst>
              <p:ext uri="{D42A27DB-BD31-4B8C-83A1-F6EECF244321}">
                <p14:modId xmlns:p14="http://schemas.microsoft.com/office/powerpoint/2010/main" val="1187340393"/>
              </p:ext>
            </p:extLst>
          </p:nvPr>
        </p:nvGraphicFramePr>
        <p:xfrm>
          <a:off x="1342134" y="3078334"/>
          <a:ext cx="3168352" cy="2040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24348" y="1701081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Dark Cloud </a:t>
            </a:r>
            <a:r>
              <a:rPr lang="en-US" altLang="ko-KR" sz="2400" b="1" dirty="0" smtClean="0">
                <a:latin typeface="+mn-ea"/>
                <a:ea typeface="+mn-ea"/>
              </a:rPr>
              <a:t>Server</a:t>
            </a:r>
            <a:endParaRPr lang="ko-KR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20" name="Diagram 10"/>
          <p:cNvGraphicFramePr/>
          <p:nvPr>
            <p:extLst>
              <p:ext uri="{D42A27DB-BD31-4B8C-83A1-F6EECF244321}">
                <p14:modId xmlns:p14="http://schemas.microsoft.com/office/powerpoint/2010/main" val="4005122417"/>
              </p:ext>
            </p:extLst>
          </p:nvPr>
        </p:nvGraphicFramePr>
        <p:xfrm>
          <a:off x="5412780" y="2709193"/>
          <a:ext cx="3047652" cy="124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35179" y="1701081"/>
            <a:ext cx="259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Custom Android</a:t>
            </a:r>
          </a:p>
        </p:txBody>
      </p:sp>
      <p:graphicFrame>
        <p:nvGraphicFramePr>
          <p:cNvPr id="22" name="Diagram 10"/>
          <p:cNvGraphicFramePr/>
          <p:nvPr>
            <p:extLst>
              <p:ext uri="{D42A27DB-BD31-4B8C-83A1-F6EECF244321}">
                <p14:modId xmlns:p14="http://schemas.microsoft.com/office/powerpoint/2010/main" val="1758265989"/>
              </p:ext>
            </p:extLst>
          </p:nvPr>
        </p:nvGraphicFramePr>
        <p:xfrm>
          <a:off x="5412780" y="4086402"/>
          <a:ext cx="3035994" cy="1359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82593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dministrator\AppData\Local\Temp\hunclip1\04\huntemp.files\스크린샷 2013-11-24 오후 10.38.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8" y="2190084"/>
            <a:ext cx="7980118" cy="402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4338" y="1350662"/>
            <a:ext cx="25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n-ea"/>
                <a:ea typeface="+mn-ea"/>
              </a:rPr>
              <a:t>최현</a:t>
            </a:r>
            <a:r>
              <a:rPr lang="ko-KR" altLang="en-US" sz="3200" dirty="0">
                <a:latin typeface="+mn-ea"/>
                <a:ea typeface="+mn-ea"/>
              </a:rPr>
              <a:t>빈</a:t>
            </a:r>
          </a:p>
        </p:txBody>
      </p:sp>
    </p:spTree>
    <p:extLst>
      <p:ext uri="{BB962C8B-B14F-4D97-AF65-F5344CB8AC3E}">
        <p14:creationId xmlns:p14="http://schemas.microsoft.com/office/powerpoint/2010/main" val="1860401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4338" y="1350662"/>
            <a:ext cx="25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n-ea"/>
                <a:ea typeface="+mn-ea"/>
              </a:rPr>
              <a:t>윤재</a:t>
            </a:r>
            <a:r>
              <a:rPr lang="ko-KR" altLang="en-US" sz="3200" dirty="0">
                <a:latin typeface="+mn-ea"/>
                <a:ea typeface="+mn-ea"/>
              </a:rPr>
              <a:t>석</a:t>
            </a:r>
          </a:p>
        </p:txBody>
      </p:sp>
      <p:pic>
        <p:nvPicPr>
          <p:cNvPr id="5122" name="Picture 2" descr="C:\Users\Administrator\AppData\Local\Temp\hunclip1\05\huntemp.files\스크린샷 2013-11-24 오후 10.38.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7" y="2132856"/>
            <a:ext cx="7852119" cy="43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251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일정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4338" y="1350662"/>
            <a:ext cx="25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n-ea"/>
                <a:ea typeface="+mn-ea"/>
              </a:rPr>
              <a:t>장정</a:t>
            </a:r>
            <a:r>
              <a:rPr lang="ko-KR" altLang="en-US" sz="3200" dirty="0">
                <a:latin typeface="+mn-ea"/>
                <a:ea typeface="+mn-ea"/>
              </a:rPr>
              <a:t>규</a:t>
            </a:r>
          </a:p>
        </p:txBody>
      </p:sp>
      <p:pic>
        <p:nvPicPr>
          <p:cNvPr id="4098" name="Picture 2" descr="C:\Users\Administrator\AppData\Local\Temp\hunclip1\06\huntemp.files\스크린샷 2013-11-24 오후 10.38.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8" y="2143116"/>
            <a:ext cx="7924126" cy="43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251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71438" y="0"/>
            <a:ext cx="97155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환경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99592" y="1550785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+mn-lt"/>
              </a:rPr>
              <a:t>OS : Ubuntu 13.04, Windows </a:t>
            </a:r>
            <a:r>
              <a:rPr lang="en-US" altLang="ko-KR" sz="2400" b="1" dirty="0" smtClean="0">
                <a:latin typeface="+mn-lt"/>
              </a:rPr>
              <a:t>7</a:t>
            </a:r>
            <a:endParaRPr lang="en-US" altLang="ko-KR" sz="2400" b="1" dirty="0"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+mn-lt"/>
              </a:rPr>
              <a:t>Tool : VI Editor, Android Development Kit(Eclipse), </a:t>
            </a:r>
            <a:endParaRPr lang="en-US" altLang="ko-KR" sz="2400" b="1" dirty="0" smtClean="0"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+mn-lt"/>
              </a:rPr>
              <a:t> </a:t>
            </a:r>
            <a:r>
              <a:rPr lang="en-US" altLang="ko-KR" sz="2400" b="1" dirty="0" smtClean="0">
                <a:latin typeface="+mn-lt"/>
              </a:rPr>
              <a:t>        Node.js(Java </a:t>
            </a:r>
            <a:r>
              <a:rPr lang="en-US" altLang="ko-KR" sz="2400" b="1" dirty="0">
                <a:latin typeface="+mn-lt"/>
              </a:rPr>
              <a:t>Script), </a:t>
            </a:r>
            <a:r>
              <a:rPr lang="en-US" altLang="ko-KR" sz="2400" b="1" dirty="0" err="1">
                <a:latin typeface="+mn-lt"/>
              </a:rPr>
              <a:t>MongoDB</a:t>
            </a:r>
            <a:endParaRPr lang="en-US" altLang="ko-KR" sz="2400" b="1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13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688" y="2689000"/>
            <a:ext cx="3730625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71438" y="0"/>
            <a:ext cx="97155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42938" y="500063"/>
            <a:ext cx="4500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4800" dirty="0" smtClean="0">
                <a:solidFill>
                  <a:srgbClr val="FF9900"/>
                </a:solidFill>
                <a:effectLst>
                  <a:outerShdw blurRad="50800" dir="5400000" algn="ctr" rotWithShape="0">
                    <a:srgbClr val="FF9900">
                      <a:alpha val="43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4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이등변 삼각형 58"/>
          <p:cNvSpPr/>
          <p:nvPr/>
        </p:nvSpPr>
        <p:spPr bwMode="auto">
          <a:xfrm>
            <a:off x="3143240" y="785794"/>
            <a:ext cx="746125" cy="64293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직선 연결선 59"/>
          <p:cNvCxnSpPr>
            <a:stCxn id="59" idx="2"/>
            <a:endCxn id="59" idx="0"/>
          </p:cNvCxnSpPr>
          <p:nvPr/>
        </p:nvCxnSpPr>
        <p:spPr bwMode="auto">
          <a:xfrm rot="5400000" flipH="1" flipV="1">
            <a:off x="3194675" y="734359"/>
            <a:ext cx="642938" cy="745808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blurRad="38100" dir="13500000" sx="101000" sy="101000" algn="br" rotWithShape="0">
              <a:prstClr val="black">
                <a:alpha val="6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1214414" y="1772816"/>
            <a:ext cx="6858048" cy="642938"/>
            <a:chOff x="1214414" y="2143125"/>
            <a:chExt cx="6858048" cy="642938"/>
          </a:xfrm>
        </p:grpSpPr>
        <p:sp>
          <p:nvSpPr>
            <p:cNvPr id="24" name="TextBox 23"/>
            <p:cNvSpPr txBox="1"/>
            <p:nvPr/>
          </p:nvSpPr>
          <p:spPr bwMode="auto">
            <a:xfrm>
              <a:off x="1214414" y="2270612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ln w="254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77B8"/>
                  </a:solidFill>
                  <a:latin typeface="HY견고딕" pitchFamily="18" charset="-127"/>
                  <a:ea typeface="HY견고딕" pitchFamily="18" charset="-127"/>
                </a:rPr>
                <a:t>01</a:t>
              </a:r>
              <a:endParaRPr lang="ko-KR" altLang="en-US" sz="2000" i="1" dirty="0">
                <a:ln w="25400">
                  <a:solidFill>
                    <a:schemeClr val="bg1">
                      <a:alpha val="0"/>
                    </a:schemeClr>
                  </a:solidFill>
                </a:ln>
                <a:solidFill>
                  <a:srgbClr val="2C77B8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 bwMode="auto">
            <a:xfrm>
              <a:off x="1558940" y="214312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25" idx="2"/>
              <a:endCxn id="25" idx="0"/>
            </p:cNvCxnSpPr>
            <p:nvPr/>
          </p:nvCxnSpPr>
          <p:spPr bwMode="auto">
            <a:xfrm rot="5400000" flipH="1" flipV="1">
              <a:off x="1610375" y="209169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 bwMode="auto">
            <a:xfrm>
              <a:off x="2500298" y="2295234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ln w="254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77B8"/>
                  </a:solidFill>
                  <a:latin typeface="HY견고딕" pitchFamily="18" charset="-127"/>
                  <a:ea typeface="HY견고딕" pitchFamily="18" charset="-127"/>
                </a:rPr>
                <a:t>팀 </a:t>
              </a:r>
              <a:r>
                <a:rPr lang="en-US" altLang="ko-KR" sz="2000" dirty="0" smtClean="0">
                  <a:ln w="254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77B8"/>
                  </a:solidFill>
                  <a:latin typeface="HY견고딕" pitchFamily="18" charset="-127"/>
                  <a:ea typeface="HY견고딕" pitchFamily="18" charset="-127"/>
                </a:rPr>
                <a:t>&amp; </a:t>
              </a:r>
              <a:r>
                <a:rPr lang="ko-KR" altLang="en-US" sz="2000" dirty="0" smtClean="0">
                  <a:ln w="254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77B8"/>
                  </a:solidFill>
                  <a:latin typeface="HY견고딕" pitchFamily="18" charset="-127"/>
                  <a:ea typeface="HY견고딕" pitchFamily="18" charset="-127"/>
                </a:rPr>
                <a:t>팀원 소개</a:t>
              </a:r>
              <a:endParaRPr lang="ko-KR" altLang="en-US" sz="2000" dirty="0">
                <a:ln w="25400">
                  <a:solidFill>
                    <a:schemeClr val="bg1">
                      <a:alpha val="0"/>
                    </a:schemeClr>
                  </a:solidFill>
                </a:ln>
                <a:solidFill>
                  <a:srgbClr val="2C77B8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214414" y="2348880"/>
            <a:ext cx="6858048" cy="642938"/>
            <a:chOff x="1214414" y="2857500"/>
            <a:chExt cx="6858048" cy="642938"/>
          </a:xfrm>
        </p:grpSpPr>
        <p:sp>
          <p:nvSpPr>
            <p:cNvPr id="35" name="TextBox 34"/>
            <p:cNvSpPr txBox="1"/>
            <p:nvPr/>
          </p:nvSpPr>
          <p:spPr bwMode="auto">
            <a:xfrm>
              <a:off x="1214414" y="2985069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02</a:t>
              </a:r>
              <a:endParaRPr lang="ko-KR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 bwMode="auto">
            <a:xfrm>
              <a:off x="1558940" y="2857500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6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직선 연결선 36"/>
            <p:cNvCxnSpPr>
              <a:stCxn id="36" idx="2"/>
              <a:endCxn id="36" idx="0"/>
            </p:cNvCxnSpPr>
            <p:nvPr/>
          </p:nvCxnSpPr>
          <p:spPr bwMode="auto">
            <a:xfrm rot="5400000" flipH="1" flipV="1">
              <a:off x="1610375" y="2806065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2500298" y="3009691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주제 선정 배경</a:t>
              </a:r>
              <a:endParaRPr lang="ko-KR" alt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214414" y="2924944"/>
            <a:ext cx="6858048" cy="642938"/>
            <a:chOff x="1214414" y="3571875"/>
            <a:chExt cx="6858048" cy="642938"/>
          </a:xfrm>
        </p:grpSpPr>
        <p:sp>
          <p:nvSpPr>
            <p:cNvPr id="41" name="TextBox 40"/>
            <p:cNvSpPr txBox="1"/>
            <p:nvPr/>
          </p:nvSpPr>
          <p:spPr bwMode="auto">
            <a:xfrm>
              <a:off x="1214414" y="3699444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03</a:t>
              </a:r>
              <a:endParaRPr lang="ko-KR" alt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이등변 삼각형 41"/>
            <p:cNvSpPr/>
            <p:nvPr/>
          </p:nvSpPr>
          <p:spPr bwMode="auto">
            <a:xfrm>
              <a:off x="1558940" y="357187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3" name="직선 연결선 42"/>
            <p:cNvCxnSpPr>
              <a:stCxn id="42" idx="2"/>
              <a:endCxn id="42" idx="0"/>
            </p:cNvCxnSpPr>
            <p:nvPr/>
          </p:nvCxnSpPr>
          <p:spPr bwMode="auto">
            <a:xfrm rot="5400000" flipH="1" flipV="1">
              <a:off x="1610375" y="352044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 bwMode="auto">
            <a:xfrm>
              <a:off x="2500298" y="3724066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목적</a:t>
              </a:r>
              <a:endParaRPr lang="ko-KR" altLang="en-US" sz="2000" dirty="0">
                <a:solidFill>
                  <a:schemeClr val="accent2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214414" y="3501008"/>
            <a:ext cx="6858048" cy="642938"/>
            <a:chOff x="1214414" y="4286250"/>
            <a:chExt cx="6858048" cy="642938"/>
          </a:xfrm>
        </p:grpSpPr>
        <p:sp>
          <p:nvSpPr>
            <p:cNvPr id="47" name="TextBox 46"/>
            <p:cNvSpPr txBox="1"/>
            <p:nvPr/>
          </p:nvSpPr>
          <p:spPr bwMode="auto">
            <a:xfrm>
              <a:off x="1214414" y="4413819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04</a:t>
              </a:r>
              <a:endParaRPr lang="ko-KR" alt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이등변 삼각형 47"/>
            <p:cNvSpPr/>
            <p:nvPr/>
          </p:nvSpPr>
          <p:spPr bwMode="auto">
            <a:xfrm>
              <a:off x="1558940" y="4286250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3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9" name="직선 연결선 48"/>
            <p:cNvCxnSpPr>
              <a:stCxn id="48" idx="2"/>
              <a:endCxn id="48" idx="0"/>
            </p:cNvCxnSpPr>
            <p:nvPr/>
          </p:nvCxnSpPr>
          <p:spPr bwMode="auto">
            <a:xfrm rot="5400000" flipH="1" flipV="1">
              <a:off x="1610375" y="4234815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 bwMode="auto">
            <a:xfrm>
              <a:off x="2500298" y="4438441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목표</a:t>
              </a:r>
              <a:endParaRPr lang="ko-KR" altLang="en-US" sz="2000" dirty="0">
                <a:solidFill>
                  <a:schemeClr val="accent3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214414" y="4077072"/>
            <a:ext cx="6858048" cy="642938"/>
            <a:chOff x="1214414" y="5000625"/>
            <a:chExt cx="6858048" cy="642938"/>
          </a:xfrm>
        </p:grpSpPr>
        <p:sp>
          <p:nvSpPr>
            <p:cNvPr id="53" name="TextBox 52"/>
            <p:cNvSpPr txBox="1"/>
            <p:nvPr/>
          </p:nvSpPr>
          <p:spPr bwMode="auto">
            <a:xfrm>
              <a:off x="1214414" y="5128194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이등변 삼각형 53"/>
            <p:cNvSpPr/>
            <p:nvPr/>
          </p:nvSpPr>
          <p:spPr bwMode="auto">
            <a:xfrm>
              <a:off x="1558940" y="500062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55" name="직선 연결선 54"/>
            <p:cNvCxnSpPr>
              <a:stCxn id="54" idx="2"/>
              <a:endCxn id="54" idx="0"/>
            </p:cNvCxnSpPr>
            <p:nvPr/>
          </p:nvCxnSpPr>
          <p:spPr bwMode="auto">
            <a:xfrm rot="5400000" flipH="1" flipV="1">
              <a:off x="1610375" y="494919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 bwMode="auto">
            <a:xfrm>
              <a:off x="2500298" y="5152816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내용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14977" y="4653136"/>
            <a:ext cx="6858048" cy="642938"/>
            <a:chOff x="1214414" y="5000625"/>
            <a:chExt cx="6858048" cy="642938"/>
          </a:xfrm>
        </p:grpSpPr>
        <p:sp>
          <p:nvSpPr>
            <p:cNvPr id="32" name="TextBox 31"/>
            <p:cNvSpPr txBox="1"/>
            <p:nvPr/>
          </p:nvSpPr>
          <p:spPr bwMode="auto">
            <a:xfrm>
              <a:off x="1214414" y="5128194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4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06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이등변 삼각형 32"/>
            <p:cNvSpPr/>
            <p:nvPr/>
          </p:nvSpPr>
          <p:spPr bwMode="auto">
            <a:xfrm>
              <a:off x="1558940" y="500062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>
              <a:stCxn id="33" idx="2"/>
              <a:endCxn id="33" idx="0"/>
            </p:cNvCxnSpPr>
            <p:nvPr/>
          </p:nvCxnSpPr>
          <p:spPr bwMode="auto">
            <a:xfrm rot="5400000" flipH="1" flipV="1">
              <a:off x="1610375" y="494919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 bwMode="auto">
            <a:xfrm>
              <a:off x="2500298" y="5152816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4">
                      <a:lumMod val="75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일정</a:t>
              </a:r>
              <a:endParaRPr lang="ko-KR" altLang="en-US" sz="2000" dirty="0">
                <a:solidFill>
                  <a:schemeClr val="accent4">
                    <a:lumMod val="75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214414" y="5229200"/>
            <a:ext cx="6858048" cy="642938"/>
            <a:chOff x="1214414" y="5000625"/>
            <a:chExt cx="6858048" cy="642938"/>
          </a:xfrm>
        </p:grpSpPr>
        <p:sp>
          <p:nvSpPr>
            <p:cNvPr id="40" name="TextBox 39"/>
            <p:cNvSpPr txBox="1"/>
            <p:nvPr/>
          </p:nvSpPr>
          <p:spPr bwMode="auto">
            <a:xfrm>
              <a:off x="1214414" y="5128194"/>
              <a:ext cx="834744" cy="38779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80000"/>
                </a:lnSpc>
                <a:defRPr/>
              </a:pPr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07</a:t>
              </a:r>
              <a:endParaRPr lang="ko-KR" altLang="en-US" sz="2400" dirty="0">
                <a:solidFill>
                  <a:schemeClr val="accent5">
                    <a:lumMod val="50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이등변 삼각형 43"/>
            <p:cNvSpPr/>
            <p:nvPr/>
          </p:nvSpPr>
          <p:spPr bwMode="auto">
            <a:xfrm>
              <a:off x="1558940" y="5000625"/>
              <a:ext cx="746125" cy="64293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5" name="직선 연결선 44"/>
            <p:cNvCxnSpPr>
              <a:stCxn id="44" idx="2"/>
              <a:endCxn id="44" idx="0"/>
            </p:cNvCxnSpPr>
            <p:nvPr/>
          </p:nvCxnSpPr>
          <p:spPr bwMode="auto">
            <a:xfrm rot="5400000" flipH="1" flipV="1">
              <a:off x="1610375" y="4949190"/>
              <a:ext cx="642938" cy="74580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38100" dir="13500000" sx="101000" sy="101000" algn="br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 bwMode="auto">
            <a:xfrm>
              <a:off x="2500298" y="5152816"/>
              <a:ext cx="557216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ko-KR" altLang="en-US" sz="20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개발 환경</a:t>
              </a:r>
              <a:endParaRPr lang="ko-KR" altLang="en-US" sz="2000" dirty="0">
                <a:solidFill>
                  <a:schemeClr val="accent5">
                    <a:lumMod val="50000"/>
                  </a:schemeClr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71438" y="0"/>
            <a:ext cx="97155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팀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팀원 소개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857224" y="1686592"/>
            <a:ext cx="5572164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팀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Dark Cloud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1403648" y="5085184"/>
            <a:ext cx="1296157" cy="6524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800" smtClean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최현빈</a:t>
            </a:r>
            <a:endParaRPr lang="en-US" altLang="ko-KR" sz="2800" dirty="0"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23921" y="5085184"/>
            <a:ext cx="1296157" cy="5907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800" dirty="0" smtClean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윤재</a:t>
            </a:r>
            <a:r>
              <a:rPr lang="ko-KR" altLang="en-US" sz="2800" dirty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석</a:t>
            </a:r>
            <a:endParaRPr lang="en-US" altLang="ko-KR" sz="2800" dirty="0"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516216" y="5085184"/>
            <a:ext cx="1296157" cy="5907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800" dirty="0" smtClean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장정</a:t>
            </a:r>
            <a:r>
              <a:rPr lang="ko-KR" altLang="en-US" sz="2800" dirty="0"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규</a:t>
            </a:r>
            <a:endParaRPr lang="en-US" altLang="ko-KR" sz="2800" dirty="0"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22" y="2578470"/>
            <a:ext cx="1861208" cy="250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dministrator\Desktop\KakaoTalk_fcf086dbd4c698c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29" y="2599641"/>
            <a:ext cx="1862185" cy="24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604" y="2599639"/>
            <a:ext cx="1858278" cy="24855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71438" y="0"/>
            <a:ext cx="97155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48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주제 선정 배경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2082552" cy="36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62" y="3623174"/>
            <a:ext cx="2353072" cy="175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33" y="3037661"/>
            <a:ext cx="1496517" cy="55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Jake\Desktop\cloud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13950"/>
          <a:stretch/>
        </p:blipFill>
        <p:spPr bwMode="auto">
          <a:xfrm>
            <a:off x="5990739" y="1266555"/>
            <a:ext cx="2088232" cy="151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ake\Desktop\image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13" y="3833510"/>
            <a:ext cx="471934" cy="4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Jake\Desktop\camer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98" y="352489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Jake\Desktop\갤럭시노트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2"/>
          <a:stretch/>
        </p:blipFill>
        <p:spPr bwMode="auto">
          <a:xfrm>
            <a:off x="6432297" y="4644900"/>
            <a:ext cx="1259966" cy="21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5381" y="3751531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846" y="3756748"/>
            <a:ext cx="635893" cy="6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6444208" y="1887371"/>
            <a:ext cx="936104" cy="670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462540" y="5301208"/>
            <a:ext cx="936104" cy="670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28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46684 0.0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51" y="1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27066 0.02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14271 0.2395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196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14271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1 0.23959 L 0.13906 -0.2550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목적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AppData\Local\Temp\hunclip1\02\huntemp.files\img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1685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84" y="3861048"/>
            <a:ext cx="7712056" cy="255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993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목표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134076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latin typeface="+mn-ea"/>
                <a:ea typeface="+mn-ea"/>
              </a:rPr>
              <a:t>가상 물리디스크 구현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8" y="1893083"/>
            <a:ext cx="7135221" cy="4696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2699628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Dark Cloud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4211960" y="2688565"/>
            <a:ext cx="936104" cy="61333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목표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321439" y="1893083"/>
            <a:ext cx="500066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-1236249" y="4407361"/>
            <a:ext cx="3615442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134076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2.   </a:t>
            </a:r>
            <a:r>
              <a:rPr lang="ko-KR" altLang="en-US" sz="2000" b="1" dirty="0" err="1" smtClean="0">
                <a:latin typeface="+mn-ea"/>
                <a:ea typeface="+mn-ea"/>
              </a:rPr>
              <a:t>클라우드</a:t>
            </a:r>
            <a:r>
              <a:rPr lang="ko-KR" altLang="en-US" sz="2000" b="1" dirty="0" smtClean="0">
                <a:latin typeface="+mn-ea"/>
                <a:ea typeface="+mn-ea"/>
              </a:rPr>
              <a:t> 서버 구</a:t>
            </a:r>
            <a:r>
              <a:rPr lang="ko-KR" altLang="en-US" sz="2000" b="1" dirty="0">
                <a:latin typeface="+mn-ea"/>
                <a:ea typeface="+mn-ea"/>
              </a:rPr>
              <a:t>축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8194" name="Picture 2" descr="http://theeye.pe.kr/attach/1/10333166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10" y="2143116"/>
            <a:ext cx="3384376" cy="13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7" b="99296" l="1934" r="96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00" y="3451547"/>
            <a:ext cx="2738972" cy="32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95" y="2599640"/>
            <a:ext cx="2095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덧셈 기호 3"/>
          <p:cNvSpPr/>
          <p:nvPr/>
        </p:nvSpPr>
        <p:spPr>
          <a:xfrm>
            <a:off x="4860032" y="2597594"/>
            <a:ext cx="576064" cy="559661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26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목표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134076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3.   </a:t>
            </a:r>
            <a:r>
              <a:rPr lang="ko-KR" altLang="en-US" sz="2000" b="1" dirty="0" smtClean="0">
                <a:latin typeface="+mn-ea"/>
                <a:ea typeface="+mn-ea"/>
              </a:rPr>
              <a:t>가상 물리디스크 연동</a:t>
            </a:r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30" y="5198012"/>
            <a:ext cx="2124553" cy="25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4" y="2276872"/>
            <a:ext cx="8150424" cy="270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859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28596" y="420189"/>
            <a:ext cx="6357982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77777"/>
                </a:solidFill>
                <a:effectLst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 목표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77777"/>
              </a:soli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-1357354" y="928670"/>
            <a:ext cx="11858708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63500" dist="127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1340768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4.   Custom Notification Bar &amp; System Setting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7552" y="2986215"/>
            <a:ext cx="4934528" cy="1738929"/>
            <a:chOff x="1733252" y="1988840"/>
            <a:chExt cx="5400675" cy="177165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252" y="1988840"/>
              <a:ext cx="5400675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 descr="C:\Users\Jake\Desktop\cloud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889" b="85333" l="0" r="99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88" b="13950"/>
            <a:stretch/>
          </p:blipFill>
          <p:spPr bwMode="auto">
            <a:xfrm>
              <a:off x="2642298" y="2406852"/>
              <a:ext cx="750295" cy="54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55776" y="2982062"/>
              <a:ext cx="9652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Dark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Cloud</a:t>
              </a:r>
              <a:endParaRPr lang="ko-KR" altLang="en-US" sz="1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08104" y="1905719"/>
            <a:ext cx="2847975" cy="4619625"/>
            <a:chOff x="5508104" y="1905719"/>
            <a:chExt cx="2847975" cy="4619625"/>
          </a:xfrm>
        </p:grpSpPr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905719"/>
              <a:ext cx="2847975" cy="461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 descr="C:\Users\Jake\Desktop\cloud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889" b="83556" l="88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88" b="13950"/>
            <a:stretch/>
          </p:blipFill>
          <p:spPr bwMode="auto">
            <a:xfrm>
              <a:off x="5576011" y="4379469"/>
              <a:ext cx="407000" cy="294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34487" y="4388339"/>
              <a:ext cx="1805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Dark Cloud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183617" y="3399598"/>
            <a:ext cx="724087" cy="1023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8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182</Words>
  <Application>Microsoft Office PowerPoint</Application>
  <PresentationFormat>화면 슬라이드 쇼(4:3)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최현빈</cp:lastModifiedBy>
  <cp:revision>121</cp:revision>
  <dcterms:created xsi:type="dcterms:W3CDTF">2010-03-18T15:55:10Z</dcterms:created>
  <dcterms:modified xsi:type="dcterms:W3CDTF">2013-11-26T14:44:29Z</dcterms:modified>
</cp:coreProperties>
</file>