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5" r:id="rId1"/>
  </p:sldMasterIdLst>
  <p:notesMasterIdLst>
    <p:notesMasterId r:id="rId17"/>
  </p:notesMasterIdLst>
  <p:sldIdLst>
    <p:sldId id="256" r:id="rId2"/>
    <p:sldId id="257" r:id="rId3"/>
    <p:sldId id="258" r:id="rId4"/>
    <p:sldId id="262" r:id="rId5"/>
    <p:sldId id="264" r:id="rId6"/>
    <p:sldId id="267" r:id="rId7"/>
    <p:sldId id="263" r:id="rId8"/>
    <p:sldId id="259" r:id="rId9"/>
    <p:sldId id="270" r:id="rId10"/>
    <p:sldId id="268" r:id="rId11"/>
    <p:sldId id="266" r:id="rId12"/>
    <p:sldId id="260" r:id="rId13"/>
    <p:sldId id="261" r:id="rId14"/>
    <p:sldId id="271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D9F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56307F-8723-4263-A68C-92983377845D}" v="28" dt="2024-12-05T17:43:56.3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PSIKHA BHAUMIK" userId="49198f87a3d4368d" providerId="LiveId" clId="{3F56307F-8723-4263-A68C-92983377845D}"/>
    <pc:docChg chg="undo custSel addSld delSld modSld sldOrd">
      <pc:chgData name="DIPSIKHA BHAUMIK" userId="49198f87a3d4368d" providerId="LiveId" clId="{3F56307F-8723-4263-A68C-92983377845D}" dt="2024-12-05T17:49:17.793" v="965" actId="1076"/>
      <pc:docMkLst>
        <pc:docMk/>
      </pc:docMkLst>
      <pc:sldChg chg="modSp mod ord">
        <pc:chgData name="DIPSIKHA BHAUMIK" userId="49198f87a3d4368d" providerId="LiveId" clId="{3F56307F-8723-4263-A68C-92983377845D}" dt="2024-12-05T15:23:19.234" v="758" actId="20577"/>
        <pc:sldMkLst>
          <pc:docMk/>
          <pc:sldMk cId="569187302" sldId="256"/>
        </pc:sldMkLst>
        <pc:spChg chg="mod">
          <ac:chgData name="DIPSIKHA BHAUMIK" userId="49198f87a3d4368d" providerId="LiveId" clId="{3F56307F-8723-4263-A68C-92983377845D}" dt="2024-12-05T15:23:19.234" v="758" actId="20577"/>
          <ac:spMkLst>
            <pc:docMk/>
            <pc:sldMk cId="569187302" sldId="256"/>
            <ac:spMk id="3" creationId="{3FA530F5-A1AE-0B24-ED72-671FD51AE32F}"/>
          </ac:spMkLst>
        </pc:spChg>
      </pc:sldChg>
      <pc:sldChg chg="modSp mod">
        <pc:chgData name="DIPSIKHA BHAUMIK" userId="49198f87a3d4368d" providerId="LiveId" clId="{3F56307F-8723-4263-A68C-92983377845D}" dt="2024-12-05T15:27:00.019" v="767" actId="14100"/>
        <pc:sldMkLst>
          <pc:docMk/>
          <pc:sldMk cId="631785614" sldId="257"/>
        </pc:sldMkLst>
        <pc:spChg chg="mod">
          <ac:chgData name="DIPSIKHA BHAUMIK" userId="49198f87a3d4368d" providerId="LiveId" clId="{3F56307F-8723-4263-A68C-92983377845D}" dt="2024-12-05T15:26:48.396" v="765" actId="14100"/>
          <ac:spMkLst>
            <pc:docMk/>
            <pc:sldMk cId="631785614" sldId="257"/>
            <ac:spMk id="2" creationId="{9A143A2F-6B8A-FCD7-4A62-843D058FABA8}"/>
          </ac:spMkLst>
        </pc:spChg>
        <pc:spChg chg="mod">
          <ac:chgData name="DIPSIKHA BHAUMIK" userId="49198f87a3d4368d" providerId="LiveId" clId="{3F56307F-8723-4263-A68C-92983377845D}" dt="2024-12-05T15:27:00.019" v="767" actId="14100"/>
          <ac:spMkLst>
            <pc:docMk/>
            <pc:sldMk cId="631785614" sldId="257"/>
            <ac:spMk id="6" creationId="{4DC2BDCA-968A-4435-0778-D471A059614C}"/>
          </ac:spMkLst>
        </pc:spChg>
      </pc:sldChg>
      <pc:sldChg chg="modSp mod">
        <pc:chgData name="DIPSIKHA BHAUMIK" userId="49198f87a3d4368d" providerId="LiveId" clId="{3F56307F-8723-4263-A68C-92983377845D}" dt="2024-12-05T17:05:55.075" v="798" actId="5793"/>
        <pc:sldMkLst>
          <pc:docMk/>
          <pc:sldMk cId="3173513493" sldId="258"/>
        </pc:sldMkLst>
        <pc:spChg chg="mod">
          <ac:chgData name="DIPSIKHA BHAUMIK" userId="49198f87a3d4368d" providerId="LiveId" clId="{3F56307F-8723-4263-A68C-92983377845D}" dt="2024-12-05T15:26:35.772" v="763" actId="255"/>
          <ac:spMkLst>
            <pc:docMk/>
            <pc:sldMk cId="3173513493" sldId="258"/>
            <ac:spMk id="2" creationId="{ADD4D258-193B-8B12-E892-61F5A83C2A26}"/>
          </ac:spMkLst>
        </pc:spChg>
        <pc:spChg chg="mod">
          <ac:chgData name="DIPSIKHA BHAUMIK" userId="49198f87a3d4368d" providerId="LiveId" clId="{3F56307F-8723-4263-A68C-92983377845D}" dt="2024-12-05T17:05:55.075" v="798" actId="5793"/>
          <ac:spMkLst>
            <pc:docMk/>
            <pc:sldMk cId="3173513493" sldId="258"/>
            <ac:spMk id="4" creationId="{40ABFC45-40BC-FAD8-FB60-B2179B6B57E7}"/>
          </ac:spMkLst>
        </pc:spChg>
      </pc:sldChg>
      <pc:sldChg chg="modSp mod">
        <pc:chgData name="DIPSIKHA BHAUMIK" userId="49198f87a3d4368d" providerId="LiveId" clId="{3F56307F-8723-4263-A68C-92983377845D}" dt="2024-12-05T15:27:18.571" v="768" actId="255"/>
        <pc:sldMkLst>
          <pc:docMk/>
          <pc:sldMk cId="3653935233" sldId="259"/>
        </pc:sldMkLst>
        <pc:spChg chg="mod">
          <ac:chgData name="DIPSIKHA BHAUMIK" userId="49198f87a3d4368d" providerId="LiveId" clId="{3F56307F-8723-4263-A68C-92983377845D}" dt="2024-12-05T15:27:18.571" v="768" actId="255"/>
          <ac:spMkLst>
            <pc:docMk/>
            <pc:sldMk cId="3653935233" sldId="259"/>
            <ac:spMk id="2" creationId="{929AA829-E240-6E79-A86D-8B3968011B64}"/>
          </ac:spMkLst>
        </pc:spChg>
        <pc:spChg chg="mod">
          <ac:chgData name="DIPSIKHA BHAUMIK" userId="49198f87a3d4368d" providerId="LiveId" clId="{3F56307F-8723-4263-A68C-92983377845D}" dt="2024-12-05T11:14:29.162" v="432" actId="123"/>
          <ac:spMkLst>
            <pc:docMk/>
            <pc:sldMk cId="3653935233" sldId="259"/>
            <ac:spMk id="3" creationId="{F3A22BBF-1C3E-387A-B0F6-4B1250135BDD}"/>
          </ac:spMkLst>
        </pc:spChg>
      </pc:sldChg>
      <pc:sldChg chg="modSp mod">
        <pc:chgData name="DIPSIKHA BHAUMIK" userId="49198f87a3d4368d" providerId="LiveId" clId="{3F56307F-8723-4263-A68C-92983377845D}" dt="2024-12-05T15:27:49.081" v="771" actId="255"/>
        <pc:sldMkLst>
          <pc:docMk/>
          <pc:sldMk cId="2473306860" sldId="260"/>
        </pc:sldMkLst>
        <pc:spChg chg="mod">
          <ac:chgData name="DIPSIKHA BHAUMIK" userId="49198f87a3d4368d" providerId="LiveId" clId="{3F56307F-8723-4263-A68C-92983377845D}" dt="2024-12-05T15:27:49.081" v="771" actId="255"/>
          <ac:spMkLst>
            <pc:docMk/>
            <pc:sldMk cId="2473306860" sldId="260"/>
            <ac:spMk id="2" creationId="{73A0C9CB-4C5D-1AB2-CEDD-CFAA9726A069}"/>
          </ac:spMkLst>
        </pc:spChg>
        <pc:spChg chg="mod">
          <ac:chgData name="DIPSIKHA BHAUMIK" userId="49198f87a3d4368d" providerId="LiveId" clId="{3F56307F-8723-4263-A68C-92983377845D}" dt="2024-12-05T15:22:19.669" v="747" actId="123"/>
          <ac:spMkLst>
            <pc:docMk/>
            <pc:sldMk cId="2473306860" sldId="260"/>
            <ac:spMk id="3" creationId="{8EF2BFC4-F674-90C4-116D-65DF57DD89C3}"/>
          </ac:spMkLst>
        </pc:spChg>
      </pc:sldChg>
      <pc:sldChg chg="modSp mod">
        <pc:chgData name="DIPSIKHA BHAUMIK" userId="49198f87a3d4368d" providerId="LiveId" clId="{3F56307F-8723-4263-A68C-92983377845D}" dt="2024-12-05T17:49:06.510" v="963" actId="1076"/>
        <pc:sldMkLst>
          <pc:docMk/>
          <pc:sldMk cId="2865790424" sldId="261"/>
        </pc:sldMkLst>
        <pc:spChg chg="mod">
          <ac:chgData name="DIPSIKHA BHAUMIK" userId="49198f87a3d4368d" providerId="LiveId" clId="{3F56307F-8723-4263-A68C-92983377845D}" dt="2024-12-05T17:49:06.510" v="963" actId="1076"/>
          <ac:spMkLst>
            <pc:docMk/>
            <pc:sldMk cId="2865790424" sldId="261"/>
            <ac:spMk id="2" creationId="{B0D88FD2-F590-B1A0-A4ED-3A59FC3B698E}"/>
          </ac:spMkLst>
        </pc:spChg>
        <pc:spChg chg="mod">
          <ac:chgData name="DIPSIKHA BHAUMIK" userId="49198f87a3d4368d" providerId="LiveId" clId="{3F56307F-8723-4263-A68C-92983377845D}" dt="2024-12-05T17:49:02.287" v="962" actId="1076"/>
          <ac:spMkLst>
            <pc:docMk/>
            <pc:sldMk cId="2865790424" sldId="261"/>
            <ac:spMk id="3" creationId="{A733CF25-CB40-5531-E58E-5859AB6F8E8F}"/>
          </ac:spMkLst>
        </pc:spChg>
      </pc:sldChg>
      <pc:sldChg chg="modSp mod">
        <pc:chgData name="DIPSIKHA BHAUMIK" userId="49198f87a3d4368d" providerId="LiveId" clId="{3F56307F-8723-4263-A68C-92983377845D}" dt="2024-12-05T17:19:43.764" v="845" actId="1076"/>
        <pc:sldMkLst>
          <pc:docMk/>
          <pc:sldMk cId="486285351" sldId="262"/>
        </pc:sldMkLst>
        <pc:spChg chg="mod">
          <ac:chgData name="DIPSIKHA BHAUMIK" userId="49198f87a3d4368d" providerId="LiveId" clId="{3F56307F-8723-4263-A68C-92983377845D}" dt="2024-12-05T17:19:43.764" v="845" actId="1076"/>
          <ac:spMkLst>
            <pc:docMk/>
            <pc:sldMk cId="486285351" sldId="262"/>
            <ac:spMk id="2" creationId="{112F9545-76CD-2567-104D-D5E4EEDB8D39}"/>
          </ac:spMkLst>
        </pc:spChg>
        <pc:spChg chg="mod">
          <ac:chgData name="DIPSIKHA BHAUMIK" userId="49198f87a3d4368d" providerId="LiveId" clId="{3F56307F-8723-4263-A68C-92983377845D}" dt="2024-12-05T11:10:11.064" v="403" actId="123"/>
          <ac:spMkLst>
            <pc:docMk/>
            <pc:sldMk cId="486285351" sldId="262"/>
            <ac:spMk id="4" creationId="{8F57CE27-6F79-87D8-DB43-F718E27E0ACC}"/>
          </ac:spMkLst>
        </pc:spChg>
      </pc:sldChg>
      <pc:sldChg chg="modSp mod">
        <pc:chgData name="DIPSIKHA BHAUMIK" userId="49198f87a3d4368d" providerId="LiveId" clId="{3F56307F-8723-4263-A68C-92983377845D}" dt="2024-12-05T11:10:58.078" v="412" actId="123"/>
        <pc:sldMkLst>
          <pc:docMk/>
          <pc:sldMk cId="1015596180" sldId="263"/>
        </pc:sldMkLst>
        <pc:spChg chg="mod">
          <ac:chgData name="DIPSIKHA BHAUMIK" userId="49198f87a3d4368d" providerId="LiveId" clId="{3F56307F-8723-4263-A68C-92983377845D}" dt="2024-12-05T10:47:43.549" v="289" actId="1076"/>
          <ac:spMkLst>
            <pc:docMk/>
            <pc:sldMk cId="1015596180" sldId="263"/>
            <ac:spMk id="2" creationId="{F4160532-4A57-B023-B0F7-744438D52208}"/>
          </ac:spMkLst>
        </pc:spChg>
        <pc:spChg chg="mod">
          <ac:chgData name="DIPSIKHA BHAUMIK" userId="49198f87a3d4368d" providerId="LiveId" clId="{3F56307F-8723-4263-A68C-92983377845D}" dt="2024-12-05T11:10:58.078" v="412" actId="123"/>
          <ac:spMkLst>
            <pc:docMk/>
            <pc:sldMk cId="1015596180" sldId="263"/>
            <ac:spMk id="3" creationId="{FE29C968-EC02-5875-729F-9FEBA43CD8DF}"/>
          </ac:spMkLst>
        </pc:spChg>
      </pc:sldChg>
      <pc:sldChg chg="modSp mod ord">
        <pc:chgData name="DIPSIKHA BHAUMIK" userId="49198f87a3d4368d" providerId="LiveId" clId="{3F56307F-8723-4263-A68C-92983377845D}" dt="2024-12-05T15:26:22.407" v="761" actId="255"/>
        <pc:sldMkLst>
          <pc:docMk/>
          <pc:sldMk cId="63414856" sldId="264"/>
        </pc:sldMkLst>
        <pc:spChg chg="mod">
          <ac:chgData name="DIPSIKHA BHAUMIK" userId="49198f87a3d4368d" providerId="LiveId" clId="{3F56307F-8723-4263-A68C-92983377845D}" dt="2024-12-05T15:26:22.407" v="761" actId="255"/>
          <ac:spMkLst>
            <pc:docMk/>
            <pc:sldMk cId="63414856" sldId="264"/>
            <ac:spMk id="2" creationId="{7EA21368-A5C3-2625-93C8-F4F694096CB5}"/>
          </ac:spMkLst>
        </pc:spChg>
      </pc:sldChg>
      <pc:sldChg chg="delSp modSp new mod">
        <pc:chgData name="DIPSIKHA BHAUMIK" userId="49198f87a3d4368d" providerId="LiveId" clId="{3F56307F-8723-4263-A68C-92983377845D}" dt="2024-12-05T08:59:24.649" v="179" actId="255"/>
        <pc:sldMkLst>
          <pc:docMk/>
          <pc:sldMk cId="1420390293" sldId="265"/>
        </pc:sldMkLst>
        <pc:spChg chg="mod">
          <ac:chgData name="DIPSIKHA BHAUMIK" userId="49198f87a3d4368d" providerId="LiveId" clId="{3F56307F-8723-4263-A68C-92983377845D}" dt="2024-12-05T08:59:24.649" v="179" actId="255"/>
          <ac:spMkLst>
            <pc:docMk/>
            <pc:sldMk cId="1420390293" sldId="265"/>
            <ac:spMk id="2" creationId="{BEB1D31E-4749-9F8C-AF5E-C156D6B33C59}"/>
          </ac:spMkLst>
        </pc:spChg>
        <pc:spChg chg="del">
          <ac:chgData name="DIPSIKHA BHAUMIK" userId="49198f87a3d4368d" providerId="LiveId" clId="{3F56307F-8723-4263-A68C-92983377845D}" dt="2024-12-05T08:58:55.150" v="162" actId="478"/>
          <ac:spMkLst>
            <pc:docMk/>
            <pc:sldMk cId="1420390293" sldId="265"/>
            <ac:spMk id="3" creationId="{15C0B571-0F40-9F50-7223-172579E9E8A6}"/>
          </ac:spMkLst>
        </pc:spChg>
      </pc:sldChg>
      <pc:sldChg chg="addSp delSp modSp new mod">
        <pc:chgData name="DIPSIKHA BHAUMIK" userId="49198f87a3d4368d" providerId="LiveId" clId="{3F56307F-8723-4263-A68C-92983377845D}" dt="2024-12-05T15:31:03.485" v="794" actId="20577"/>
        <pc:sldMkLst>
          <pc:docMk/>
          <pc:sldMk cId="1393293153" sldId="266"/>
        </pc:sldMkLst>
        <pc:spChg chg="mod">
          <ac:chgData name="DIPSIKHA BHAUMIK" userId="49198f87a3d4368d" providerId="LiveId" clId="{3F56307F-8723-4263-A68C-92983377845D}" dt="2024-12-05T15:27:39.157" v="770" actId="255"/>
          <ac:spMkLst>
            <pc:docMk/>
            <pc:sldMk cId="1393293153" sldId="266"/>
            <ac:spMk id="2" creationId="{44777A13-10B0-0D85-4275-89C5E4EAFA36}"/>
          </ac:spMkLst>
        </pc:spChg>
        <pc:spChg chg="del mod">
          <ac:chgData name="DIPSIKHA BHAUMIK" userId="49198f87a3d4368d" providerId="LiveId" clId="{3F56307F-8723-4263-A68C-92983377845D}" dt="2024-12-05T15:18:38.399" v="722" actId="478"/>
          <ac:spMkLst>
            <pc:docMk/>
            <pc:sldMk cId="1393293153" sldId="266"/>
            <ac:spMk id="3" creationId="{B12CB12D-9251-A5D6-5DC1-AE7402713DF6}"/>
          </ac:spMkLst>
        </pc:spChg>
        <pc:spChg chg="add del mod">
          <ac:chgData name="DIPSIKHA BHAUMIK" userId="49198f87a3d4368d" providerId="LiveId" clId="{3F56307F-8723-4263-A68C-92983377845D}" dt="2024-12-05T15:18:44.192" v="723" actId="478"/>
          <ac:spMkLst>
            <pc:docMk/>
            <pc:sldMk cId="1393293153" sldId="266"/>
            <ac:spMk id="6" creationId="{E8F67680-98BE-98C1-F21A-4CC35A0A4E6B}"/>
          </ac:spMkLst>
        </pc:spChg>
        <pc:graphicFrameChg chg="add mod modGraphic">
          <ac:chgData name="DIPSIKHA BHAUMIK" userId="49198f87a3d4368d" providerId="LiveId" clId="{3F56307F-8723-4263-A68C-92983377845D}" dt="2024-12-05T15:31:03.485" v="794" actId="20577"/>
          <ac:graphicFrameMkLst>
            <pc:docMk/>
            <pc:sldMk cId="1393293153" sldId="266"/>
            <ac:graphicFrameMk id="4" creationId="{15FCCC42-4C3D-C2E9-1B53-2C3A67CC91D4}"/>
          </ac:graphicFrameMkLst>
        </pc:graphicFrameChg>
        <pc:graphicFrameChg chg="add del mod">
          <ac:chgData name="DIPSIKHA BHAUMIK" userId="49198f87a3d4368d" providerId="LiveId" clId="{3F56307F-8723-4263-A68C-92983377845D}" dt="2024-12-05T15:30:22.184" v="782" actId="478"/>
          <ac:graphicFrameMkLst>
            <pc:docMk/>
            <pc:sldMk cId="1393293153" sldId="266"/>
            <ac:graphicFrameMk id="7" creationId="{C5954520-92C5-F360-FCEC-59DB9974642A}"/>
          </ac:graphicFrameMkLst>
        </pc:graphicFrameChg>
      </pc:sldChg>
      <pc:sldChg chg="addSp delSp modSp new mod">
        <pc:chgData name="DIPSIKHA BHAUMIK" userId="49198f87a3d4368d" providerId="LiveId" clId="{3F56307F-8723-4263-A68C-92983377845D}" dt="2024-12-05T17:20:54.835" v="854" actId="14100"/>
        <pc:sldMkLst>
          <pc:docMk/>
          <pc:sldMk cId="2222523075" sldId="267"/>
        </pc:sldMkLst>
        <pc:spChg chg="mod">
          <ac:chgData name="DIPSIKHA BHAUMIK" userId="49198f87a3d4368d" providerId="LiveId" clId="{3F56307F-8723-4263-A68C-92983377845D}" dt="2024-12-05T15:26:15.444" v="760" actId="255"/>
          <ac:spMkLst>
            <pc:docMk/>
            <pc:sldMk cId="2222523075" sldId="267"/>
            <ac:spMk id="2" creationId="{6E2AB349-406B-75BD-E4F4-46303A8EC705}"/>
          </ac:spMkLst>
        </pc:spChg>
        <pc:spChg chg="add mod">
          <ac:chgData name="DIPSIKHA BHAUMIK" userId="49198f87a3d4368d" providerId="LiveId" clId="{3F56307F-8723-4263-A68C-92983377845D}" dt="2024-12-05T17:20:54.835" v="854" actId="14100"/>
          <ac:spMkLst>
            <pc:docMk/>
            <pc:sldMk cId="2222523075" sldId="267"/>
            <ac:spMk id="3" creationId="{113F26DB-7B5B-0244-0DD6-8EBFB4773C05}"/>
          </ac:spMkLst>
        </pc:spChg>
        <pc:spChg chg="del">
          <ac:chgData name="DIPSIKHA BHAUMIK" userId="49198f87a3d4368d" providerId="LiveId" clId="{3F56307F-8723-4263-A68C-92983377845D}" dt="2024-12-05T10:48:19.374" v="317" actId="478"/>
          <ac:spMkLst>
            <pc:docMk/>
            <pc:sldMk cId="2222523075" sldId="267"/>
            <ac:spMk id="3" creationId="{75A78176-5816-EDDC-2472-F79BDC0DD204}"/>
          </ac:spMkLst>
        </pc:spChg>
        <pc:spChg chg="add mod">
          <ac:chgData name="DIPSIKHA BHAUMIK" userId="49198f87a3d4368d" providerId="LiveId" clId="{3F56307F-8723-4263-A68C-92983377845D}" dt="2024-12-05T17:20:33.722" v="851" actId="1076"/>
          <ac:spMkLst>
            <pc:docMk/>
            <pc:sldMk cId="2222523075" sldId="267"/>
            <ac:spMk id="4" creationId="{EB85B029-F346-DB65-35E2-00538EE1C379}"/>
          </ac:spMkLst>
        </pc:spChg>
        <pc:picChg chg="add del mod">
          <ac:chgData name="DIPSIKHA BHAUMIK" userId="49198f87a3d4368d" providerId="LiveId" clId="{3F56307F-8723-4263-A68C-92983377845D}" dt="2024-12-05T10:49:17.173" v="323" actId="478"/>
          <ac:picMkLst>
            <pc:docMk/>
            <pc:sldMk cId="2222523075" sldId="267"/>
            <ac:picMk id="5" creationId="{04D47F3F-4D21-88BB-C243-9356FCDF1E4B}"/>
          </ac:picMkLst>
        </pc:picChg>
        <pc:picChg chg="add del mod">
          <ac:chgData name="DIPSIKHA BHAUMIK" userId="49198f87a3d4368d" providerId="LiveId" clId="{3F56307F-8723-4263-A68C-92983377845D}" dt="2024-12-05T10:49:17.173" v="323" actId="478"/>
          <ac:picMkLst>
            <pc:docMk/>
            <pc:sldMk cId="2222523075" sldId="267"/>
            <ac:picMk id="7" creationId="{FF07E6D4-74ED-552D-791A-5E9C2156E5CC}"/>
          </ac:picMkLst>
        </pc:picChg>
        <pc:picChg chg="add mod">
          <ac:chgData name="DIPSIKHA BHAUMIK" userId="49198f87a3d4368d" providerId="LiveId" clId="{3F56307F-8723-4263-A68C-92983377845D}" dt="2024-12-05T15:26:08.128" v="759" actId="1076"/>
          <ac:picMkLst>
            <pc:docMk/>
            <pc:sldMk cId="2222523075" sldId="267"/>
            <ac:picMk id="9" creationId="{4F3B34F2-5974-6FEF-7248-D53462F12D20}"/>
          </ac:picMkLst>
        </pc:picChg>
        <pc:picChg chg="add mod">
          <ac:chgData name="DIPSIKHA BHAUMIK" userId="49198f87a3d4368d" providerId="LiveId" clId="{3F56307F-8723-4263-A68C-92983377845D}" dt="2024-12-05T10:51:01.258" v="379" actId="1076"/>
          <ac:picMkLst>
            <pc:docMk/>
            <pc:sldMk cId="2222523075" sldId="267"/>
            <ac:picMk id="11" creationId="{B7B65D43-7BB5-B154-1436-9B96747742FD}"/>
          </ac:picMkLst>
        </pc:picChg>
      </pc:sldChg>
      <pc:sldChg chg="addSp delSp modSp new mod">
        <pc:chgData name="DIPSIKHA BHAUMIK" userId="49198f87a3d4368d" providerId="LiveId" clId="{3F56307F-8723-4263-A68C-92983377845D}" dt="2024-12-05T17:13:52.113" v="844" actId="1076"/>
        <pc:sldMkLst>
          <pc:docMk/>
          <pc:sldMk cId="2804410375" sldId="268"/>
        </pc:sldMkLst>
        <pc:spChg chg="mod">
          <ac:chgData name="DIPSIKHA BHAUMIK" userId="49198f87a3d4368d" providerId="LiveId" clId="{3F56307F-8723-4263-A68C-92983377845D}" dt="2024-12-05T17:13:52.113" v="844" actId="1076"/>
          <ac:spMkLst>
            <pc:docMk/>
            <pc:sldMk cId="2804410375" sldId="268"/>
            <ac:spMk id="2" creationId="{9699038C-EA74-0528-ED59-A4F14D129DB5}"/>
          </ac:spMkLst>
        </pc:spChg>
        <pc:spChg chg="del">
          <ac:chgData name="DIPSIKHA BHAUMIK" userId="49198f87a3d4368d" providerId="LiveId" clId="{3F56307F-8723-4263-A68C-92983377845D}" dt="2024-12-05T11:17:55.687" v="459"/>
          <ac:spMkLst>
            <pc:docMk/>
            <pc:sldMk cId="2804410375" sldId="268"/>
            <ac:spMk id="3" creationId="{1CC6BCAB-D2F9-A608-DB3A-553C33FD6319}"/>
          </ac:spMkLst>
        </pc:spChg>
        <pc:spChg chg="add mod">
          <ac:chgData name="DIPSIKHA BHAUMIK" userId="49198f87a3d4368d" providerId="LiveId" clId="{3F56307F-8723-4263-A68C-92983377845D}" dt="2024-12-05T15:04:57.003" v="503" actId="20577"/>
          <ac:spMkLst>
            <pc:docMk/>
            <pc:sldMk cId="2804410375" sldId="268"/>
            <ac:spMk id="4" creationId="{7A9F19F5-E8C0-5860-9ABC-6CA604048B93}"/>
          </ac:spMkLst>
        </pc:spChg>
      </pc:sldChg>
      <pc:sldChg chg="addSp delSp new del mod">
        <pc:chgData name="DIPSIKHA BHAUMIK" userId="49198f87a3d4368d" providerId="LiveId" clId="{3F56307F-8723-4263-A68C-92983377845D}" dt="2024-12-05T17:08:07.183" v="816" actId="47"/>
        <pc:sldMkLst>
          <pc:docMk/>
          <pc:sldMk cId="342456914" sldId="269"/>
        </pc:sldMkLst>
        <pc:spChg chg="add del">
          <ac:chgData name="DIPSIKHA BHAUMIK" userId="49198f87a3d4368d" providerId="LiveId" clId="{3F56307F-8723-4263-A68C-92983377845D}" dt="2024-12-05T17:08:00.177" v="813" actId="22"/>
          <ac:spMkLst>
            <pc:docMk/>
            <pc:sldMk cId="342456914" sldId="269"/>
            <ac:spMk id="3" creationId="{2A099F1A-56D6-9B9B-EDA3-16B3C51D24AD}"/>
          </ac:spMkLst>
        </pc:spChg>
      </pc:sldChg>
      <pc:sldChg chg="addSp delSp modSp new mod ord">
        <pc:chgData name="DIPSIKHA BHAUMIK" userId="49198f87a3d4368d" providerId="LiveId" clId="{3F56307F-8723-4263-A68C-92983377845D}" dt="2024-12-05T17:13:00.865" v="842" actId="1076"/>
        <pc:sldMkLst>
          <pc:docMk/>
          <pc:sldMk cId="398723313" sldId="270"/>
        </pc:sldMkLst>
        <pc:spChg chg="mod">
          <ac:chgData name="DIPSIKHA BHAUMIK" userId="49198f87a3d4368d" providerId="LiveId" clId="{3F56307F-8723-4263-A68C-92983377845D}" dt="2024-12-05T17:08:50.588" v="825" actId="1076"/>
          <ac:spMkLst>
            <pc:docMk/>
            <pc:sldMk cId="398723313" sldId="270"/>
            <ac:spMk id="2" creationId="{B1DE003F-ABAC-39CD-2D51-E65AD6939AF3}"/>
          </ac:spMkLst>
        </pc:spChg>
        <pc:picChg chg="add del mod">
          <ac:chgData name="DIPSIKHA BHAUMIK" userId="49198f87a3d4368d" providerId="LiveId" clId="{3F56307F-8723-4263-A68C-92983377845D}" dt="2024-12-05T17:12:33.366" v="831" actId="478"/>
          <ac:picMkLst>
            <pc:docMk/>
            <pc:sldMk cId="398723313" sldId="270"/>
            <ac:picMk id="4" creationId="{C13909C0-9099-754D-23F6-4F8D5C853349}"/>
          </ac:picMkLst>
        </pc:picChg>
        <pc:picChg chg="add mod">
          <ac:chgData name="DIPSIKHA BHAUMIK" userId="49198f87a3d4368d" providerId="LiveId" clId="{3F56307F-8723-4263-A68C-92983377845D}" dt="2024-12-05T17:13:00.865" v="842" actId="1076"/>
          <ac:picMkLst>
            <pc:docMk/>
            <pc:sldMk cId="398723313" sldId="270"/>
            <ac:picMk id="6" creationId="{6F8ACEFB-8DCC-ED4E-BEC0-CB68104A4408}"/>
          </ac:picMkLst>
        </pc:picChg>
      </pc:sldChg>
      <pc:sldChg chg="new del">
        <pc:chgData name="DIPSIKHA BHAUMIK" userId="49198f87a3d4368d" providerId="LiveId" clId="{3F56307F-8723-4263-A68C-92983377845D}" dt="2024-12-05T17:46:54.457" v="937" actId="47"/>
        <pc:sldMkLst>
          <pc:docMk/>
          <pc:sldMk cId="1500824742" sldId="271"/>
        </pc:sldMkLst>
      </pc:sldChg>
      <pc:sldChg chg="modSp add mod">
        <pc:chgData name="DIPSIKHA BHAUMIK" userId="49198f87a3d4368d" providerId="LiveId" clId="{3F56307F-8723-4263-A68C-92983377845D}" dt="2024-12-05T17:49:17.793" v="965" actId="1076"/>
        <pc:sldMkLst>
          <pc:docMk/>
          <pc:sldMk cId="2399290019" sldId="271"/>
        </pc:sldMkLst>
        <pc:spChg chg="mod">
          <ac:chgData name="DIPSIKHA BHAUMIK" userId="49198f87a3d4368d" providerId="LiveId" clId="{3F56307F-8723-4263-A68C-92983377845D}" dt="2024-12-05T17:49:17.793" v="965" actId="1076"/>
          <ac:spMkLst>
            <pc:docMk/>
            <pc:sldMk cId="2399290019" sldId="271"/>
            <ac:spMk id="2" creationId="{4703CF26-958C-FBC1-F9C0-0588F30D7315}"/>
          </ac:spMkLst>
        </pc:spChg>
        <pc:spChg chg="mod">
          <ac:chgData name="DIPSIKHA BHAUMIK" userId="49198f87a3d4368d" providerId="LiveId" clId="{3F56307F-8723-4263-A68C-92983377845D}" dt="2024-12-05T17:49:11.990" v="964" actId="1076"/>
          <ac:spMkLst>
            <pc:docMk/>
            <pc:sldMk cId="2399290019" sldId="271"/>
            <ac:spMk id="3" creationId="{3A6F3088-5B8A-94D8-A129-731D4A36501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8F9F46-F054-4FF1-820D-B53BB7064474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F2A105-E1D3-410A-8536-B0007590F1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969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F2A105-E1D3-410A-8536-B0007590F17D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539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F2A105-E1D3-410A-8536-B0007590F17D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71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8784-BDB1-439F-97DA-EE8C35C1A1A3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6A871-40C0-4F74-8792-6EC3CF829D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077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8784-BDB1-439F-97DA-EE8C35C1A1A3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6A871-40C0-4F74-8792-6EC3CF829D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021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8784-BDB1-439F-97DA-EE8C35C1A1A3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6A871-40C0-4F74-8792-6EC3CF829D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354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8784-BDB1-439F-97DA-EE8C35C1A1A3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6A871-40C0-4F74-8792-6EC3CF829DDF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6147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8784-BDB1-439F-97DA-EE8C35C1A1A3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6A871-40C0-4F74-8792-6EC3CF829D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7192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8784-BDB1-439F-97DA-EE8C35C1A1A3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6A871-40C0-4F74-8792-6EC3CF829D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470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8784-BDB1-439F-97DA-EE8C35C1A1A3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6A871-40C0-4F74-8792-6EC3CF829D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091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8784-BDB1-439F-97DA-EE8C35C1A1A3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6A871-40C0-4F74-8792-6EC3CF829D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5923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8784-BDB1-439F-97DA-EE8C35C1A1A3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6A871-40C0-4F74-8792-6EC3CF829D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914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8784-BDB1-439F-97DA-EE8C35C1A1A3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6A871-40C0-4F74-8792-6EC3CF829D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098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8784-BDB1-439F-97DA-EE8C35C1A1A3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6A871-40C0-4F74-8792-6EC3CF829D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072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8784-BDB1-439F-97DA-EE8C35C1A1A3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6A871-40C0-4F74-8792-6EC3CF829D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59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8784-BDB1-439F-97DA-EE8C35C1A1A3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6A871-40C0-4F74-8792-6EC3CF829D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843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8784-BDB1-439F-97DA-EE8C35C1A1A3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6A871-40C0-4F74-8792-6EC3CF829D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57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8784-BDB1-439F-97DA-EE8C35C1A1A3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6A871-40C0-4F74-8792-6EC3CF829D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711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8784-BDB1-439F-97DA-EE8C35C1A1A3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6A871-40C0-4F74-8792-6EC3CF829D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4573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8784-BDB1-439F-97DA-EE8C35C1A1A3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6A871-40C0-4F74-8792-6EC3CF829D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200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08784-BDB1-439F-97DA-EE8C35C1A1A3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6A871-40C0-4F74-8792-6EC3CF829D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1590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  <p:sldLayoutId id="2147483927" r:id="rId12"/>
    <p:sldLayoutId id="2147483928" r:id="rId13"/>
    <p:sldLayoutId id="2147483929" r:id="rId14"/>
    <p:sldLayoutId id="2147483930" r:id="rId15"/>
    <p:sldLayoutId id="2147483931" r:id="rId16"/>
    <p:sldLayoutId id="2147483932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catalog.worldbank.org/search/dataset/0039348" TargetMode="External"/><Relationship Id="rId2" Type="http://schemas.openxmlformats.org/officeDocument/2006/relationships/hyperlink" Target="https://www.indiaremotesensing.com/2017/01/download-india-shapefile-with-official.html#google_vignett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polanitzer/the-minimum-mean-absolute-error-mae-challenge-928dc081f03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1D33C-6791-8823-4F7A-1A6346B272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0"/>
            <a:ext cx="9001462" cy="1700828"/>
          </a:xfrm>
        </p:spPr>
        <p:txBody>
          <a:bodyPr/>
          <a:lstStyle/>
          <a:p>
            <a:r>
              <a:rPr lang="en-IN" dirty="0">
                <a:solidFill>
                  <a:schemeClr val="tx1">
                    <a:lumMod val="85000"/>
                  </a:schemeClr>
                </a:solidFill>
                <a:latin typeface="Aptos Display" panose="020B0004020202020204" pitchFamily="34" charset="0"/>
              </a:rPr>
              <a:t>WIND Energy Potential Mapping in India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A530F5-A1AE-0B24-ED72-671FD51AE3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3897" y="1952988"/>
            <a:ext cx="9001462" cy="4401420"/>
          </a:xfrm>
        </p:spPr>
        <p:txBody>
          <a:bodyPr>
            <a:noAutofit/>
          </a:bodyPr>
          <a:lstStyle/>
          <a:p>
            <a:pPr algn="l"/>
            <a:r>
              <a:rPr lang="en-US" u="sng" dirty="0"/>
              <a:t>Group B39:</a:t>
            </a:r>
          </a:p>
          <a:p>
            <a:pPr algn="l"/>
            <a:r>
              <a:rPr lang="en-US" dirty="0"/>
              <a:t>Harsh Prasad -</a:t>
            </a:r>
            <a:r>
              <a:rPr lang="en-IN" dirty="0"/>
              <a:t> 12621019025</a:t>
            </a:r>
            <a:endParaRPr lang="en-US" dirty="0"/>
          </a:p>
          <a:p>
            <a:pPr algn="l"/>
            <a:r>
              <a:rPr lang="en-US" dirty="0" err="1"/>
              <a:t>Sarbartha</a:t>
            </a:r>
            <a:r>
              <a:rPr lang="en-US" dirty="0"/>
              <a:t> Sankar Mallick- 12621019047</a:t>
            </a:r>
          </a:p>
          <a:p>
            <a:pPr algn="l"/>
            <a:r>
              <a:rPr lang="en-IN" dirty="0" err="1"/>
              <a:t>Debargha</a:t>
            </a:r>
            <a:r>
              <a:rPr lang="en-IN" dirty="0"/>
              <a:t> Saha - 12621019020</a:t>
            </a:r>
          </a:p>
          <a:p>
            <a:pPr algn="l"/>
            <a:r>
              <a:rPr lang="en-IN" dirty="0"/>
              <a:t>Dipsikha Bhaumik - 12621019023</a:t>
            </a:r>
          </a:p>
          <a:p>
            <a:pPr algn="l"/>
            <a:endParaRPr lang="en-IN" dirty="0"/>
          </a:p>
          <a:p>
            <a:pPr algn="l"/>
            <a:r>
              <a:rPr lang="en-IN" u="sng" dirty="0"/>
              <a:t>Project Mentor:</a:t>
            </a:r>
          </a:p>
          <a:p>
            <a:pPr algn="l"/>
            <a:r>
              <a:rPr lang="en-IN" dirty="0"/>
              <a:t>Asst. Prof. </a:t>
            </a:r>
            <a:r>
              <a:rPr lang="en-IN" dirty="0" err="1"/>
              <a:t>Sabyasachee</a:t>
            </a:r>
            <a:r>
              <a:rPr lang="en-IN" dirty="0"/>
              <a:t> Banerjee</a:t>
            </a:r>
          </a:p>
        </p:txBody>
      </p:sp>
      <p:sp>
        <p:nvSpPr>
          <p:cNvPr id="4" name="AutoShape 2" descr="Wind Energy map of India">
            <a:extLst>
              <a:ext uri="{FF2B5EF4-FFF2-40B4-BE49-F238E27FC236}">
                <a16:creationId xmlns:a16="http://schemas.microsoft.com/office/drawing/2014/main" id="{0CDDBD0E-E3B6-CAD3-A914-BD830FF713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5157019" cy="5157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5" descr="Wind Energy map of India">
            <a:extLst>
              <a:ext uri="{FF2B5EF4-FFF2-40B4-BE49-F238E27FC236}">
                <a16:creationId xmlns:a16="http://schemas.microsoft.com/office/drawing/2014/main" id="{A9790934-4A75-DB0B-7582-0A16758520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8903110" cy="8903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021212-F06E-8CC9-B94A-E2DA700A6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1349" y="2113935"/>
            <a:ext cx="3906754" cy="424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187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9038C-EA74-0528-ED59-A4F14D129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4" y="181905"/>
            <a:ext cx="10353761" cy="132632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99"/>
                </a:solidFill>
              </a:rPr>
              <a:t>model architecture</a:t>
            </a:r>
            <a:endParaRPr lang="en-IN" sz="3600" dirty="0">
              <a:solidFill>
                <a:srgbClr val="FFFF99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A9F19F5-E8C0-5860-9ABC-6CA604048B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3795" y="1508226"/>
            <a:ext cx="10658773" cy="49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8D9F6"/>
                </a:solidFill>
                <a:effectLst/>
              </a:rPr>
              <a:t>feedforward neural network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with three layers: an input layer matching dataset features, two hidden layers (64 and 32 neurons,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ReLU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activations), and an output layer producing a single continuous value for regression tasks.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Uses the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8D9F6"/>
                </a:solidFill>
                <a:effectLst/>
              </a:rPr>
              <a:t>Adam optimizer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dynamic learning rate adjustment,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8D9F6"/>
                </a:solidFill>
                <a:effectLst/>
              </a:rPr>
              <a:t>Mean Squared Error (MSE) as the loss function,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8D9F6"/>
                </a:solidFill>
                <a:effectLst/>
              </a:rPr>
              <a:t>Mean Absolute Error (MAE) as the evaluation metric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8D9F6"/>
                </a:solidFill>
                <a:effectLst/>
              </a:rPr>
              <a:t>Trained for 80 epochs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with a batch size of 16</a:t>
            </a:r>
            <a:r>
              <a:rPr lang="en-US" altLang="en-US" dirty="0">
                <a:effectLst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8D9F6"/>
                </a:solidFill>
                <a:effectLst/>
              </a:rPr>
              <a:t>20% of training data for validation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 monitor performance and mitigate overfitting.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Assessed on a test set with MSE and MAE, providing measures of model accuracy and interpretability in regression.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8D9F6"/>
                </a:solidFill>
                <a:effectLst/>
              </a:rPr>
              <a:t>Non-linear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48D9F6"/>
                </a:solidFill>
                <a:effectLst/>
              </a:rPr>
              <a:t>ReLU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8D9F6"/>
                </a:solidFill>
                <a:effectLst/>
              </a:rPr>
              <a:t> activations for learning complex patterns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compact two-layer design for computational efficiency, and robust optimization for stable learning.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410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77A13-10B0-0D85-4275-89C5E4EAF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641" y="389408"/>
            <a:ext cx="10353761" cy="132632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99"/>
                </a:solidFill>
              </a:rPr>
              <a:t>EXPERIMENTAL RESULTS</a:t>
            </a:r>
            <a:endParaRPr lang="en-IN" sz="3600" dirty="0">
              <a:solidFill>
                <a:srgbClr val="FFFF99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5FCCC42-4C3D-C2E9-1B53-2C3A67CC91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857731"/>
              </p:ext>
            </p:extLst>
          </p:nvPr>
        </p:nvGraphicFramePr>
        <p:xfrm>
          <a:off x="2031998" y="2163096"/>
          <a:ext cx="8272206" cy="314448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136103">
                  <a:extLst>
                    <a:ext uri="{9D8B030D-6E8A-4147-A177-3AD203B41FA5}">
                      <a16:colId xmlns:a16="http://schemas.microsoft.com/office/drawing/2014/main" val="2837215446"/>
                    </a:ext>
                  </a:extLst>
                </a:gridCol>
                <a:gridCol w="4136103">
                  <a:extLst>
                    <a:ext uri="{9D8B030D-6E8A-4147-A177-3AD203B41FA5}">
                      <a16:colId xmlns:a16="http://schemas.microsoft.com/office/drawing/2014/main" val="219484171"/>
                    </a:ext>
                  </a:extLst>
                </a:gridCol>
              </a:tblGrid>
              <a:tr h="519273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/>
                        <a:t>85%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888673"/>
                  </a:ext>
                </a:extLst>
              </a:tr>
              <a:tr h="519273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Mean Absolute Error (MAE)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0.45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003060"/>
                  </a:ext>
                </a:extLst>
              </a:tr>
              <a:tr h="526485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Mean Squared Error (MSE)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0.49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895528"/>
                  </a:ext>
                </a:extLst>
              </a:tr>
              <a:tr h="526485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Root Mean Squared Error(RMSE)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0.70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277917"/>
                  </a:ext>
                </a:extLst>
              </a:tr>
              <a:tr h="526485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R</a:t>
                      </a:r>
                      <a:r>
                        <a:rPr lang="en-IN" b="1" baseline="30000" dirty="0">
                          <a:latin typeface="Sylfaen" panose="010A0502050306030303" pitchFamily="18" charset="0"/>
                        </a:rPr>
                        <a:t>2</a:t>
                      </a:r>
                      <a:endParaRPr lang="en-IN" b="1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0.78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478572"/>
                  </a:ext>
                </a:extLst>
              </a:tr>
              <a:tr h="526485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Mean of target variable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196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3293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0C9CB-4C5D-1AB2-CEDD-CFAA9726A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FFF99"/>
                </a:solidFill>
              </a:rPr>
              <a:t>CONCLUSION</a:t>
            </a:r>
            <a:endParaRPr lang="en-IN" sz="4000" dirty="0">
              <a:solidFill>
                <a:srgbClr val="FFFF9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2BFC4-F674-90C4-116D-65DF57DD8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Here in this work, we present an ML-based model that will predict the wind speed of a certain location based on the aforementioned features.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Experimental results are promising with </a:t>
            </a:r>
            <a:r>
              <a:rPr lang="en-US" b="1" dirty="0">
                <a:solidFill>
                  <a:srgbClr val="48D9F6"/>
                </a:solidFill>
              </a:rPr>
              <a:t> 85% accuracy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We like to extend our work by gathering more data and would like to consider Solar exposure.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3306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88FD2-F590-B1A0-A4ED-3A59FC3B6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61" y="175408"/>
            <a:ext cx="10353761" cy="1326321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FFFF99"/>
                </a:solidFill>
              </a:rPr>
              <a:t>REFERENCES</a:t>
            </a:r>
            <a:endParaRPr lang="en-IN" sz="3600" dirty="0">
              <a:solidFill>
                <a:srgbClr val="FFFF9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3CF25-CB40-5531-E58E-5859AB6F8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61" y="1672895"/>
            <a:ext cx="11101223" cy="44820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sz="1800" dirty="0"/>
              <a:t>[1] Chuan Huang; </a:t>
            </a:r>
            <a:r>
              <a:rPr lang="en-IN" sz="1800" dirty="0" err="1"/>
              <a:t>Changjian</a:t>
            </a:r>
            <a:r>
              <a:rPr lang="en-IN" sz="1800" dirty="0"/>
              <a:t> Liu; Ming Zhong; </a:t>
            </a:r>
            <a:r>
              <a:rPr lang="en-IN" sz="1800" dirty="0" err="1"/>
              <a:t>Hanbing</a:t>
            </a:r>
            <a:r>
              <a:rPr lang="en-IN" sz="1800" dirty="0"/>
              <a:t> Sun; </a:t>
            </a:r>
            <a:r>
              <a:rPr lang="en-IN" sz="1800" dirty="0" err="1"/>
              <a:t>Tianhang</a:t>
            </a:r>
            <a:r>
              <a:rPr lang="en-IN" sz="1800" dirty="0"/>
              <a:t> </a:t>
            </a:r>
            <a:r>
              <a:rPr lang="en-IN" sz="1800" dirty="0" err="1"/>
              <a:t>Gao;Yonglin</a:t>
            </a:r>
            <a:r>
              <a:rPr lang="en-IN" sz="1800" dirty="0"/>
              <a:t> Zhang. Research on Wind Turbine Location and Wind Energy Resource Evaluation Methodology in Port Scenarios. Sustainability 2024, 16, 1074 </a:t>
            </a:r>
          </a:p>
          <a:p>
            <a:pPr marL="0" indent="0" algn="just">
              <a:buNone/>
            </a:pPr>
            <a:r>
              <a:rPr lang="en-IN" sz="1800" dirty="0"/>
              <a:t>[2] A </a:t>
            </a:r>
            <a:r>
              <a:rPr lang="en-IN" sz="1800" dirty="0" err="1"/>
              <a:t>ShobanaDevi</a:t>
            </a:r>
            <a:r>
              <a:rPr lang="en-IN" sz="1800" dirty="0"/>
              <a:t>,; </a:t>
            </a:r>
            <a:r>
              <a:rPr lang="en-IN" sz="1800" dirty="0" err="1"/>
              <a:t>Dr.G</a:t>
            </a:r>
            <a:r>
              <a:rPr lang="en-IN" sz="1800" dirty="0"/>
              <a:t> </a:t>
            </a:r>
            <a:r>
              <a:rPr lang="en-IN" sz="1800" dirty="0" err="1"/>
              <a:t>Maragatham</a:t>
            </a:r>
            <a:r>
              <a:rPr lang="en-IN" sz="1800" dirty="0"/>
              <a:t>; MR Prabu; K </a:t>
            </a:r>
            <a:r>
              <a:rPr lang="en-IN" sz="1800" dirty="0" err="1"/>
              <a:t>Boopathi</a:t>
            </a:r>
            <a:r>
              <a:rPr lang="en-IN" sz="1800" dirty="0"/>
              <a:t>. Short-Term Wind Power Forecasting Using R-LSTM.INTERNATIONAL JOURNAL of RENEWABLE ENERGY RESEARCH A. </a:t>
            </a:r>
            <a:r>
              <a:rPr lang="en-IN" sz="1800" dirty="0" err="1"/>
              <a:t>Shobana</a:t>
            </a:r>
            <a:r>
              <a:rPr lang="en-IN" sz="1800" dirty="0"/>
              <a:t> Devi et al., Vol.11, No.1, March, 2021. </a:t>
            </a:r>
          </a:p>
          <a:p>
            <a:pPr marL="0" indent="0" algn="just">
              <a:buNone/>
            </a:pPr>
            <a:r>
              <a:rPr lang="en-IN" sz="1800" dirty="0"/>
              <a:t>[3] TIFF- https://mppolytechnic.ac.in/mpstaff/notes_upload_photo/CS672TIFF. pdf</a:t>
            </a:r>
          </a:p>
          <a:p>
            <a:pPr marL="0" indent="0" algn="just">
              <a:buNone/>
            </a:pPr>
            <a:r>
              <a:rPr lang="en-IN" sz="1800" dirty="0"/>
              <a:t>[4]</a:t>
            </a:r>
            <a:r>
              <a:rPr lang="en-IN" sz="1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https://www.indiaremotesensing.com/2017/01/download-india-shapefile-with-official.html#google_vignette</a:t>
            </a:r>
            <a:endParaRPr lang="en-IN" sz="1800" dirty="0"/>
          </a:p>
          <a:p>
            <a:pPr marL="0" indent="0" algn="just">
              <a:buNone/>
            </a:pPr>
            <a:r>
              <a:rPr lang="en-IN" sz="1800" dirty="0"/>
              <a:t>[5] </a:t>
            </a:r>
            <a:r>
              <a:rPr lang="en-IN" sz="1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https://datacatalog.worldbank.org/search/dataset/0039348</a:t>
            </a:r>
            <a:endParaRPr lang="en-IN" sz="1800" dirty="0"/>
          </a:p>
          <a:p>
            <a:pPr marL="0" indent="0">
              <a:buNone/>
            </a:pP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2865790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D07C1-CF37-0D68-A0F4-889AAD768F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3CF26-958C-FBC1-F9C0-0588F30D7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687" y="137652"/>
            <a:ext cx="10353761" cy="1326321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FFFF99"/>
                </a:solidFill>
              </a:rPr>
              <a:t>REFERENCES</a:t>
            </a:r>
            <a:endParaRPr lang="en-IN" sz="3600" dirty="0">
              <a:solidFill>
                <a:srgbClr val="FFFF9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F3088-5B8A-94D8-A129-731D4A365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498" y="1326321"/>
            <a:ext cx="11583004" cy="486380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sz="1800" dirty="0"/>
              <a:t>[6] Vishal Maurya; Sushant Khare; </a:t>
            </a:r>
            <a:r>
              <a:rPr lang="en-IN" sz="1800" dirty="0" err="1"/>
              <a:t>Shrish</a:t>
            </a:r>
            <a:r>
              <a:rPr lang="en-IN" sz="1800" dirty="0"/>
              <a:t> </a:t>
            </a:r>
            <a:r>
              <a:rPr lang="en-IN" sz="1800" dirty="0" err="1"/>
              <a:t>Bajpai.Future</a:t>
            </a:r>
            <a:r>
              <a:rPr lang="en-IN" sz="1800" dirty="0"/>
              <a:t> Scope of Wind Energy in India. IOSR Journal of Electrical and Electronics Engineering (IOSR-JEEE) e-ISSN: 2278-1676,p-ISSN: 2320-3331, Volume 10, Issue 1 Ver. II (Jan – Feb. 2015), PP 79-83 www.iosrjournals.org DOI: 10.9790/1676-10127983</a:t>
            </a:r>
          </a:p>
          <a:p>
            <a:pPr marL="0" indent="0" algn="just">
              <a:buNone/>
            </a:pPr>
            <a:r>
              <a:rPr lang="en-IN" sz="1800" dirty="0"/>
              <a:t>[7]https://www.researchgate.net/figure/Activation-function-ReLu-ReLu-Rectified-Linear-Activation_fig2_370465617 </a:t>
            </a:r>
          </a:p>
          <a:p>
            <a:pPr marL="0" indent="0" algn="just">
              <a:buNone/>
            </a:pPr>
            <a:r>
              <a:rPr lang="en-IN" sz="1800" dirty="0"/>
              <a:t>[8]https://levelup.gitconnected.com/understanding-mean-squared-error-a-practical-guide-for-data-scientists 4ec7de03ac0e</a:t>
            </a:r>
          </a:p>
          <a:p>
            <a:pPr marL="0" indent="0" algn="just">
              <a:buNone/>
            </a:pPr>
            <a:r>
              <a:rPr lang="en-IN" sz="1800" dirty="0"/>
              <a:t>[9]</a:t>
            </a:r>
            <a:r>
              <a:rPr lang="en-IN" sz="1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https://medium.com/@polanitzer/the-minimum-mean-absolute-error-mae-challenge-928dc081f031</a:t>
            </a:r>
            <a:endParaRPr lang="en-IN" sz="1800" dirty="0"/>
          </a:p>
          <a:p>
            <a:pPr marL="0" indent="0" algn="just">
              <a:buNone/>
            </a:pPr>
            <a:r>
              <a:rPr lang="en-IN" sz="1800" dirty="0"/>
              <a:t>[10]https://www.google.com/url?sa=i&amp;url=https%3A%2F%2Fwww.researchgate.net%2Ffigure%2FSketch-of-a-feed-forward-artificial-neural-network-ANN-with-one-input-layer-two-hidden_fig4_333396589&amp;psig=AOvVaw0t3RsdosI__-L-p2M_c84I&amp;ust=1733506877135000&amp;source=images&amp;cd=vfe&amp;opi=89978449&amp;ved=2ahUKEwiP9qS-lpGKAxWycmwGHRo8HM8QjRx6BAgAEBk</a:t>
            </a:r>
          </a:p>
          <a:p>
            <a:pPr marL="0" indent="0">
              <a:buNone/>
            </a:pP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2399290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1D31E-4749-9F8C-AF5E-C156D6B33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808" y="2684206"/>
            <a:ext cx="10353761" cy="1326321"/>
          </a:xfrm>
        </p:spPr>
        <p:txBody>
          <a:bodyPr>
            <a:normAutofit/>
          </a:bodyPr>
          <a:lstStyle/>
          <a:p>
            <a:r>
              <a:rPr lang="en-IN" sz="8000" dirty="0">
                <a:solidFill>
                  <a:srgbClr val="FFFF99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420390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43A2F-6B8A-FCD7-4A62-843D058FA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206490"/>
            <a:ext cx="11493909" cy="132632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99"/>
                </a:solidFill>
              </a:rPr>
              <a:t>Why are we working with wind energy?</a:t>
            </a:r>
            <a:endParaRPr lang="en-IN" sz="3600" dirty="0">
              <a:solidFill>
                <a:srgbClr val="FFFF99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DC2BDCA-968A-4435-0778-D471A05961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0942" y="1786727"/>
            <a:ext cx="11110452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48D9F6"/>
                </a:solidFill>
                <a:effectLst/>
              </a:rPr>
              <a:t>Non-renewable energy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sources like coal and oil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48D9F6"/>
                </a:solidFill>
                <a:effectLst/>
              </a:rPr>
              <a:t>are depleting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increasing the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48D9F6"/>
                </a:solidFill>
                <a:effectLst/>
              </a:rPr>
              <a:t>demand for renewable energy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48D9F6"/>
                </a:solidFill>
                <a:effectLst/>
              </a:rPr>
              <a:t>India is the fourth-largest wind energy producer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with over 44 GW installed capacity.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Global wind power generation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48D9F6"/>
                </a:solidFill>
                <a:effectLst/>
              </a:rPr>
              <a:t>grew by 10% in 2017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Government initiatives like the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48D9F6"/>
                </a:solidFill>
                <a:effectLst/>
              </a:rPr>
              <a:t>Wind-Solar Hybrid Policy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and financial incentives support India's wind energy sector.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Accurate wind power forecasting is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48D9F6"/>
                </a:solidFill>
                <a:effectLst/>
              </a:rPr>
              <a:t>essential for affordable and reliable energy supply.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785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4D258-193B-8B12-E892-61F5A83C2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479" y="312524"/>
            <a:ext cx="10353761" cy="1326321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rgbClr val="FFFF99"/>
                </a:solidFill>
              </a:rPr>
              <a:t>Objective of the Project</a:t>
            </a:r>
            <a:endParaRPr lang="en-IN" sz="36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0ABFC45-40BC-FAD8-FB60-B2179B6B57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32599" y="1758939"/>
            <a:ext cx="10353761" cy="4093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200" b="1" i="0" u="sng" strike="noStrike" cap="none" normalizeH="0" baseline="0" dirty="0">
                <a:ln>
                  <a:noFill/>
                </a:ln>
                <a:solidFill>
                  <a:srgbClr val="48D9F6"/>
                </a:solidFill>
                <a:effectLst/>
              </a:rPr>
              <a:t>Dataset for Wind Farm Site Selection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48D9F6"/>
                </a:solidFill>
                <a:effectLst/>
              </a:rPr>
              <a:t>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48D9F6"/>
                </a:solidFill>
                <a:effectLst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Create a dataset with random geographic points and key environmental variables (wind speed, elevation, distance to coastlines) to optimize wind farm site selection.</a:t>
            </a:r>
          </a:p>
          <a:p>
            <a:pPr mar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sng" strike="noStrike" cap="none" normalizeH="0" baseline="0" dirty="0">
                <a:ln>
                  <a:noFill/>
                </a:ln>
                <a:solidFill>
                  <a:srgbClr val="48D9F6"/>
                </a:solidFill>
                <a:effectLst/>
              </a:rPr>
              <a:t>Assessment of Wind Energy Potential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48D9F6"/>
                </a:solidFill>
                <a:effectLst/>
              </a:rPr>
              <a:t>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48D9F6"/>
                </a:solidFill>
                <a:effectLst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Analyze wind speed, elevation, and proximity to coastlines across Indian states using geospatial data to identify high-potential regions for wind energy development.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73513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9545-76CD-2567-104D-D5E4EEDB8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912" y="668594"/>
            <a:ext cx="10353761" cy="1326321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rgbClr val="FFFF99"/>
                </a:solidFill>
              </a:rPr>
              <a:t>Dataset Creation and Extraction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F57CE27-6F79-87D8-DB43-F718E27E0A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3794" y="1542975"/>
            <a:ext cx="10117999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rgbClr val="48D9F6"/>
                </a:solidFill>
                <a:effectLst/>
                <a:latin typeface="Arial" panose="020B0604020202020204" pitchFamily="34" charset="0"/>
              </a:rPr>
              <a:t>Data Development in Python:</a:t>
            </a:r>
            <a:r>
              <a:rPr kumimoji="0" lang="en-US" altLang="en-US" sz="1800" b="0" i="0" u="sng" strike="noStrike" cap="none" normalizeH="0" baseline="0" dirty="0">
                <a:ln>
                  <a:noFill/>
                </a:ln>
                <a:solidFill>
                  <a:srgbClr val="48D9F6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Geographic and meteorological data specific to India were processed using Python.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rgbClr val="48D9F6"/>
                </a:solidFill>
                <a:effectLst/>
                <a:latin typeface="Arial" panose="020B0604020202020204" pitchFamily="34" charset="0"/>
              </a:rPr>
              <a:t>Shapefile Integration:</a:t>
            </a:r>
            <a:r>
              <a:rPr kumimoji="0" lang="en-US" altLang="en-US" sz="1800" b="0" i="0" u="sng" strike="noStrike" cap="none" normalizeH="0" baseline="0" dirty="0">
                <a:ln>
                  <a:noFill/>
                </a:ln>
                <a:solidFill>
                  <a:srgbClr val="48D9F6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shapefile (.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outlined India’s geography, storing attributes like elevation, wind speed, and weather characteristics.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rgbClr val="48D9F6"/>
                </a:solidFill>
                <a:effectLst/>
                <a:latin typeface="Arial" panose="020B0604020202020204" pitchFamily="34" charset="0"/>
              </a:rPr>
              <a:t>TIFF Data Extraction:</a:t>
            </a:r>
            <a:r>
              <a:rPr kumimoji="0" lang="en-US" altLang="en-US" sz="1800" b="0" i="0" u="sng" strike="noStrike" cap="none" normalizeH="0" baseline="0" dirty="0">
                <a:ln>
                  <a:noFill/>
                </a:ln>
                <a:solidFill>
                  <a:srgbClr val="48D9F6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Raster files (TIFF) were used to extract environmental data, such as surface temperatures and elevation, using Python’s Raster library.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rgbClr val="48D9F6"/>
                </a:solidFill>
                <a:effectLst/>
                <a:latin typeface="Arial" panose="020B0604020202020204" pitchFamily="34" charset="0"/>
              </a:rPr>
              <a:t>Coastal Proximity Analysis:</a:t>
            </a:r>
            <a:r>
              <a:rPr kumimoji="0" lang="en-US" altLang="en-US" sz="1800" b="0" i="0" u="sng" strike="noStrike" cap="none" normalizeH="0" baseline="0" dirty="0">
                <a:ln>
                  <a:noFill/>
                </a:ln>
                <a:solidFill>
                  <a:srgbClr val="48D9F6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Another shapefile was used to calculate the distance of data points from India’s coastline.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rgbClr val="48D9F6"/>
                </a:solidFill>
                <a:effectLst/>
                <a:latin typeface="Arial" panose="020B0604020202020204" pitchFamily="34" charset="0"/>
              </a:rPr>
              <a:t>Sampling and Storage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100 random data points were generated for each state/UT, with all data stored systematically in a CSV file for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285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21368-A5C3-2625-93C8-F4F694096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82" y="157316"/>
            <a:ext cx="10353761" cy="1326321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FFFF99"/>
                </a:solidFill>
              </a:rPr>
              <a:t>The dataset</a:t>
            </a:r>
            <a:endParaRPr lang="en-IN" sz="3600" dirty="0">
              <a:solidFill>
                <a:srgbClr val="FFFF99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900B42-9C62-5F46-488B-9CA1A40CC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58" y="1897886"/>
            <a:ext cx="11092284" cy="354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14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AB349-406B-75BD-E4F4-46303A8EC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625" y="157315"/>
            <a:ext cx="10353761" cy="1326321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FFFF99"/>
                </a:solidFill>
              </a:rPr>
              <a:t>Major features in the dataset</a:t>
            </a:r>
            <a:endParaRPr lang="en-IN" sz="3600" dirty="0">
              <a:solidFill>
                <a:srgbClr val="FFFF99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3B34F2-5974-6FEF-7248-D53462F12D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25" y="1500842"/>
            <a:ext cx="5531256" cy="38651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B65D43-7BB5-B154-1436-9B96747742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306" y="1483636"/>
            <a:ext cx="5531256" cy="386511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13F26DB-7B5B-0244-0DD6-8EBFB4773C05}"/>
              </a:ext>
            </a:extLst>
          </p:cNvPr>
          <p:cNvSpPr/>
          <p:nvPr/>
        </p:nvSpPr>
        <p:spPr>
          <a:xfrm>
            <a:off x="3647767" y="1531181"/>
            <a:ext cx="1347020" cy="2091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85B029-F346-DB65-35E2-00538EE1C379}"/>
              </a:ext>
            </a:extLst>
          </p:cNvPr>
          <p:cNvSpPr/>
          <p:nvPr/>
        </p:nvSpPr>
        <p:spPr>
          <a:xfrm>
            <a:off x="9375058" y="1531181"/>
            <a:ext cx="1347020" cy="1376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523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0532-4A57-B023-B0F7-744438D52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8" y="187329"/>
            <a:ext cx="10353761" cy="132632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99"/>
                </a:solidFill>
              </a:rPr>
              <a:t>PROPOSED SOLUTION</a:t>
            </a:r>
            <a:endParaRPr lang="en-IN" sz="3600" dirty="0">
              <a:solidFill>
                <a:srgbClr val="FFFF9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9C968-EC02-5875-729F-9FEBA43CD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8" y="1326321"/>
            <a:ext cx="10712442" cy="5344350"/>
          </a:xfrm>
        </p:spPr>
        <p:txBody>
          <a:bodyPr>
            <a:noAutofit/>
          </a:bodyPr>
          <a:lstStyle/>
          <a:p>
            <a:pPr algn="just"/>
            <a:r>
              <a:rPr lang="en-US" sz="2200" dirty="0"/>
              <a:t>The wind speed, topographical, and environmental data is split into 80% training and 20% testing datasets for model validation.</a:t>
            </a:r>
          </a:p>
          <a:p>
            <a:pPr marL="0" indent="0" algn="just">
              <a:buNone/>
            </a:pPr>
            <a:endParaRPr lang="en-US" sz="2200" dirty="0"/>
          </a:p>
          <a:p>
            <a:pPr algn="just"/>
            <a:r>
              <a:rPr lang="en-US" sz="2200" dirty="0"/>
              <a:t>A feedforward neural network is used to predict high wind-speed areas using features like elevation, latitude, and other features available.</a:t>
            </a:r>
          </a:p>
          <a:p>
            <a:pPr marL="0" indent="0" algn="just">
              <a:buNone/>
            </a:pPr>
            <a:endParaRPr lang="en-US" sz="2200" dirty="0"/>
          </a:p>
          <a:p>
            <a:pPr algn="just"/>
            <a:r>
              <a:rPr lang="en-US" sz="2200" dirty="0"/>
              <a:t>Identify regions meeting wind speed thresholds.</a:t>
            </a:r>
          </a:p>
          <a:p>
            <a:pPr marL="0" indent="0" algn="just">
              <a:buNone/>
            </a:pPr>
            <a:endParaRPr lang="en-US" sz="2200" dirty="0"/>
          </a:p>
          <a:p>
            <a:pPr algn="just"/>
            <a:r>
              <a:rPr lang="en-US" sz="2200" dirty="0"/>
              <a:t>Validate predictions against historical data, to verify results.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015596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AA829-E240-6E79-A86D-8B3968011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87329"/>
            <a:ext cx="10353761" cy="132632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99"/>
                </a:solidFill>
              </a:rPr>
              <a:t>EXPERIMENTAL Procedure</a:t>
            </a:r>
            <a:endParaRPr lang="en-IN" sz="3600" dirty="0">
              <a:solidFill>
                <a:srgbClr val="FFFF9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22BBF-1C3E-387A-B0F6-4B1250135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5655" y="1552461"/>
            <a:ext cx="10127225" cy="4661008"/>
          </a:xfrm>
        </p:spPr>
        <p:txBody>
          <a:bodyPr>
            <a:normAutofit fontScale="92500"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48D9F6"/>
                </a:solidFill>
              </a:rPr>
              <a:t>Input Features:</a:t>
            </a:r>
            <a:r>
              <a:rPr lang="en-US" sz="2400" dirty="0"/>
              <a:t> The model takes features like longitude, latitude, distance to seashore, elevation, temperature, humidity, and air density as input.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48D9F6"/>
                </a:solidFill>
              </a:rPr>
              <a:t> Feature Processing:</a:t>
            </a:r>
            <a:r>
              <a:rPr lang="en-US" sz="2400" dirty="0"/>
              <a:t> These inputs are processed through hidden layers to learn patterns and relationships using non-linear transformations.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48D9F6"/>
                </a:solidFill>
              </a:rPr>
              <a:t> Output Prediction:</a:t>
            </a:r>
            <a:r>
              <a:rPr lang="en-US" sz="2400" dirty="0"/>
              <a:t> The final layer outputs the predicted wind speed in meters per second.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48D9F6"/>
                </a:solidFill>
              </a:rPr>
              <a:t> Learning and Optimization: </a:t>
            </a:r>
            <a:r>
              <a:rPr lang="en-US" sz="2400" dirty="0"/>
              <a:t>The model minimizes prediction errors during training using the Adam optimizer and Mean Squared Error loss.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9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3935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E003F-ABAC-39CD-2D51-E65AD6939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467" y="0"/>
            <a:ext cx="10353761" cy="1326321"/>
          </a:xfrm>
        </p:spPr>
        <p:txBody>
          <a:bodyPr/>
          <a:lstStyle/>
          <a:p>
            <a:r>
              <a:rPr lang="en-US" sz="3200" dirty="0">
                <a:solidFill>
                  <a:srgbClr val="FFFF99"/>
                </a:solidFill>
              </a:rPr>
              <a:t>model architecture diagram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8ACEFB-8DCC-ED4E-BEC0-CB68104A4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942" y="994363"/>
            <a:ext cx="7767484" cy="563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233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163</TotalTime>
  <Words>1024</Words>
  <Application>Microsoft Office PowerPoint</Application>
  <PresentationFormat>Widescreen</PresentationFormat>
  <Paragraphs>86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Aptos Display</vt:lpstr>
      <vt:lpstr>Arial</vt:lpstr>
      <vt:lpstr>Bookman Old Style</vt:lpstr>
      <vt:lpstr>Calibri</vt:lpstr>
      <vt:lpstr>Rockwell</vt:lpstr>
      <vt:lpstr>Sylfaen</vt:lpstr>
      <vt:lpstr>Wingdings</vt:lpstr>
      <vt:lpstr>Damask</vt:lpstr>
      <vt:lpstr>WIND Energy Potential Mapping in India</vt:lpstr>
      <vt:lpstr>Why are we working with wind energy?</vt:lpstr>
      <vt:lpstr>Objective of the Project</vt:lpstr>
      <vt:lpstr>Dataset Creation and Extraction</vt:lpstr>
      <vt:lpstr>The dataset</vt:lpstr>
      <vt:lpstr>Major features in the dataset</vt:lpstr>
      <vt:lpstr>PROPOSED SOLUTION</vt:lpstr>
      <vt:lpstr>EXPERIMENTAL Procedure</vt:lpstr>
      <vt:lpstr>model architecture diagram</vt:lpstr>
      <vt:lpstr>model architecture</vt:lpstr>
      <vt:lpstr>EXPERIMENTAL RESULTS</vt:lpstr>
      <vt:lpstr>CONCLUSION</vt:lpstr>
      <vt:lpstr>REFERENCES</vt:lpstr>
      <vt:lpstr>REFERENCES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DIPSIKHA BHAUMIK</dc:creator>
  <cp:lastModifiedBy>DIPSIKHA BHAUMIK</cp:lastModifiedBy>
  <cp:revision>2</cp:revision>
  <dcterms:created xsi:type="dcterms:W3CDTF">2024-12-04T17:48:41Z</dcterms:created>
  <dcterms:modified xsi:type="dcterms:W3CDTF">2024-12-05T17:49:19Z</dcterms:modified>
</cp:coreProperties>
</file>