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2B56-4261-C7F9-53DD-87E4DD9FE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553BE-0397-2B62-24C1-54FF05D76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96B2-7A26-C830-A084-FCAE4B83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6682A-5F59-E66E-F5FB-404DE85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E93E0-65CC-C22F-3813-56200779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79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4A1E-6698-E57A-F059-2EE681B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5F02-BE44-9688-6003-4C8A7DC27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4099C-7949-9C2E-662A-81CACE37B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9D20A-377C-A5C6-8FC5-B66572B8C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1E98-4C5C-2190-0ED3-34152396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34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588B8B-50B7-9BE2-4D73-B11128738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08418-612A-0C73-347B-6DCBC32E4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1B4B-FDBD-1B59-1A9E-1416086FB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715E-7D7C-0C1B-24CC-6AB321C5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5186-E5AD-41C7-37F8-48C6BE96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6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D7D1-F29B-57A4-6C11-DEF86F9E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679C2-CEC1-9916-D4A5-F12292D47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A05E-E6C6-5931-636A-57A8FDB35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CA56F-771F-2E71-52FD-D5E259C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D0C6-1009-E118-EEAD-8B1B4E15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792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E47C0-5615-FC55-FC35-9F1493CC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3566C-45D4-1D95-7433-179164560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44F2B-0F5B-70CE-1A10-B3FAD7452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1D36E-DEF5-A69D-CB50-3E3FB7B8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BAD7F-3946-EBC3-7878-353A5F4BC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66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703B-33C0-EC39-8732-97A95050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B7B2D-7D06-3A1B-EFEB-7137E15E93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78E47-8595-D5E8-7A55-61F2D8343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1018A-BD14-A02E-6D18-BC5880BC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1D8DF-9B95-C558-5BCF-2C0D55D4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3567C-CE7D-BDE4-3649-AB2A7847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48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176C-7CC6-233D-D100-2174F6780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DBB5B-457D-5594-810F-5D645BD65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B8B10-B575-7A21-4B15-B67A96771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5FA26-CF5C-1A5D-A220-75E1ED675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842B27-4E76-FA6E-8F57-61F3FE45BF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0B43-93F0-F567-603B-CE637FECE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45A0A7-10DF-BABC-28F2-664862C6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44FBA-2FD2-2311-FA34-30DC1D0E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90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FD37-7A35-D144-2C95-AD267DFF1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7CA5C8-2458-4E00-1611-40F9784A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BC79C-FD05-90EE-83AB-2580D8A7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AA12C-8ED4-3380-B6C8-567FE86B2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26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CB3510-B545-16F3-9BCF-EA0C6393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DCA68E-29DC-DBE6-FC4C-0BDA29D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1E18-0D1E-2B07-D698-75379EE6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66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63A2-50F8-647F-7AF2-E015F9F67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2DDC-11B8-D89E-E3FE-B084C6E43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E904A-4873-3E43-7F4F-39D6E7797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E6AC5-0F1F-2B1B-93E8-E9B6B998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D25B-1E79-25CB-2602-A3042809B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FFF67-9997-C263-662D-7CED5D29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92F6-8E6F-9799-BD98-9CD6AE21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4BFA6-02FF-9A4F-5DCB-90A87DEE1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47086-2581-F554-7479-CAFB9567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77AC-E94D-79FE-C861-FFBA638DE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7FABC-DA0A-8E53-9DE7-9E5738EA3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D2918-F468-88F7-C153-432BABD18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3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3265B-9A19-C2C3-804D-56903C861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94EE-65C9-6670-9C46-BF860BF38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CF566-7217-445B-EED4-EAB654CD4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8E35-1D3B-472F-9718-295A990D3F1C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2D218-6C44-2522-2AEE-2FB62DC1C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1F7F-DE48-A62E-170B-F62F8467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D7291-267A-47E8-9626-A49E32525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61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0A9AFF-51A4-9517-F7EB-4E4DB603CAE6}"/>
              </a:ext>
            </a:extLst>
          </p:cNvPr>
          <p:cNvSpPr/>
          <p:nvPr/>
        </p:nvSpPr>
        <p:spPr>
          <a:xfrm>
            <a:off x="-216310" y="-68826"/>
            <a:ext cx="12949084" cy="73446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9A713A-EA43-8D80-EBF8-429FDD75E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569" y="1582993"/>
            <a:ext cx="4340941" cy="434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04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Tanisha Sriram</dc:creator>
  <cp:lastModifiedBy>Tanisha Sriram</cp:lastModifiedBy>
  <cp:revision>1</cp:revision>
  <dcterms:created xsi:type="dcterms:W3CDTF">2024-10-14T08:58:32Z</dcterms:created>
  <dcterms:modified xsi:type="dcterms:W3CDTF">2024-10-14T08:59:02Z</dcterms:modified>
</cp:coreProperties>
</file>