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92" r:id="rId6"/>
    <p:sldId id="261" r:id="rId7"/>
    <p:sldId id="272" r:id="rId8"/>
    <p:sldId id="28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3DA454-B14E-47B2-B226-1849B54967CD}">
  <a:tblStyle styleId="{FB3DA454-B14E-47B2-B226-1849B5496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a43210b0a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a43210b0a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da43210b0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da43210b0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362d28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362d28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3500"/>
            <a:ext cx="9144000" cy="5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286000" y="0"/>
            <a:ext cx="6141300" cy="46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46525" y="1250156"/>
            <a:ext cx="5677500" cy="21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46525" y="3444656"/>
            <a:ext cx="5677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-300"/>
            <a:ext cx="280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808000" y="-300"/>
            <a:ext cx="280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5616000" y="-300"/>
            <a:ext cx="280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0000" y="2428983"/>
            <a:ext cx="1373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720000" y="2886179"/>
            <a:ext cx="13731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2"/>
          </p:nvPr>
        </p:nvSpPr>
        <p:spPr>
          <a:xfrm>
            <a:off x="3559125" y="2428983"/>
            <a:ext cx="137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3"/>
          </p:nvPr>
        </p:nvSpPr>
        <p:spPr>
          <a:xfrm>
            <a:off x="3559125" y="2886179"/>
            <a:ext cx="1371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title" idx="4"/>
          </p:nvPr>
        </p:nvSpPr>
        <p:spPr>
          <a:xfrm>
            <a:off x="6346138" y="2428983"/>
            <a:ext cx="137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5"/>
          </p:nvPr>
        </p:nvSpPr>
        <p:spPr>
          <a:xfrm>
            <a:off x="6346138" y="2886179"/>
            <a:ext cx="1371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8424000" y="2571750"/>
            <a:ext cx="720000" cy="257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6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8424000" y="2571750"/>
            <a:ext cx="720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0" y="0"/>
            <a:ext cx="9144000" cy="4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0" y="4603500"/>
            <a:ext cx="3048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3048000" y="4603500"/>
            <a:ext cx="3048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860125"/>
            <a:ext cx="7315200" cy="3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-300"/>
            <a:ext cx="8424000" cy="136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1365300"/>
            <a:ext cx="8424000" cy="37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356700"/>
            <a:ext cx="3852000" cy="3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-1"/>
            <a:ext cx="8424000" cy="19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1150649"/>
            <a:ext cx="8424000" cy="199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0" y="3146604"/>
            <a:ext cx="8424000" cy="19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2924525" y="693458"/>
            <a:ext cx="3291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"/>
          </p:nvPr>
        </p:nvSpPr>
        <p:spPr>
          <a:xfrm>
            <a:off x="2924525" y="3261433"/>
            <a:ext cx="3291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3"/>
          </p:nvPr>
        </p:nvSpPr>
        <p:spPr>
          <a:xfrm>
            <a:off x="2924525" y="1150650"/>
            <a:ext cx="3291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2924525" y="3718625"/>
            <a:ext cx="3291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-300"/>
            <a:ext cx="4212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0" y="2571000"/>
            <a:ext cx="4212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540150"/>
            <a:ext cx="2769900" cy="1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20000" y="3111900"/>
            <a:ext cx="2814600" cy="1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0"/>
            <a:ext cx="9144000" cy="4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0" y="4603500"/>
            <a:ext cx="3048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048000" y="4603500"/>
            <a:ext cx="3048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0" y="443400"/>
            <a:ext cx="38520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4572000" y="1357800"/>
            <a:ext cx="38520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493775"/>
            <a:ext cx="770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71" r:id="rId9"/>
    <p:sldLayoutId id="2147483674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usy.costa/viz/SkillsRankEuropeanCountries/SkillsinEurop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ctrTitle"/>
          </p:nvPr>
        </p:nvSpPr>
        <p:spPr>
          <a:xfrm>
            <a:off x="3000964" y="1250156"/>
            <a:ext cx="56775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b="1" dirty="0"/>
              <a:t>"Hire Me or Not? Image Classifier Fun"</a:t>
            </a:r>
            <a:br>
              <a:rPr lang="pt-PT" b="1" dirty="0"/>
            </a:br>
            <a:endParaRPr dirty="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1"/>
          </p:nvPr>
        </p:nvSpPr>
        <p:spPr>
          <a:xfrm>
            <a:off x="3048676" y="3532120"/>
            <a:ext cx="5677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PT" dirty="0">
                <a:latin typeface="Arial Narrow" panose="020B0606020202030204" pitchFamily="34" charset="0"/>
              </a:rPr>
              <a:t>b</a:t>
            </a:r>
            <a:r>
              <a:rPr lang="en" dirty="0">
                <a:latin typeface="Arial Narrow" panose="020B0606020202030204" pitchFamily="34" charset="0"/>
              </a:rPr>
              <a:t>y Susy Costa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Arial Narrow" panose="020B0606020202030204" pitchFamily="34" charset="0"/>
              </a:rPr>
              <a:t>2023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2" name="AutoShape 2" descr="How Good Are Your People Skills? - Do your people skills get the thumbs up?">
            <a:extLst>
              <a:ext uri="{FF2B5EF4-FFF2-40B4-BE49-F238E27FC236}">
                <a16:creationId xmlns:a16="http://schemas.microsoft.com/office/drawing/2014/main" id="{FC926717-BF8B-ECB1-ED22-61339A442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B644C-DB48-2CD7-09E9-9961A728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" y="255686"/>
            <a:ext cx="2647786" cy="406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98325-96A5-FB18-D6BC-4EE0CFC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36" y="1710696"/>
            <a:ext cx="3041953" cy="2182929"/>
          </a:xfrm>
          <a:prstGeom prst="rect">
            <a:avLst/>
          </a:prstGeom>
          <a:ln w="44450"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B w="101600" prst="riblet"/>
          </a:sp3d>
        </p:spPr>
      </p:pic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63687" y="145798"/>
            <a:ext cx="8060313" cy="4913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WHAT’S THE GOAL</a:t>
            </a:r>
            <a:endParaRPr sz="3200" dirty="0"/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171359" y="691268"/>
            <a:ext cx="7315200" cy="970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ptos Narrow" panose="020B0004020202020204" pitchFamily="34" charset="0"/>
              </a:rPr>
              <a:t>Create a fun web tool that, through a model, playfully evaluates: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FDBBD-0A66-4DA4-625F-B0BCA403BFAD}"/>
              </a:ext>
            </a:extLst>
          </p:cNvPr>
          <p:cNvSpPr txBox="1"/>
          <p:nvPr/>
        </p:nvSpPr>
        <p:spPr>
          <a:xfrm>
            <a:off x="363685" y="2040939"/>
            <a:ext cx="46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ptos Narrow" panose="020B0004020202020204" pitchFamily="34" charset="0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ptos Narrow" panose="020B0004020202020204" pitchFamily="34" charset="0"/>
                <a:sym typeface="Anaheim"/>
              </a:rPr>
              <a:t>job skills through image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0EDA6-6E6E-26BE-EAA9-54B6F7C66F11}"/>
              </a:ext>
            </a:extLst>
          </p:cNvPr>
          <p:cNvSpPr txBox="1"/>
          <p:nvPr/>
        </p:nvSpPr>
        <p:spPr>
          <a:xfrm>
            <a:off x="363685" y="2638843"/>
            <a:ext cx="46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Creates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fun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,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skill-based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suggestions</a:t>
            </a:r>
            <a:endParaRPr lang="en-US" sz="2000" dirty="0">
              <a:solidFill>
                <a:srgbClr val="434343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FAB77-3978-C31C-6E8C-17281165D5C9}"/>
              </a:ext>
            </a:extLst>
          </p:cNvPr>
          <p:cNvSpPr txBox="1"/>
          <p:nvPr/>
        </p:nvSpPr>
        <p:spPr>
          <a:xfrm>
            <a:off x="363685" y="3239155"/>
            <a:ext cx="5305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encourages users to share their unique strengths on social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>
            <a:spLocks noGrp="1"/>
          </p:cNvSpPr>
          <p:nvPr>
            <p:ph type="title"/>
          </p:nvPr>
        </p:nvSpPr>
        <p:spPr>
          <a:xfrm>
            <a:off x="187262" y="466973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KEY ASPECTS</a:t>
            </a:r>
            <a:endParaRPr dirty="0"/>
          </a:p>
        </p:txBody>
      </p:sp>
      <p:sp>
        <p:nvSpPr>
          <p:cNvPr id="428" name="Google Shape;428;p48"/>
          <p:cNvSpPr txBox="1">
            <a:spLocks noGrp="1"/>
          </p:cNvSpPr>
          <p:nvPr>
            <p:ph type="body" idx="1"/>
          </p:nvPr>
        </p:nvSpPr>
        <p:spPr>
          <a:xfrm>
            <a:off x="720000" y="1356700"/>
            <a:ext cx="3852000" cy="3246900"/>
          </a:xfrm>
          <a:prstGeom prst="rect">
            <a:avLst/>
          </a:prstGeom>
        </p:spPr>
        <p:txBody>
          <a:bodyPr spcFirstLastPara="1" wrap="square" lIns="91425" tIns="91425" rIns="457200" bIns="91425" anchor="ctr" anchorCtr="0">
            <a:noAutofit/>
          </a:bodyPr>
          <a:lstStyle/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excel in endeavors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 fostering adaptability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problem-solving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 personal growth</a:t>
            </a:r>
            <a:r>
              <a:rPr lang="en-US" sz="2400" dirty="0">
                <a:solidFill>
                  <a:schemeClr val="lt1"/>
                </a:solidFill>
              </a:rPr>
              <a:t>. 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A8653-9B14-19F7-1E6D-BB99A188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26" y="0"/>
            <a:ext cx="369297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>
            <a:spLocks noGrp="1"/>
          </p:cNvSpPr>
          <p:nvPr>
            <p:ph type="title"/>
          </p:nvPr>
        </p:nvSpPr>
        <p:spPr>
          <a:xfrm>
            <a:off x="362191" y="368770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SKILL CATEGORIES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CC68CA-9CF1-4712-55FB-67A76FDE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Hard skills are quantifiable and teachable capabilities, often gained through education or experience and they are specific and job-related.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B63E8-9C5E-90C7-99DA-47DDA3FF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Hard skills are quantifiable and teachable capabilities, often gained through education or experience and they are specific and job-related.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713BF-5837-9D4B-8A9C-76D8C63E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1" y="1336205"/>
            <a:ext cx="712470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8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 FOR COMPARISON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79109-A765-538F-D490-AE723F48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5" y="1199653"/>
            <a:ext cx="7806166" cy="2966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230587" y="2428983"/>
            <a:ext cx="2297927" cy="4571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i="0" dirty="0" err="1">
                <a:effectLst/>
                <a:latin typeface="Aptos Narrow" panose="020B0004020202020204" pitchFamily="34" charset="0"/>
              </a:rPr>
              <a:t>Skills</a:t>
            </a:r>
            <a:r>
              <a:rPr lang="pt-PT" b="1" i="0" dirty="0">
                <a:effectLst/>
                <a:latin typeface="Aptos Narrow" panose="020B0004020202020204" pitchFamily="34" charset="0"/>
              </a:rPr>
              <a:t> </a:t>
            </a:r>
            <a:r>
              <a:rPr lang="pt-PT" b="1" i="0" dirty="0" err="1">
                <a:effectLst/>
                <a:latin typeface="Aptos Narrow" panose="020B0004020202020204" pitchFamily="34" charset="0"/>
              </a:rPr>
              <a:t>Development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1"/>
          </p:nvPr>
        </p:nvSpPr>
        <p:spPr>
          <a:xfrm>
            <a:off x="-2" y="3024962"/>
            <a:ext cx="2759103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effectively people in a country are enhancing their skills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Aptos Narrow" panose="020B00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0" name="Google Shape;400;p47"/>
          <p:cNvSpPr txBox="1">
            <a:spLocks noGrp="1"/>
          </p:cNvSpPr>
          <p:nvPr>
            <p:ph type="title" idx="2"/>
          </p:nvPr>
        </p:nvSpPr>
        <p:spPr>
          <a:xfrm>
            <a:off x="2954316" y="2428983"/>
            <a:ext cx="270701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Skills Activation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1" name="Google Shape;401;p47"/>
          <p:cNvSpPr txBox="1">
            <a:spLocks noGrp="1"/>
          </p:cNvSpPr>
          <p:nvPr>
            <p:ph type="subTitle" idx="3"/>
          </p:nvPr>
        </p:nvSpPr>
        <p:spPr>
          <a:xfrm>
            <a:off x="2831565" y="3024962"/>
            <a:ext cx="27591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effectively people use their skills in real life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151"/>
              </a:solidFill>
              <a:latin typeface="Aptos Narrow" panose="020B0004020202020204" pitchFamily="34" charset="0"/>
            </a:endParaRPr>
          </a:p>
        </p:txBody>
      </p:sp>
      <p:sp>
        <p:nvSpPr>
          <p:cNvPr id="402" name="Google Shape;402;p47"/>
          <p:cNvSpPr txBox="1">
            <a:spLocks noGrp="1"/>
          </p:cNvSpPr>
          <p:nvPr>
            <p:ph type="title" idx="4"/>
          </p:nvPr>
        </p:nvSpPr>
        <p:spPr>
          <a:xfrm>
            <a:off x="6019137" y="2428983"/>
            <a:ext cx="2051437" cy="4571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ptos Narrow" panose="020B0004020202020204" pitchFamily="34" charset="0"/>
              </a:rPr>
              <a:t>Skills</a:t>
            </a:r>
            <a:r>
              <a:rPr lang="pt-PT" dirty="0">
                <a:latin typeface="Aptos Narrow" panose="020B0004020202020204" pitchFamily="34" charset="0"/>
              </a:rPr>
              <a:t> </a:t>
            </a:r>
            <a:r>
              <a:rPr lang="pt-PT" dirty="0" err="1">
                <a:latin typeface="Aptos Narrow" panose="020B0004020202020204" pitchFamily="34" charset="0"/>
              </a:rPr>
              <a:t>Matching</a:t>
            </a:r>
            <a:endParaRPr lang="pt-PT" dirty="0">
              <a:latin typeface="Aptos Narrow" panose="020B0004020202020204" pitchFamily="34" charset="0"/>
            </a:endParaRPr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5"/>
          </p:nvPr>
        </p:nvSpPr>
        <p:spPr>
          <a:xfrm>
            <a:off x="5606569" y="3015604"/>
            <a:ext cx="27591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74151"/>
                </a:solidFill>
                <a:latin typeface="Aptos Narrow" panose="020B0004020202020204" pitchFamily="34" charset="0"/>
              </a:rPr>
              <a:t>e</a:t>
            </a:r>
            <a:r>
              <a:rPr lang="en-US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xamines if people's skills match what the job market needs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151"/>
              </a:solidFill>
              <a:latin typeface="Aptos Narrow" panose="020B0004020202020204" pitchFamily="34" charset="0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6666179" y="1461410"/>
            <a:ext cx="731518" cy="722493"/>
          </a:xfrm>
          <a:custGeom>
            <a:avLst/>
            <a:gdLst/>
            <a:ahLst/>
            <a:cxnLst/>
            <a:rect l="l" t="t" r="r" b="b"/>
            <a:pathLst>
              <a:path w="10432" h="10384" extrusionOk="0">
                <a:moveTo>
                  <a:pt x="2787" y="1167"/>
                </a:moveTo>
                <a:cubicBezTo>
                  <a:pt x="3216" y="1167"/>
                  <a:pt x="3668" y="1453"/>
                  <a:pt x="3739" y="2072"/>
                </a:cubicBezTo>
                <a:cubicBezTo>
                  <a:pt x="3692" y="2048"/>
                  <a:pt x="3644" y="2000"/>
                  <a:pt x="3597" y="1953"/>
                </a:cubicBezTo>
                <a:cubicBezTo>
                  <a:pt x="3525" y="1881"/>
                  <a:pt x="3454" y="1810"/>
                  <a:pt x="3287" y="1810"/>
                </a:cubicBezTo>
                <a:lnTo>
                  <a:pt x="3168" y="1810"/>
                </a:lnTo>
                <a:cubicBezTo>
                  <a:pt x="3120" y="1834"/>
                  <a:pt x="3049" y="1834"/>
                  <a:pt x="3025" y="1858"/>
                </a:cubicBezTo>
                <a:cubicBezTo>
                  <a:pt x="2882" y="1881"/>
                  <a:pt x="2835" y="1905"/>
                  <a:pt x="2787" y="1905"/>
                </a:cubicBezTo>
                <a:cubicBezTo>
                  <a:pt x="2739" y="1905"/>
                  <a:pt x="2668" y="1881"/>
                  <a:pt x="2549" y="1858"/>
                </a:cubicBezTo>
                <a:cubicBezTo>
                  <a:pt x="2501" y="1834"/>
                  <a:pt x="2454" y="1834"/>
                  <a:pt x="2406" y="1810"/>
                </a:cubicBezTo>
                <a:cubicBezTo>
                  <a:pt x="2368" y="1802"/>
                  <a:pt x="2333" y="1799"/>
                  <a:pt x="2301" y="1799"/>
                </a:cubicBezTo>
                <a:cubicBezTo>
                  <a:pt x="2130" y="1799"/>
                  <a:pt x="2033" y="1893"/>
                  <a:pt x="1953" y="1953"/>
                </a:cubicBezTo>
                <a:cubicBezTo>
                  <a:pt x="1930" y="2000"/>
                  <a:pt x="1882" y="2048"/>
                  <a:pt x="1834" y="2072"/>
                </a:cubicBezTo>
                <a:cubicBezTo>
                  <a:pt x="1906" y="1453"/>
                  <a:pt x="2358" y="1167"/>
                  <a:pt x="2787" y="1167"/>
                </a:cubicBezTo>
                <a:close/>
                <a:moveTo>
                  <a:pt x="8431" y="1524"/>
                </a:moveTo>
                <a:cubicBezTo>
                  <a:pt x="8693" y="1524"/>
                  <a:pt x="8883" y="1738"/>
                  <a:pt x="8883" y="2000"/>
                </a:cubicBezTo>
                <a:cubicBezTo>
                  <a:pt x="8883" y="2239"/>
                  <a:pt x="8693" y="2453"/>
                  <a:pt x="8431" y="2453"/>
                </a:cubicBezTo>
                <a:cubicBezTo>
                  <a:pt x="8169" y="2453"/>
                  <a:pt x="7978" y="2239"/>
                  <a:pt x="7978" y="2000"/>
                </a:cubicBezTo>
                <a:cubicBezTo>
                  <a:pt x="7978" y="1738"/>
                  <a:pt x="8169" y="1524"/>
                  <a:pt x="8431" y="1524"/>
                </a:cubicBezTo>
                <a:close/>
                <a:moveTo>
                  <a:pt x="2278" y="2105"/>
                </a:moveTo>
                <a:cubicBezTo>
                  <a:pt x="2292" y="2105"/>
                  <a:pt x="2308" y="2111"/>
                  <a:pt x="2334" y="2120"/>
                </a:cubicBezTo>
                <a:cubicBezTo>
                  <a:pt x="2382" y="2143"/>
                  <a:pt x="2430" y="2143"/>
                  <a:pt x="2477" y="2167"/>
                </a:cubicBezTo>
                <a:cubicBezTo>
                  <a:pt x="2620" y="2191"/>
                  <a:pt x="2692" y="2215"/>
                  <a:pt x="2787" y="2215"/>
                </a:cubicBezTo>
                <a:cubicBezTo>
                  <a:pt x="2882" y="2215"/>
                  <a:pt x="2954" y="2191"/>
                  <a:pt x="3096" y="2167"/>
                </a:cubicBezTo>
                <a:cubicBezTo>
                  <a:pt x="3144" y="2143"/>
                  <a:pt x="3192" y="2143"/>
                  <a:pt x="3239" y="2120"/>
                </a:cubicBezTo>
                <a:cubicBezTo>
                  <a:pt x="3259" y="2113"/>
                  <a:pt x="3273" y="2110"/>
                  <a:pt x="3284" y="2110"/>
                </a:cubicBezTo>
                <a:cubicBezTo>
                  <a:pt x="3316" y="2110"/>
                  <a:pt x="3330" y="2132"/>
                  <a:pt x="3382" y="2167"/>
                </a:cubicBezTo>
                <a:cubicBezTo>
                  <a:pt x="3454" y="2239"/>
                  <a:pt x="3549" y="2358"/>
                  <a:pt x="3739" y="2405"/>
                </a:cubicBezTo>
                <a:lnTo>
                  <a:pt x="3739" y="2596"/>
                </a:lnTo>
                <a:cubicBezTo>
                  <a:pt x="3739" y="2953"/>
                  <a:pt x="3382" y="3382"/>
                  <a:pt x="3001" y="3525"/>
                </a:cubicBezTo>
                <a:cubicBezTo>
                  <a:pt x="2918" y="3560"/>
                  <a:pt x="2846" y="3578"/>
                  <a:pt x="2775" y="3578"/>
                </a:cubicBezTo>
                <a:cubicBezTo>
                  <a:pt x="2704" y="3578"/>
                  <a:pt x="2632" y="3560"/>
                  <a:pt x="2549" y="3525"/>
                </a:cubicBezTo>
                <a:cubicBezTo>
                  <a:pt x="2168" y="3382"/>
                  <a:pt x="1834" y="2953"/>
                  <a:pt x="1834" y="2596"/>
                </a:cubicBezTo>
                <a:lnTo>
                  <a:pt x="1834" y="2405"/>
                </a:lnTo>
                <a:cubicBezTo>
                  <a:pt x="2025" y="2358"/>
                  <a:pt x="2120" y="2239"/>
                  <a:pt x="2192" y="2167"/>
                </a:cubicBezTo>
                <a:cubicBezTo>
                  <a:pt x="2237" y="2122"/>
                  <a:pt x="2253" y="2105"/>
                  <a:pt x="2278" y="2105"/>
                </a:cubicBezTo>
                <a:close/>
                <a:moveTo>
                  <a:pt x="3144" y="3810"/>
                </a:moveTo>
                <a:cubicBezTo>
                  <a:pt x="3168" y="3858"/>
                  <a:pt x="3216" y="3929"/>
                  <a:pt x="3263" y="3977"/>
                </a:cubicBezTo>
                <a:lnTo>
                  <a:pt x="2858" y="4215"/>
                </a:lnTo>
                <a:cubicBezTo>
                  <a:pt x="2823" y="4239"/>
                  <a:pt x="2805" y="4251"/>
                  <a:pt x="2787" y="4251"/>
                </a:cubicBezTo>
                <a:cubicBezTo>
                  <a:pt x="2769" y="4251"/>
                  <a:pt x="2751" y="4239"/>
                  <a:pt x="2715" y="4215"/>
                </a:cubicBezTo>
                <a:lnTo>
                  <a:pt x="2287" y="3977"/>
                </a:lnTo>
                <a:cubicBezTo>
                  <a:pt x="2358" y="3929"/>
                  <a:pt x="2406" y="3858"/>
                  <a:pt x="2430" y="3810"/>
                </a:cubicBezTo>
                <a:lnTo>
                  <a:pt x="2454" y="3810"/>
                </a:lnTo>
                <a:cubicBezTo>
                  <a:pt x="2573" y="3858"/>
                  <a:pt x="2668" y="3882"/>
                  <a:pt x="2787" y="3882"/>
                </a:cubicBezTo>
                <a:cubicBezTo>
                  <a:pt x="2882" y="3882"/>
                  <a:pt x="3001" y="3858"/>
                  <a:pt x="3120" y="3810"/>
                </a:cubicBezTo>
                <a:close/>
                <a:moveTo>
                  <a:pt x="3644" y="4120"/>
                </a:moveTo>
                <a:cubicBezTo>
                  <a:pt x="3978" y="4215"/>
                  <a:pt x="4192" y="4334"/>
                  <a:pt x="4192" y="4715"/>
                </a:cubicBezTo>
                <a:lnTo>
                  <a:pt x="4192" y="4811"/>
                </a:lnTo>
                <a:cubicBezTo>
                  <a:pt x="3787" y="5096"/>
                  <a:pt x="3311" y="5263"/>
                  <a:pt x="2787" y="5263"/>
                </a:cubicBezTo>
                <a:cubicBezTo>
                  <a:pt x="2263" y="5263"/>
                  <a:pt x="1787" y="5096"/>
                  <a:pt x="1382" y="4811"/>
                </a:cubicBezTo>
                <a:lnTo>
                  <a:pt x="1382" y="4715"/>
                </a:lnTo>
                <a:cubicBezTo>
                  <a:pt x="1382" y="4334"/>
                  <a:pt x="1596" y="4215"/>
                  <a:pt x="1930" y="4120"/>
                </a:cubicBezTo>
                <a:lnTo>
                  <a:pt x="2549" y="4477"/>
                </a:lnTo>
                <a:cubicBezTo>
                  <a:pt x="2644" y="4549"/>
                  <a:pt x="2715" y="4572"/>
                  <a:pt x="2787" y="4572"/>
                </a:cubicBezTo>
                <a:cubicBezTo>
                  <a:pt x="2858" y="4572"/>
                  <a:pt x="2930" y="4549"/>
                  <a:pt x="3025" y="4477"/>
                </a:cubicBezTo>
                <a:lnTo>
                  <a:pt x="3644" y="4120"/>
                </a:lnTo>
                <a:close/>
                <a:moveTo>
                  <a:pt x="7645" y="5977"/>
                </a:moveTo>
                <a:cubicBezTo>
                  <a:pt x="8074" y="5977"/>
                  <a:pt x="8526" y="6287"/>
                  <a:pt x="8598" y="6882"/>
                </a:cubicBezTo>
                <a:cubicBezTo>
                  <a:pt x="8550" y="6859"/>
                  <a:pt x="8526" y="6811"/>
                  <a:pt x="8479" y="6787"/>
                </a:cubicBezTo>
                <a:cubicBezTo>
                  <a:pt x="8404" y="6712"/>
                  <a:pt x="8314" y="6622"/>
                  <a:pt x="8163" y="6622"/>
                </a:cubicBezTo>
                <a:cubicBezTo>
                  <a:pt x="8122" y="6622"/>
                  <a:pt x="8077" y="6629"/>
                  <a:pt x="8026" y="6644"/>
                </a:cubicBezTo>
                <a:cubicBezTo>
                  <a:pt x="7978" y="6644"/>
                  <a:pt x="7931" y="6668"/>
                  <a:pt x="7883" y="6668"/>
                </a:cubicBezTo>
                <a:cubicBezTo>
                  <a:pt x="7764" y="6716"/>
                  <a:pt x="7693" y="6739"/>
                  <a:pt x="7645" y="6739"/>
                </a:cubicBezTo>
                <a:cubicBezTo>
                  <a:pt x="7597" y="6739"/>
                  <a:pt x="7550" y="6716"/>
                  <a:pt x="7407" y="6668"/>
                </a:cubicBezTo>
                <a:cubicBezTo>
                  <a:pt x="7383" y="6668"/>
                  <a:pt x="7335" y="6644"/>
                  <a:pt x="7264" y="6644"/>
                </a:cubicBezTo>
                <a:cubicBezTo>
                  <a:pt x="7213" y="6629"/>
                  <a:pt x="7168" y="6622"/>
                  <a:pt x="7127" y="6622"/>
                </a:cubicBezTo>
                <a:cubicBezTo>
                  <a:pt x="6977" y="6622"/>
                  <a:pt x="6892" y="6712"/>
                  <a:pt x="6835" y="6787"/>
                </a:cubicBezTo>
                <a:cubicBezTo>
                  <a:pt x="6788" y="6835"/>
                  <a:pt x="6764" y="6859"/>
                  <a:pt x="6716" y="6882"/>
                </a:cubicBezTo>
                <a:cubicBezTo>
                  <a:pt x="6788" y="6287"/>
                  <a:pt x="7240" y="5977"/>
                  <a:pt x="7645" y="5977"/>
                </a:cubicBezTo>
                <a:close/>
                <a:moveTo>
                  <a:pt x="8121" y="6930"/>
                </a:moveTo>
                <a:cubicBezTo>
                  <a:pt x="8193" y="6930"/>
                  <a:pt x="8193" y="6930"/>
                  <a:pt x="8264" y="7001"/>
                </a:cubicBezTo>
                <a:cubicBezTo>
                  <a:pt x="8336" y="7073"/>
                  <a:pt x="8431" y="7168"/>
                  <a:pt x="8621" y="7216"/>
                </a:cubicBezTo>
                <a:lnTo>
                  <a:pt x="8621" y="7430"/>
                </a:lnTo>
                <a:cubicBezTo>
                  <a:pt x="8621" y="7764"/>
                  <a:pt x="8264" y="8216"/>
                  <a:pt x="7883" y="8359"/>
                </a:cubicBezTo>
                <a:cubicBezTo>
                  <a:pt x="7800" y="8395"/>
                  <a:pt x="7728" y="8412"/>
                  <a:pt x="7657" y="8412"/>
                </a:cubicBezTo>
                <a:cubicBezTo>
                  <a:pt x="7586" y="8412"/>
                  <a:pt x="7514" y="8395"/>
                  <a:pt x="7431" y="8359"/>
                </a:cubicBezTo>
                <a:cubicBezTo>
                  <a:pt x="7050" y="8216"/>
                  <a:pt x="6692" y="7764"/>
                  <a:pt x="6692" y="7430"/>
                </a:cubicBezTo>
                <a:lnTo>
                  <a:pt x="6692" y="7216"/>
                </a:lnTo>
                <a:cubicBezTo>
                  <a:pt x="6883" y="7168"/>
                  <a:pt x="6978" y="7073"/>
                  <a:pt x="7050" y="7001"/>
                </a:cubicBezTo>
                <a:cubicBezTo>
                  <a:pt x="7121" y="6930"/>
                  <a:pt x="7145" y="6930"/>
                  <a:pt x="7193" y="6930"/>
                </a:cubicBezTo>
                <a:cubicBezTo>
                  <a:pt x="7264" y="6954"/>
                  <a:pt x="7312" y="6978"/>
                  <a:pt x="7335" y="6978"/>
                </a:cubicBezTo>
                <a:cubicBezTo>
                  <a:pt x="7502" y="7025"/>
                  <a:pt x="7574" y="7049"/>
                  <a:pt x="7669" y="7049"/>
                </a:cubicBezTo>
                <a:cubicBezTo>
                  <a:pt x="7740" y="7049"/>
                  <a:pt x="7836" y="7025"/>
                  <a:pt x="7978" y="6978"/>
                </a:cubicBezTo>
                <a:cubicBezTo>
                  <a:pt x="8026" y="6978"/>
                  <a:pt x="8050" y="6954"/>
                  <a:pt x="8121" y="6930"/>
                </a:cubicBezTo>
                <a:close/>
                <a:moveTo>
                  <a:pt x="2215" y="7764"/>
                </a:moveTo>
                <a:cubicBezTo>
                  <a:pt x="2454" y="7764"/>
                  <a:pt x="2668" y="7954"/>
                  <a:pt x="2668" y="8216"/>
                </a:cubicBezTo>
                <a:cubicBezTo>
                  <a:pt x="2668" y="8478"/>
                  <a:pt x="2454" y="8668"/>
                  <a:pt x="2215" y="8668"/>
                </a:cubicBezTo>
                <a:cubicBezTo>
                  <a:pt x="1953" y="8668"/>
                  <a:pt x="1739" y="8478"/>
                  <a:pt x="1739" y="8216"/>
                </a:cubicBezTo>
                <a:cubicBezTo>
                  <a:pt x="1739" y="7954"/>
                  <a:pt x="1953" y="7764"/>
                  <a:pt x="2215" y="7764"/>
                </a:cubicBezTo>
                <a:close/>
                <a:moveTo>
                  <a:pt x="8002" y="8645"/>
                </a:moveTo>
                <a:cubicBezTo>
                  <a:pt x="8050" y="8692"/>
                  <a:pt x="8074" y="8764"/>
                  <a:pt x="8145" y="8811"/>
                </a:cubicBezTo>
                <a:lnTo>
                  <a:pt x="7740" y="9049"/>
                </a:lnTo>
                <a:lnTo>
                  <a:pt x="7717" y="9049"/>
                </a:lnTo>
                <a:cubicBezTo>
                  <a:pt x="7693" y="9073"/>
                  <a:pt x="7675" y="9085"/>
                  <a:pt x="7657" y="9085"/>
                </a:cubicBezTo>
                <a:cubicBezTo>
                  <a:pt x="7639" y="9085"/>
                  <a:pt x="7621" y="9073"/>
                  <a:pt x="7597" y="9049"/>
                </a:cubicBezTo>
                <a:lnTo>
                  <a:pt x="7574" y="9049"/>
                </a:lnTo>
                <a:lnTo>
                  <a:pt x="7169" y="8811"/>
                </a:lnTo>
                <a:cubicBezTo>
                  <a:pt x="7240" y="8764"/>
                  <a:pt x="7264" y="8692"/>
                  <a:pt x="7312" y="8645"/>
                </a:cubicBezTo>
                <a:lnTo>
                  <a:pt x="7335" y="8645"/>
                </a:lnTo>
                <a:cubicBezTo>
                  <a:pt x="7455" y="8692"/>
                  <a:pt x="7550" y="8716"/>
                  <a:pt x="7669" y="8716"/>
                </a:cubicBezTo>
                <a:cubicBezTo>
                  <a:pt x="7764" y="8716"/>
                  <a:pt x="7883" y="8692"/>
                  <a:pt x="7978" y="8645"/>
                </a:cubicBezTo>
                <a:close/>
                <a:moveTo>
                  <a:pt x="7669" y="2143"/>
                </a:moveTo>
                <a:cubicBezTo>
                  <a:pt x="7740" y="2453"/>
                  <a:pt x="7978" y="2691"/>
                  <a:pt x="8264" y="2739"/>
                </a:cubicBezTo>
                <a:lnTo>
                  <a:pt x="8264" y="4906"/>
                </a:lnTo>
                <a:cubicBezTo>
                  <a:pt x="8074" y="4858"/>
                  <a:pt x="7859" y="4834"/>
                  <a:pt x="7645" y="4834"/>
                </a:cubicBezTo>
                <a:cubicBezTo>
                  <a:pt x="7050" y="4834"/>
                  <a:pt x="6502" y="5025"/>
                  <a:pt x="6026" y="5382"/>
                </a:cubicBezTo>
                <a:cubicBezTo>
                  <a:pt x="5954" y="5430"/>
                  <a:pt x="5930" y="5525"/>
                  <a:pt x="5978" y="5596"/>
                </a:cubicBezTo>
                <a:cubicBezTo>
                  <a:pt x="6007" y="5626"/>
                  <a:pt x="6055" y="5646"/>
                  <a:pt x="6104" y="5646"/>
                </a:cubicBezTo>
                <a:cubicBezTo>
                  <a:pt x="6134" y="5646"/>
                  <a:pt x="6165" y="5638"/>
                  <a:pt x="6192" y="5620"/>
                </a:cubicBezTo>
                <a:cubicBezTo>
                  <a:pt x="6621" y="5311"/>
                  <a:pt x="7121" y="5144"/>
                  <a:pt x="7645" y="5144"/>
                </a:cubicBezTo>
                <a:cubicBezTo>
                  <a:pt x="9002" y="5144"/>
                  <a:pt x="10122" y="6263"/>
                  <a:pt x="10122" y="7621"/>
                </a:cubicBezTo>
                <a:cubicBezTo>
                  <a:pt x="10122" y="8311"/>
                  <a:pt x="9836" y="8954"/>
                  <a:pt x="9360" y="9407"/>
                </a:cubicBezTo>
                <a:cubicBezTo>
                  <a:pt x="9288" y="8883"/>
                  <a:pt x="8883" y="8716"/>
                  <a:pt x="8550" y="8621"/>
                </a:cubicBezTo>
                <a:cubicBezTo>
                  <a:pt x="8550" y="8621"/>
                  <a:pt x="8383" y="8573"/>
                  <a:pt x="8336" y="8573"/>
                </a:cubicBezTo>
                <a:cubicBezTo>
                  <a:pt x="8312" y="8573"/>
                  <a:pt x="8288" y="8526"/>
                  <a:pt x="8288" y="8478"/>
                </a:cubicBezTo>
                <a:cubicBezTo>
                  <a:pt x="8645" y="8240"/>
                  <a:pt x="8931" y="7811"/>
                  <a:pt x="8931" y="7430"/>
                </a:cubicBezTo>
                <a:lnTo>
                  <a:pt x="8931" y="7097"/>
                </a:lnTo>
                <a:cubicBezTo>
                  <a:pt x="8931" y="6668"/>
                  <a:pt x="8788" y="6311"/>
                  <a:pt x="8526" y="6049"/>
                </a:cubicBezTo>
                <a:cubicBezTo>
                  <a:pt x="8312" y="5811"/>
                  <a:pt x="8002" y="5692"/>
                  <a:pt x="7669" y="5668"/>
                </a:cubicBezTo>
                <a:lnTo>
                  <a:pt x="7645" y="5668"/>
                </a:lnTo>
                <a:cubicBezTo>
                  <a:pt x="7312" y="5692"/>
                  <a:pt x="7002" y="5811"/>
                  <a:pt x="6788" y="6049"/>
                </a:cubicBezTo>
                <a:cubicBezTo>
                  <a:pt x="6526" y="6311"/>
                  <a:pt x="6383" y="6668"/>
                  <a:pt x="6383" y="7097"/>
                </a:cubicBezTo>
                <a:lnTo>
                  <a:pt x="6383" y="7430"/>
                </a:lnTo>
                <a:cubicBezTo>
                  <a:pt x="6383" y="7811"/>
                  <a:pt x="6669" y="8240"/>
                  <a:pt x="7026" y="8478"/>
                </a:cubicBezTo>
                <a:cubicBezTo>
                  <a:pt x="7002" y="8526"/>
                  <a:pt x="6978" y="8573"/>
                  <a:pt x="6954" y="8573"/>
                </a:cubicBezTo>
                <a:cubicBezTo>
                  <a:pt x="6931" y="8573"/>
                  <a:pt x="6764" y="8621"/>
                  <a:pt x="6764" y="8621"/>
                </a:cubicBezTo>
                <a:cubicBezTo>
                  <a:pt x="6407" y="8716"/>
                  <a:pt x="6026" y="8883"/>
                  <a:pt x="5954" y="9407"/>
                </a:cubicBezTo>
                <a:cubicBezTo>
                  <a:pt x="5478" y="8954"/>
                  <a:pt x="5192" y="8311"/>
                  <a:pt x="5192" y="7621"/>
                </a:cubicBezTo>
                <a:cubicBezTo>
                  <a:pt x="5192" y="7049"/>
                  <a:pt x="5383" y="6501"/>
                  <a:pt x="5740" y="6073"/>
                </a:cubicBezTo>
                <a:cubicBezTo>
                  <a:pt x="5788" y="6001"/>
                  <a:pt x="5764" y="5906"/>
                  <a:pt x="5716" y="5858"/>
                </a:cubicBezTo>
                <a:cubicBezTo>
                  <a:pt x="5686" y="5828"/>
                  <a:pt x="5652" y="5815"/>
                  <a:pt x="5619" y="5815"/>
                </a:cubicBezTo>
                <a:cubicBezTo>
                  <a:pt x="5573" y="5815"/>
                  <a:pt x="5529" y="5841"/>
                  <a:pt x="5502" y="5882"/>
                </a:cubicBezTo>
                <a:cubicBezTo>
                  <a:pt x="5097" y="6358"/>
                  <a:pt x="4883" y="6978"/>
                  <a:pt x="4883" y="7621"/>
                </a:cubicBezTo>
                <a:cubicBezTo>
                  <a:pt x="4883" y="7764"/>
                  <a:pt x="4883" y="7906"/>
                  <a:pt x="4906" y="8073"/>
                </a:cubicBezTo>
                <a:lnTo>
                  <a:pt x="2954" y="8073"/>
                </a:lnTo>
                <a:cubicBezTo>
                  <a:pt x="2882" y="7764"/>
                  <a:pt x="2644" y="7525"/>
                  <a:pt x="2358" y="7454"/>
                </a:cubicBezTo>
                <a:lnTo>
                  <a:pt x="2358" y="5525"/>
                </a:lnTo>
                <a:cubicBezTo>
                  <a:pt x="2501" y="5549"/>
                  <a:pt x="2644" y="5573"/>
                  <a:pt x="2787" y="5573"/>
                </a:cubicBezTo>
                <a:cubicBezTo>
                  <a:pt x="4311" y="5573"/>
                  <a:pt x="5549" y="4310"/>
                  <a:pt x="5549" y="2786"/>
                </a:cubicBezTo>
                <a:cubicBezTo>
                  <a:pt x="5549" y="2572"/>
                  <a:pt x="5526" y="2358"/>
                  <a:pt x="5478" y="2143"/>
                </a:cubicBezTo>
                <a:close/>
                <a:moveTo>
                  <a:pt x="8526" y="8930"/>
                </a:moveTo>
                <a:cubicBezTo>
                  <a:pt x="8860" y="9049"/>
                  <a:pt x="9050" y="9169"/>
                  <a:pt x="9050" y="9526"/>
                </a:cubicBezTo>
                <a:lnTo>
                  <a:pt x="9050" y="9645"/>
                </a:lnTo>
                <a:cubicBezTo>
                  <a:pt x="8669" y="9907"/>
                  <a:pt x="8169" y="10074"/>
                  <a:pt x="7645" y="10074"/>
                </a:cubicBezTo>
                <a:cubicBezTo>
                  <a:pt x="7121" y="10074"/>
                  <a:pt x="6645" y="9907"/>
                  <a:pt x="6240" y="9645"/>
                </a:cubicBezTo>
                <a:lnTo>
                  <a:pt x="6240" y="9526"/>
                </a:lnTo>
                <a:cubicBezTo>
                  <a:pt x="6240" y="9169"/>
                  <a:pt x="6454" y="9026"/>
                  <a:pt x="6788" y="8930"/>
                </a:cubicBezTo>
                <a:lnTo>
                  <a:pt x="7431" y="9311"/>
                </a:lnTo>
                <a:cubicBezTo>
                  <a:pt x="7502" y="9359"/>
                  <a:pt x="7574" y="9383"/>
                  <a:pt x="7645" y="9383"/>
                </a:cubicBezTo>
                <a:cubicBezTo>
                  <a:pt x="7717" y="9383"/>
                  <a:pt x="7812" y="9359"/>
                  <a:pt x="7883" y="9311"/>
                </a:cubicBezTo>
                <a:lnTo>
                  <a:pt x="8526" y="8930"/>
                </a:lnTo>
                <a:close/>
                <a:moveTo>
                  <a:pt x="2787" y="0"/>
                </a:moveTo>
                <a:cubicBezTo>
                  <a:pt x="2192" y="0"/>
                  <a:pt x="1620" y="191"/>
                  <a:pt x="1144" y="548"/>
                </a:cubicBezTo>
                <a:cubicBezTo>
                  <a:pt x="1072" y="595"/>
                  <a:pt x="1072" y="691"/>
                  <a:pt x="1120" y="762"/>
                </a:cubicBezTo>
                <a:cubicBezTo>
                  <a:pt x="1146" y="801"/>
                  <a:pt x="1187" y="819"/>
                  <a:pt x="1230" y="819"/>
                </a:cubicBezTo>
                <a:cubicBezTo>
                  <a:pt x="1265" y="819"/>
                  <a:pt x="1302" y="807"/>
                  <a:pt x="1334" y="786"/>
                </a:cubicBezTo>
                <a:cubicBezTo>
                  <a:pt x="1763" y="476"/>
                  <a:pt x="2263" y="310"/>
                  <a:pt x="2787" y="310"/>
                </a:cubicBezTo>
                <a:cubicBezTo>
                  <a:pt x="3859" y="310"/>
                  <a:pt x="4764" y="1000"/>
                  <a:pt x="5097" y="1953"/>
                </a:cubicBezTo>
                <a:cubicBezTo>
                  <a:pt x="5097" y="1977"/>
                  <a:pt x="5097" y="1977"/>
                  <a:pt x="5097" y="1977"/>
                </a:cubicBezTo>
                <a:cubicBezTo>
                  <a:pt x="5097" y="2024"/>
                  <a:pt x="5121" y="2072"/>
                  <a:pt x="5145" y="2096"/>
                </a:cubicBezTo>
                <a:cubicBezTo>
                  <a:pt x="5216" y="2310"/>
                  <a:pt x="5240" y="2548"/>
                  <a:pt x="5240" y="2786"/>
                </a:cubicBezTo>
                <a:cubicBezTo>
                  <a:pt x="5240" y="3477"/>
                  <a:pt x="4954" y="4120"/>
                  <a:pt x="4478" y="4572"/>
                </a:cubicBezTo>
                <a:cubicBezTo>
                  <a:pt x="4430" y="4048"/>
                  <a:pt x="4025" y="3882"/>
                  <a:pt x="3668" y="3787"/>
                </a:cubicBezTo>
                <a:cubicBezTo>
                  <a:pt x="3620" y="3787"/>
                  <a:pt x="3573" y="3763"/>
                  <a:pt x="3549" y="3763"/>
                </a:cubicBezTo>
                <a:cubicBezTo>
                  <a:pt x="3525" y="3763"/>
                  <a:pt x="3501" y="3739"/>
                  <a:pt x="3478" y="3739"/>
                </a:cubicBezTo>
                <a:cubicBezTo>
                  <a:pt x="3454" y="3739"/>
                  <a:pt x="3430" y="3691"/>
                  <a:pt x="3406" y="3667"/>
                </a:cubicBezTo>
                <a:cubicBezTo>
                  <a:pt x="3787" y="3405"/>
                  <a:pt x="4049" y="2977"/>
                  <a:pt x="4049" y="2596"/>
                </a:cubicBezTo>
                <a:lnTo>
                  <a:pt x="4049" y="2262"/>
                </a:lnTo>
                <a:cubicBezTo>
                  <a:pt x="4049" y="1834"/>
                  <a:pt x="3906" y="1477"/>
                  <a:pt x="3668" y="1215"/>
                </a:cubicBezTo>
                <a:cubicBezTo>
                  <a:pt x="3430" y="976"/>
                  <a:pt x="3120" y="857"/>
                  <a:pt x="2787" y="857"/>
                </a:cubicBezTo>
                <a:cubicBezTo>
                  <a:pt x="2454" y="857"/>
                  <a:pt x="2144" y="976"/>
                  <a:pt x="1906" y="1215"/>
                </a:cubicBezTo>
                <a:cubicBezTo>
                  <a:pt x="1644" y="1477"/>
                  <a:pt x="1525" y="1834"/>
                  <a:pt x="1525" y="2262"/>
                </a:cubicBezTo>
                <a:lnTo>
                  <a:pt x="1525" y="2596"/>
                </a:lnTo>
                <a:cubicBezTo>
                  <a:pt x="1525" y="2977"/>
                  <a:pt x="1787" y="3405"/>
                  <a:pt x="2168" y="3667"/>
                </a:cubicBezTo>
                <a:cubicBezTo>
                  <a:pt x="2144" y="3691"/>
                  <a:pt x="2120" y="3739"/>
                  <a:pt x="2096" y="3739"/>
                </a:cubicBezTo>
                <a:cubicBezTo>
                  <a:pt x="2072" y="3739"/>
                  <a:pt x="2049" y="3763"/>
                  <a:pt x="2025" y="3763"/>
                </a:cubicBezTo>
                <a:cubicBezTo>
                  <a:pt x="1977" y="3763"/>
                  <a:pt x="1953" y="3787"/>
                  <a:pt x="1906" y="3787"/>
                </a:cubicBezTo>
                <a:cubicBezTo>
                  <a:pt x="1549" y="3882"/>
                  <a:pt x="1144" y="4048"/>
                  <a:pt x="1072" y="4572"/>
                </a:cubicBezTo>
                <a:cubicBezTo>
                  <a:pt x="620" y="4120"/>
                  <a:pt x="310" y="3477"/>
                  <a:pt x="310" y="2786"/>
                </a:cubicBezTo>
                <a:cubicBezTo>
                  <a:pt x="310" y="2215"/>
                  <a:pt x="501" y="1667"/>
                  <a:pt x="858" y="1238"/>
                </a:cubicBezTo>
                <a:cubicBezTo>
                  <a:pt x="906" y="1167"/>
                  <a:pt x="906" y="1072"/>
                  <a:pt x="834" y="1024"/>
                </a:cubicBezTo>
                <a:cubicBezTo>
                  <a:pt x="802" y="1003"/>
                  <a:pt x="765" y="991"/>
                  <a:pt x="730" y="991"/>
                </a:cubicBezTo>
                <a:cubicBezTo>
                  <a:pt x="687" y="991"/>
                  <a:pt x="646" y="1009"/>
                  <a:pt x="620" y="1048"/>
                </a:cubicBezTo>
                <a:cubicBezTo>
                  <a:pt x="215" y="1524"/>
                  <a:pt x="1" y="2143"/>
                  <a:pt x="1" y="2786"/>
                </a:cubicBezTo>
                <a:cubicBezTo>
                  <a:pt x="1" y="4072"/>
                  <a:pt x="882" y="5144"/>
                  <a:pt x="2049" y="5454"/>
                </a:cubicBezTo>
                <a:lnTo>
                  <a:pt x="2049" y="7454"/>
                </a:lnTo>
                <a:cubicBezTo>
                  <a:pt x="1691" y="7525"/>
                  <a:pt x="1429" y="7835"/>
                  <a:pt x="1429" y="8216"/>
                </a:cubicBezTo>
                <a:cubicBezTo>
                  <a:pt x="1429" y="8621"/>
                  <a:pt x="1787" y="8978"/>
                  <a:pt x="2215" y="8978"/>
                </a:cubicBezTo>
                <a:cubicBezTo>
                  <a:pt x="2573" y="8978"/>
                  <a:pt x="2882" y="8716"/>
                  <a:pt x="2954" y="8359"/>
                </a:cubicBezTo>
                <a:lnTo>
                  <a:pt x="4978" y="8359"/>
                </a:lnTo>
                <a:cubicBezTo>
                  <a:pt x="5311" y="9526"/>
                  <a:pt x="6383" y="10383"/>
                  <a:pt x="7645" y="10383"/>
                </a:cubicBezTo>
                <a:cubicBezTo>
                  <a:pt x="9193" y="10383"/>
                  <a:pt x="10431" y="9145"/>
                  <a:pt x="10431" y="7597"/>
                </a:cubicBezTo>
                <a:cubicBezTo>
                  <a:pt x="10431" y="6406"/>
                  <a:pt x="9669" y="5382"/>
                  <a:pt x="8574" y="5001"/>
                </a:cubicBezTo>
                <a:lnTo>
                  <a:pt x="8574" y="2739"/>
                </a:lnTo>
                <a:cubicBezTo>
                  <a:pt x="8931" y="2667"/>
                  <a:pt x="9193" y="2358"/>
                  <a:pt x="9193" y="2000"/>
                </a:cubicBezTo>
                <a:cubicBezTo>
                  <a:pt x="9193" y="1572"/>
                  <a:pt x="8836" y="1215"/>
                  <a:pt x="8431" y="1215"/>
                </a:cubicBezTo>
                <a:cubicBezTo>
                  <a:pt x="8050" y="1215"/>
                  <a:pt x="7740" y="1477"/>
                  <a:pt x="7669" y="1834"/>
                </a:cubicBezTo>
                <a:lnTo>
                  <a:pt x="5383" y="1834"/>
                </a:lnTo>
                <a:cubicBezTo>
                  <a:pt x="5002" y="762"/>
                  <a:pt x="3978" y="0"/>
                  <a:pt x="27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5" name="Google Shape;405;p47"/>
          <p:cNvGrpSpPr/>
          <p:nvPr/>
        </p:nvGrpSpPr>
        <p:grpSpPr>
          <a:xfrm>
            <a:off x="1057036" y="1459239"/>
            <a:ext cx="699015" cy="731522"/>
            <a:chOff x="728809" y="3117892"/>
            <a:chExt cx="334970" cy="350951"/>
          </a:xfrm>
        </p:grpSpPr>
        <p:sp>
          <p:nvSpPr>
            <p:cNvPr id="406" name="Google Shape;406;p47"/>
            <p:cNvSpPr/>
            <p:nvPr/>
          </p:nvSpPr>
          <p:spPr>
            <a:xfrm>
              <a:off x="772077" y="3117892"/>
              <a:ext cx="254827" cy="155474"/>
            </a:xfrm>
            <a:custGeom>
              <a:avLst/>
              <a:gdLst/>
              <a:ahLst/>
              <a:cxnLst/>
              <a:rect l="l" t="t" r="r" b="b"/>
              <a:pathLst>
                <a:path w="7574" h="4621" extrusionOk="0">
                  <a:moveTo>
                    <a:pt x="6002" y="1096"/>
                  </a:moveTo>
                  <a:cubicBezTo>
                    <a:pt x="6716" y="1096"/>
                    <a:pt x="7264" y="1667"/>
                    <a:pt x="7264" y="2358"/>
                  </a:cubicBezTo>
                  <a:cubicBezTo>
                    <a:pt x="7264" y="3024"/>
                    <a:pt x="6740" y="3596"/>
                    <a:pt x="6073" y="3620"/>
                  </a:cubicBezTo>
                  <a:cubicBezTo>
                    <a:pt x="6026" y="3620"/>
                    <a:pt x="5883" y="3620"/>
                    <a:pt x="5859" y="3787"/>
                  </a:cubicBezTo>
                  <a:lnTo>
                    <a:pt x="5788" y="4215"/>
                  </a:lnTo>
                  <a:lnTo>
                    <a:pt x="5121" y="3691"/>
                  </a:lnTo>
                  <a:cubicBezTo>
                    <a:pt x="5121" y="3667"/>
                    <a:pt x="5121" y="3667"/>
                    <a:pt x="5121" y="3667"/>
                  </a:cubicBezTo>
                  <a:cubicBezTo>
                    <a:pt x="5049" y="3620"/>
                    <a:pt x="5026" y="3620"/>
                    <a:pt x="4954" y="3620"/>
                  </a:cubicBezTo>
                  <a:lnTo>
                    <a:pt x="4573" y="3620"/>
                  </a:lnTo>
                  <a:cubicBezTo>
                    <a:pt x="4216" y="3620"/>
                    <a:pt x="3859" y="3453"/>
                    <a:pt x="3621" y="3167"/>
                  </a:cubicBezTo>
                  <a:lnTo>
                    <a:pt x="4502" y="3167"/>
                  </a:lnTo>
                  <a:cubicBezTo>
                    <a:pt x="4787" y="3167"/>
                    <a:pt x="5026" y="2929"/>
                    <a:pt x="5026" y="2643"/>
                  </a:cubicBezTo>
                  <a:lnTo>
                    <a:pt x="5026" y="1096"/>
                  </a:ln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24"/>
                  </a:cubicBezTo>
                  <a:lnTo>
                    <a:pt x="1" y="2667"/>
                  </a:lnTo>
                  <a:cubicBezTo>
                    <a:pt x="1" y="2953"/>
                    <a:pt x="215" y="3167"/>
                    <a:pt x="501" y="3167"/>
                  </a:cubicBezTo>
                  <a:lnTo>
                    <a:pt x="810" y="3167"/>
                  </a:lnTo>
                  <a:lnTo>
                    <a:pt x="810" y="3834"/>
                  </a:lnTo>
                  <a:cubicBezTo>
                    <a:pt x="810" y="3906"/>
                    <a:pt x="858" y="3977"/>
                    <a:pt x="929" y="4001"/>
                  </a:cubicBezTo>
                  <a:cubicBezTo>
                    <a:pt x="929" y="4025"/>
                    <a:pt x="953" y="4025"/>
                    <a:pt x="1001" y="4025"/>
                  </a:cubicBezTo>
                  <a:cubicBezTo>
                    <a:pt x="1049" y="4025"/>
                    <a:pt x="1096" y="4001"/>
                    <a:pt x="1144" y="3953"/>
                  </a:cubicBezTo>
                  <a:lnTo>
                    <a:pt x="1168" y="3953"/>
                  </a:lnTo>
                  <a:lnTo>
                    <a:pt x="1930" y="3167"/>
                  </a:lnTo>
                  <a:lnTo>
                    <a:pt x="3239" y="3167"/>
                  </a:lnTo>
                  <a:cubicBezTo>
                    <a:pt x="3525" y="3644"/>
                    <a:pt x="4025" y="3929"/>
                    <a:pt x="4573" y="3929"/>
                  </a:cubicBezTo>
                  <a:lnTo>
                    <a:pt x="4930" y="3929"/>
                  </a:lnTo>
                  <a:lnTo>
                    <a:pt x="5740" y="4572"/>
                  </a:lnTo>
                  <a:cubicBezTo>
                    <a:pt x="5788" y="4620"/>
                    <a:pt x="5835" y="4620"/>
                    <a:pt x="5859" y="4620"/>
                  </a:cubicBezTo>
                  <a:lnTo>
                    <a:pt x="5931" y="4620"/>
                  </a:lnTo>
                  <a:cubicBezTo>
                    <a:pt x="5978" y="4596"/>
                    <a:pt x="6026" y="4549"/>
                    <a:pt x="6026" y="4453"/>
                  </a:cubicBezTo>
                  <a:lnTo>
                    <a:pt x="6145" y="3906"/>
                  </a:lnTo>
                  <a:cubicBezTo>
                    <a:pt x="6526" y="3882"/>
                    <a:pt x="6859" y="3715"/>
                    <a:pt x="7121" y="3429"/>
                  </a:cubicBezTo>
                  <a:cubicBezTo>
                    <a:pt x="7407" y="3144"/>
                    <a:pt x="7574" y="2763"/>
                    <a:pt x="7574" y="2358"/>
                  </a:cubicBezTo>
                  <a:cubicBezTo>
                    <a:pt x="7574" y="1500"/>
                    <a:pt x="6859" y="786"/>
                    <a:pt x="6002" y="786"/>
                  </a:cubicBezTo>
                  <a:lnTo>
                    <a:pt x="5002" y="786"/>
                  </a:lnTo>
                  <a:lnTo>
                    <a:pt x="5002" y="524"/>
                  </a:lnTo>
                  <a:cubicBezTo>
                    <a:pt x="5002" y="238"/>
                    <a:pt x="4787" y="0"/>
                    <a:pt x="4502" y="0"/>
                  </a:cubicBezTo>
                  <a:lnTo>
                    <a:pt x="2835" y="0"/>
                  </a:lnTo>
                  <a:cubicBezTo>
                    <a:pt x="2763" y="0"/>
                    <a:pt x="2692" y="72"/>
                    <a:pt x="2692" y="167"/>
                  </a:cubicBezTo>
                  <a:cubicBezTo>
                    <a:pt x="2692" y="238"/>
                    <a:pt x="2763" y="310"/>
                    <a:pt x="2835" y="310"/>
                  </a:cubicBezTo>
                  <a:lnTo>
                    <a:pt x="4502" y="310"/>
                  </a:lnTo>
                  <a:cubicBezTo>
                    <a:pt x="4621" y="310"/>
                    <a:pt x="4716" y="405"/>
                    <a:pt x="4716" y="524"/>
                  </a:cubicBezTo>
                  <a:lnTo>
                    <a:pt x="4716" y="2643"/>
                  </a:lnTo>
                  <a:cubicBezTo>
                    <a:pt x="4716" y="2763"/>
                    <a:pt x="4621" y="2858"/>
                    <a:pt x="4502" y="2858"/>
                  </a:cubicBezTo>
                  <a:lnTo>
                    <a:pt x="1906" y="2858"/>
                  </a:lnTo>
                  <a:cubicBezTo>
                    <a:pt x="1834" y="2858"/>
                    <a:pt x="1811" y="2858"/>
                    <a:pt x="1739" y="2905"/>
                  </a:cubicBezTo>
                  <a:cubicBezTo>
                    <a:pt x="1739" y="2905"/>
                    <a:pt x="1739" y="2929"/>
                    <a:pt x="1739" y="2929"/>
                  </a:cubicBezTo>
                  <a:lnTo>
                    <a:pt x="1715" y="2929"/>
                  </a:lnTo>
                  <a:lnTo>
                    <a:pt x="1120" y="3548"/>
                  </a:lnTo>
                  <a:lnTo>
                    <a:pt x="1120" y="3048"/>
                  </a:lnTo>
                  <a:cubicBezTo>
                    <a:pt x="1120" y="3048"/>
                    <a:pt x="1120" y="3024"/>
                    <a:pt x="1120" y="3024"/>
                  </a:cubicBezTo>
                  <a:cubicBezTo>
                    <a:pt x="1096" y="2858"/>
                    <a:pt x="953" y="2858"/>
                    <a:pt x="929" y="2858"/>
                  </a:cubicBezTo>
                  <a:lnTo>
                    <a:pt x="501" y="2858"/>
                  </a:lnTo>
                  <a:cubicBezTo>
                    <a:pt x="382" y="2858"/>
                    <a:pt x="286" y="2763"/>
                    <a:pt x="286" y="2667"/>
                  </a:cubicBezTo>
                  <a:lnTo>
                    <a:pt x="286" y="524"/>
                  </a:lnTo>
                  <a:cubicBezTo>
                    <a:pt x="286" y="405"/>
                    <a:pt x="382" y="310"/>
                    <a:pt x="501" y="310"/>
                  </a:cubicBezTo>
                  <a:lnTo>
                    <a:pt x="2096" y="310"/>
                  </a:lnTo>
                  <a:cubicBezTo>
                    <a:pt x="2192" y="310"/>
                    <a:pt x="2263" y="238"/>
                    <a:pt x="2263" y="167"/>
                  </a:cubicBezTo>
                  <a:cubicBezTo>
                    <a:pt x="2263" y="72"/>
                    <a:pt x="2192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40982" y="3149114"/>
              <a:ext cx="64127" cy="10464"/>
            </a:xfrm>
            <a:custGeom>
              <a:avLst/>
              <a:gdLst/>
              <a:ahLst/>
              <a:cxnLst/>
              <a:rect l="l" t="t" r="r" b="b"/>
              <a:pathLst>
                <a:path w="1906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1739" y="310"/>
                  </a:lnTo>
                  <a:cubicBezTo>
                    <a:pt x="1834" y="310"/>
                    <a:pt x="1906" y="239"/>
                    <a:pt x="1906" y="144"/>
                  </a:cubicBezTo>
                  <a:cubicBezTo>
                    <a:pt x="1906" y="72"/>
                    <a:pt x="1834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08144" y="3149114"/>
              <a:ext cx="20052" cy="10464"/>
            </a:xfrm>
            <a:custGeom>
              <a:avLst/>
              <a:gdLst/>
              <a:ahLst/>
              <a:cxnLst/>
              <a:rect l="l" t="t" r="r" b="b"/>
              <a:pathLst>
                <a:path w="59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453" y="310"/>
                  </a:lnTo>
                  <a:cubicBezTo>
                    <a:pt x="524" y="310"/>
                    <a:pt x="596" y="239"/>
                    <a:pt x="596" y="144"/>
                  </a:cubicBezTo>
                  <a:cubicBezTo>
                    <a:pt x="596" y="72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84249" y="3180370"/>
              <a:ext cx="20860" cy="10464"/>
            </a:xfrm>
            <a:custGeom>
              <a:avLst/>
              <a:gdLst/>
              <a:ahLst/>
              <a:cxnLst/>
              <a:rect l="l" t="t" r="r" b="b"/>
              <a:pathLst>
                <a:path w="620" h="311" extrusionOk="0">
                  <a:moveTo>
                    <a:pt x="167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453" y="310"/>
                  </a:lnTo>
                  <a:cubicBezTo>
                    <a:pt x="548" y="310"/>
                    <a:pt x="620" y="239"/>
                    <a:pt x="620" y="143"/>
                  </a:cubicBezTo>
                  <a:cubicBezTo>
                    <a:pt x="620" y="72"/>
                    <a:pt x="548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808144" y="3180370"/>
              <a:ext cx="64127" cy="10464"/>
            </a:xfrm>
            <a:custGeom>
              <a:avLst/>
              <a:gdLst/>
              <a:ahLst/>
              <a:cxnLst/>
              <a:rect l="l" t="t" r="r" b="b"/>
              <a:pathLst>
                <a:path w="190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1739" y="310"/>
                  </a:lnTo>
                  <a:cubicBezTo>
                    <a:pt x="1834" y="310"/>
                    <a:pt x="1906" y="239"/>
                    <a:pt x="1906" y="143"/>
                  </a:cubicBezTo>
                  <a:cubicBezTo>
                    <a:pt x="1906" y="72"/>
                    <a:pt x="1834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28809" y="3282920"/>
              <a:ext cx="144270" cy="185922"/>
            </a:xfrm>
            <a:custGeom>
              <a:avLst/>
              <a:gdLst/>
              <a:ahLst/>
              <a:cxnLst/>
              <a:rect l="l" t="t" r="r" b="b"/>
              <a:pathLst>
                <a:path w="4288" h="5526" extrusionOk="0">
                  <a:moveTo>
                    <a:pt x="2144" y="310"/>
                  </a:moveTo>
                  <a:cubicBezTo>
                    <a:pt x="2716" y="310"/>
                    <a:pt x="3335" y="715"/>
                    <a:pt x="3406" y="1573"/>
                  </a:cubicBezTo>
                  <a:cubicBezTo>
                    <a:pt x="3287" y="1525"/>
                    <a:pt x="3239" y="1453"/>
                    <a:pt x="3168" y="1406"/>
                  </a:cubicBezTo>
                  <a:cubicBezTo>
                    <a:pt x="3074" y="1312"/>
                    <a:pt x="2980" y="1218"/>
                    <a:pt x="2803" y="1218"/>
                  </a:cubicBezTo>
                  <a:cubicBezTo>
                    <a:pt x="2757" y="1218"/>
                    <a:pt x="2704" y="1224"/>
                    <a:pt x="2644" y="1239"/>
                  </a:cubicBezTo>
                  <a:cubicBezTo>
                    <a:pt x="2573" y="1239"/>
                    <a:pt x="2525" y="1263"/>
                    <a:pt x="2454" y="1287"/>
                  </a:cubicBezTo>
                  <a:cubicBezTo>
                    <a:pt x="2287" y="1311"/>
                    <a:pt x="2215" y="1334"/>
                    <a:pt x="2144" y="1334"/>
                  </a:cubicBezTo>
                  <a:cubicBezTo>
                    <a:pt x="2073" y="1334"/>
                    <a:pt x="2001" y="1311"/>
                    <a:pt x="1834" y="1287"/>
                  </a:cubicBezTo>
                  <a:cubicBezTo>
                    <a:pt x="1787" y="1263"/>
                    <a:pt x="1715" y="1239"/>
                    <a:pt x="1644" y="1239"/>
                  </a:cubicBezTo>
                  <a:cubicBezTo>
                    <a:pt x="1589" y="1224"/>
                    <a:pt x="1539" y="1218"/>
                    <a:pt x="1494" y="1218"/>
                  </a:cubicBezTo>
                  <a:cubicBezTo>
                    <a:pt x="1324" y="1218"/>
                    <a:pt x="1219" y="1312"/>
                    <a:pt x="1144" y="1406"/>
                  </a:cubicBezTo>
                  <a:cubicBezTo>
                    <a:pt x="1072" y="1477"/>
                    <a:pt x="1001" y="1525"/>
                    <a:pt x="882" y="1573"/>
                  </a:cubicBezTo>
                  <a:cubicBezTo>
                    <a:pt x="953" y="715"/>
                    <a:pt x="1572" y="310"/>
                    <a:pt x="2144" y="310"/>
                  </a:cubicBezTo>
                  <a:close/>
                  <a:moveTo>
                    <a:pt x="2786" y="1516"/>
                  </a:moveTo>
                  <a:cubicBezTo>
                    <a:pt x="2850" y="1516"/>
                    <a:pt x="2881" y="1547"/>
                    <a:pt x="2954" y="1620"/>
                  </a:cubicBezTo>
                  <a:cubicBezTo>
                    <a:pt x="3049" y="1715"/>
                    <a:pt x="3168" y="1835"/>
                    <a:pt x="3430" y="1882"/>
                  </a:cubicBezTo>
                  <a:lnTo>
                    <a:pt x="3430" y="2192"/>
                  </a:lnTo>
                  <a:cubicBezTo>
                    <a:pt x="3430" y="2644"/>
                    <a:pt x="2978" y="3216"/>
                    <a:pt x="2454" y="3406"/>
                  </a:cubicBezTo>
                  <a:cubicBezTo>
                    <a:pt x="2346" y="3454"/>
                    <a:pt x="2251" y="3478"/>
                    <a:pt x="2156" y="3478"/>
                  </a:cubicBezTo>
                  <a:cubicBezTo>
                    <a:pt x="2061" y="3478"/>
                    <a:pt x="1965" y="3454"/>
                    <a:pt x="1858" y="3406"/>
                  </a:cubicBezTo>
                  <a:cubicBezTo>
                    <a:pt x="1334" y="3216"/>
                    <a:pt x="882" y="2644"/>
                    <a:pt x="882" y="2192"/>
                  </a:cubicBezTo>
                  <a:lnTo>
                    <a:pt x="882" y="1882"/>
                  </a:lnTo>
                  <a:cubicBezTo>
                    <a:pt x="1144" y="1835"/>
                    <a:pt x="1263" y="1715"/>
                    <a:pt x="1358" y="1620"/>
                  </a:cubicBezTo>
                  <a:cubicBezTo>
                    <a:pt x="1431" y="1547"/>
                    <a:pt x="1462" y="1516"/>
                    <a:pt x="1515" y="1516"/>
                  </a:cubicBezTo>
                  <a:cubicBezTo>
                    <a:pt x="1531" y="1516"/>
                    <a:pt x="1550" y="1519"/>
                    <a:pt x="1572" y="1525"/>
                  </a:cubicBezTo>
                  <a:cubicBezTo>
                    <a:pt x="1644" y="1549"/>
                    <a:pt x="1715" y="1549"/>
                    <a:pt x="1763" y="1573"/>
                  </a:cubicBezTo>
                  <a:cubicBezTo>
                    <a:pt x="1930" y="1620"/>
                    <a:pt x="2049" y="1644"/>
                    <a:pt x="2144" y="1644"/>
                  </a:cubicBezTo>
                  <a:cubicBezTo>
                    <a:pt x="2263" y="1644"/>
                    <a:pt x="2358" y="1620"/>
                    <a:pt x="2549" y="1573"/>
                  </a:cubicBezTo>
                  <a:cubicBezTo>
                    <a:pt x="2597" y="1549"/>
                    <a:pt x="2644" y="1549"/>
                    <a:pt x="2716" y="1525"/>
                  </a:cubicBezTo>
                  <a:cubicBezTo>
                    <a:pt x="2744" y="1519"/>
                    <a:pt x="2766" y="1516"/>
                    <a:pt x="2786" y="1516"/>
                  </a:cubicBezTo>
                  <a:close/>
                  <a:moveTo>
                    <a:pt x="2620" y="3668"/>
                  </a:moveTo>
                  <a:cubicBezTo>
                    <a:pt x="2668" y="3763"/>
                    <a:pt x="2739" y="3883"/>
                    <a:pt x="2835" y="3954"/>
                  </a:cubicBezTo>
                  <a:lnTo>
                    <a:pt x="2263" y="4287"/>
                  </a:lnTo>
                  <a:cubicBezTo>
                    <a:pt x="2215" y="4323"/>
                    <a:pt x="2186" y="4341"/>
                    <a:pt x="2156" y="4341"/>
                  </a:cubicBezTo>
                  <a:cubicBezTo>
                    <a:pt x="2126" y="4341"/>
                    <a:pt x="2096" y="4323"/>
                    <a:pt x="2049" y="4287"/>
                  </a:cubicBezTo>
                  <a:lnTo>
                    <a:pt x="2025" y="4287"/>
                  </a:lnTo>
                  <a:lnTo>
                    <a:pt x="1453" y="3954"/>
                  </a:lnTo>
                  <a:cubicBezTo>
                    <a:pt x="1572" y="3883"/>
                    <a:pt x="1620" y="3763"/>
                    <a:pt x="1668" y="3668"/>
                  </a:cubicBezTo>
                  <a:cubicBezTo>
                    <a:pt x="1692" y="3692"/>
                    <a:pt x="1715" y="3692"/>
                    <a:pt x="1739" y="3692"/>
                  </a:cubicBezTo>
                  <a:cubicBezTo>
                    <a:pt x="1882" y="3763"/>
                    <a:pt x="2025" y="3787"/>
                    <a:pt x="2144" y="3787"/>
                  </a:cubicBezTo>
                  <a:cubicBezTo>
                    <a:pt x="2287" y="3787"/>
                    <a:pt x="2406" y="3763"/>
                    <a:pt x="2549" y="3692"/>
                  </a:cubicBezTo>
                  <a:cubicBezTo>
                    <a:pt x="2573" y="3692"/>
                    <a:pt x="2597" y="3692"/>
                    <a:pt x="2620" y="3668"/>
                  </a:cubicBezTo>
                  <a:close/>
                  <a:moveTo>
                    <a:pt x="2144" y="1"/>
                  </a:moveTo>
                  <a:cubicBezTo>
                    <a:pt x="1739" y="1"/>
                    <a:pt x="1334" y="168"/>
                    <a:pt x="1049" y="453"/>
                  </a:cubicBezTo>
                  <a:cubicBezTo>
                    <a:pt x="739" y="787"/>
                    <a:pt x="572" y="1215"/>
                    <a:pt x="572" y="1763"/>
                  </a:cubicBezTo>
                  <a:lnTo>
                    <a:pt x="572" y="2192"/>
                  </a:lnTo>
                  <a:cubicBezTo>
                    <a:pt x="572" y="2668"/>
                    <a:pt x="929" y="3216"/>
                    <a:pt x="1406" y="3525"/>
                  </a:cubicBezTo>
                  <a:cubicBezTo>
                    <a:pt x="1382" y="3597"/>
                    <a:pt x="1334" y="3668"/>
                    <a:pt x="1263" y="3692"/>
                  </a:cubicBezTo>
                  <a:cubicBezTo>
                    <a:pt x="1239" y="3692"/>
                    <a:pt x="1025" y="3740"/>
                    <a:pt x="1025" y="3740"/>
                  </a:cubicBezTo>
                  <a:cubicBezTo>
                    <a:pt x="810" y="3811"/>
                    <a:pt x="596" y="3883"/>
                    <a:pt x="406" y="4025"/>
                  </a:cubicBezTo>
                  <a:cubicBezTo>
                    <a:pt x="144" y="4216"/>
                    <a:pt x="1" y="4502"/>
                    <a:pt x="1" y="4883"/>
                  </a:cubicBezTo>
                  <a:lnTo>
                    <a:pt x="1" y="5240"/>
                  </a:lnTo>
                  <a:cubicBezTo>
                    <a:pt x="1" y="5383"/>
                    <a:pt x="120" y="5526"/>
                    <a:pt x="286" y="5526"/>
                  </a:cubicBezTo>
                  <a:lnTo>
                    <a:pt x="1787" y="5526"/>
                  </a:lnTo>
                  <a:cubicBezTo>
                    <a:pt x="1882" y="5526"/>
                    <a:pt x="1954" y="5454"/>
                    <a:pt x="1954" y="5359"/>
                  </a:cubicBezTo>
                  <a:cubicBezTo>
                    <a:pt x="1954" y="5288"/>
                    <a:pt x="1882" y="5216"/>
                    <a:pt x="1787" y="5216"/>
                  </a:cubicBezTo>
                  <a:lnTo>
                    <a:pt x="310" y="5216"/>
                  </a:lnTo>
                  <a:lnTo>
                    <a:pt x="310" y="4883"/>
                  </a:lnTo>
                  <a:cubicBezTo>
                    <a:pt x="310" y="4383"/>
                    <a:pt x="596" y="4216"/>
                    <a:pt x="1049" y="4073"/>
                  </a:cubicBezTo>
                  <a:lnTo>
                    <a:pt x="1882" y="4549"/>
                  </a:lnTo>
                  <a:cubicBezTo>
                    <a:pt x="1977" y="4621"/>
                    <a:pt x="2073" y="4645"/>
                    <a:pt x="2144" y="4645"/>
                  </a:cubicBezTo>
                  <a:cubicBezTo>
                    <a:pt x="2239" y="4645"/>
                    <a:pt x="2335" y="4621"/>
                    <a:pt x="2430" y="4549"/>
                  </a:cubicBezTo>
                  <a:lnTo>
                    <a:pt x="3239" y="4073"/>
                  </a:lnTo>
                  <a:cubicBezTo>
                    <a:pt x="3716" y="4216"/>
                    <a:pt x="3978" y="4383"/>
                    <a:pt x="3978" y="4883"/>
                  </a:cubicBezTo>
                  <a:lnTo>
                    <a:pt x="3978" y="5216"/>
                  </a:lnTo>
                  <a:lnTo>
                    <a:pt x="2501" y="5216"/>
                  </a:lnTo>
                  <a:cubicBezTo>
                    <a:pt x="2430" y="5216"/>
                    <a:pt x="2358" y="5288"/>
                    <a:pt x="2358" y="5359"/>
                  </a:cubicBezTo>
                  <a:cubicBezTo>
                    <a:pt x="2358" y="5454"/>
                    <a:pt x="2430" y="5526"/>
                    <a:pt x="2501" y="5526"/>
                  </a:cubicBezTo>
                  <a:lnTo>
                    <a:pt x="4025" y="5526"/>
                  </a:lnTo>
                  <a:cubicBezTo>
                    <a:pt x="4168" y="5526"/>
                    <a:pt x="4287" y="5407"/>
                    <a:pt x="4287" y="5240"/>
                  </a:cubicBezTo>
                  <a:lnTo>
                    <a:pt x="4287" y="4883"/>
                  </a:lnTo>
                  <a:cubicBezTo>
                    <a:pt x="4287" y="4502"/>
                    <a:pt x="4144" y="4216"/>
                    <a:pt x="3882" y="4025"/>
                  </a:cubicBezTo>
                  <a:cubicBezTo>
                    <a:pt x="3692" y="3883"/>
                    <a:pt x="3263" y="3740"/>
                    <a:pt x="3263" y="3740"/>
                  </a:cubicBezTo>
                  <a:cubicBezTo>
                    <a:pt x="3216" y="3740"/>
                    <a:pt x="3049" y="3692"/>
                    <a:pt x="3025" y="3692"/>
                  </a:cubicBezTo>
                  <a:cubicBezTo>
                    <a:pt x="2954" y="3668"/>
                    <a:pt x="2930" y="3597"/>
                    <a:pt x="2882" y="3525"/>
                  </a:cubicBezTo>
                  <a:cubicBezTo>
                    <a:pt x="3359" y="3216"/>
                    <a:pt x="3716" y="2668"/>
                    <a:pt x="3716" y="2192"/>
                  </a:cubicBezTo>
                  <a:lnTo>
                    <a:pt x="3716" y="1763"/>
                  </a:lnTo>
                  <a:cubicBezTo>
                    <a:pt x="3716" y="1215"/>
                    <a:pt x="3549" y="787"/>
                    <a:pt x="3239" y="453"/>
                  </a:cubicBezTo>
                  <a:cubicBezTo>
                    <a:pt x="2954" y="168"/>
                    <a:pt x="2573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920317" y="3282920"/>
              <a:ext cx="143462" cy="185922"/>
            </a:xfrm>
            <a:custGeom>
              <a:avLst/>
              <a:gdLst/>
              <a:ahLst/>
              <a:cxnLst/>
              <a:rect l="l" t="t" r="r" b="b"/>
              <a:pathLst>
                <a:path w="4264" h="5526" extrusionOk="0">
                  <a:moveTo>
                    <a:pt x="2144" y="310"/>
                  </a:moveTo>
                  <a:cubicBezTo>
                    <a:pt x="2715" y="310"/>
                    <a:pt x="3311" y="715"/>
                    <a:pt x="3406" y="1573"/>
                  </a:cubicBezTo>
                  <a:cubicBezTo>
                    <a:pt x="3287" y="1525"/>
                    <a:pt x="3215" y="1453"/>
                    <a:pt x="3144" y="1406"/>
                  </a:cubicBezTo>
                  <a:cubicBezTo>
                    <a:pt x="3072" y="1311"/>
                    <a:pt x="2953" y="1215"/>
                    <a:pt x="2787" y="1215"/>
                  </a:cubicBezTo>
                  <a:cubicBezTo>
                    <a:pt x="2739" y="1215"/>
                    <a:pt x="2691" y="1215"/>
                    <a:pt x="2620" y="1239"/>
                  </a:cubicBezTo>
                  <a:cubicBezTo>
                    <a:pt x="2549" y="1239"/>
                    <a:pt x="2501" y="1263"/>
                    <a:pt x="2453" y="1287"/>
                  </a:cubicBezTo>
                  <a:cubicBezTo>
                    <a:pt x="2287" y="1311"/>
                    <a:pt x="2215" y="1334"/>
                    <a:pt x="2144" y="1334"/>
                  </a:cubicBezTo>
                  <a:cubicBezTo>
                    <a:pt x="2072" y="1334"/>
                    <a:pt x="1977" y="1311"/>
                    <a:pt x="1834" y="1287"/>
                  </a:cubicBezTo>
                  <a:cubicBezTo>
                    <a:pt x="1763" y="1263"/>
                    <a:pt x="1715" y="1239"/>
                    <a:pt x="1644" y="1239"/>
                  </a:cubicBezTo>
                  <a:cubicBezTo>
                    <a:pt x="1584" y="1224"/>
                    <a:pt x="1531" y="1218"/>
                    <a:pt x="1484" y="1218"/>
                  </a:cubicBezTo>
                  <a:cubicBezTo>
                    <a:pt x="1308" y="1218"/>
                    <a:pt x="1214" y="1312"/>
                    <a:pt x="1120" y="1406"/>
                  </a:cubicBezTo>
                  <a:cubicBezTo>
                    <a:pt x="1048" y="1477"/>
                    <a:pt x="1001" y="1525"/>
                    <a:pt x="882" y="1573"/>
                  </a:cubicBezTo>
                  <a:cubicBezTo>
                    <a:pt x="953" y="715"/>
                    <a:pt x="1572" y="310"/>
                    <a:pt x="2144" y="310"/>
                  </a:cubicBezTo>
                  <a:close/>
                  <a:moveTo>
                    <a:pt x="2773" y="1516"/>
                  </a:moveTo>
                  <a:cubicBezTo>
                    <a:pt x="2826" y="1516"/>
                    <a:pt x="2857" y="1547"/>
                    <a:pt x="2930" y="1620"/>
                  </a:cubicBezTo>
                  <a:cubicBezTo>
                    <a:pt x="3025" y="1715"/>
                    <a:pt x="3144" y="1835"/>
                    <a:pt x="3406" y="1882"/>
                  </a:cubicBezTo>
                  <a:lnTo>
                    <a:pt x="3406" y="2192"/>
                  </a:lnTo>
                  <a:cubicBezTo>
                    <a:pt x="3406" y="2644"/>
                    <a:pt x="2953" y="3216"/>
                    <a:pt x="2453" y="3406"/>
                  </a:cubicBezTo>
                  <a:cubicBezTo>
                    <a:pt x="2334" y="3454"/>
                    <a:pt x="2233" y="3478"/>
                    <a:pt x="2135" y="3478"/>
                  </a:cubicBezTo>
                  <a:cubicBezTo>
                    <a:pt x="2037" y="3478"/>
                    <a:pt x="1941" y="3454"/>
                    <a:pt x="1834" y="3406"/>
                  </a:cubicBezTo>
                  <a:cubicBezTo>
                    <a:pt x="1310" y="3216"/>
                    <a:pt x="858" y="2644"/>
                    <a:pt x="858" y="2192"/>
                  </a:cubicBezTo>
                  <a:lnTo>
                    <a:pt x="858" y="1882"/>
                  </a:lnTo>
                  <a:cubicBezTo>
                    <a:pt x="1120" y="1835"/>
                    <a:pt x="1239" y="1715"/>
                    <a:pt x="1334" y="1620"/>
                  </a:cubicBezTo>
                  <a:cubicBezTo>
                    <a:pt x="1407" y="1547"/>
                    <a:pt x="1438" y="1516"/>
                    <a:pt x="1502" y="1516"/>
                  </a:cubicBezTo>
                  <a:cubicBezTo>
                    <a:pt x="1521" y="1516"/>
                    <a:pt x="1544" y="1519"/>
                    <a:pt x="1572" y="1525"/>
                  </a:cubicBezTo>
                  <a:cubicBezTo>
                    <a:pt x="1620" y="1549"/>
                    <a:pt x="1691" y="1549"/>
                    <a:pt x="1739" y="1573"/>
                  </a:cubicBezTo>
                  <a:cubicBezTo>
                    <a:pt x="1929" y="1620"/>
                    <a:pt x="2025" y="1644"/>
                    <a:pt x="2144" y="1644"/>
                  </a:cubicBezTo>
                  <a:cubicBezTo>
                    <a:pt x="2239" y="1644"/>
                    <a:pt x="2334" y="1620"/>
                    <a:pt x="2525" y="1573"/>
                  </a:cubicBezTo>
                  <a:cubicBezTo>
                    <a:pt x="2572" y="1549"/>
                    <a:pt x="2644" y="1549"/>
                    <a:pt x="2715" y="1525"/>
                  </a:cubicBezTo>
                  <a:cubicBezTo>
                    <a:pt x="2738" y="1519"/>
                    <a:pt x="2756" y="1516"/>
                    <a:pt x="2773" y="1516"/>
                  </a:cubicBezTo>
                  <a:close/>
                  <a:moveTo>
                    <a:pt x="2620" y="3668"/>
                  </a:moveTo>
                  <a:cubicBezTo>
                    <a:pt x="2644" y="3763"/>
                    <a:pt x="2715" y="3883"/>
                    <a:pt x="2834" y="3954"/>
                  </a:cubicBezTo>
                  <a:lnTo>
                    <a:pt x="2239" y="4287"/>
                  </a:lnTo>
                  <a:cubicBezTo>
                    <a:pt x="2191" y="4323"/>
                    <a:pt x="2162" y="4341"/>
                    <a:pt x="2132" y="4341"/>
                  </a:cubicBezTo>
                  <a:cubicBezTo>
                    <a:pt x="2102" y="4341"/>
                    <a:pt x="2072" y="4323"/>
                    <a:pt x="2025" y="4287"/>
                  </a:cubicBezTo>
                  <a:lnTo>
                    <a:pt x="1429" y="3954"/>
                  </a:lnTo>
                  <a:cubicBezTo>
                    <a:pt x="1548" y="3883"/>
                    <a:pt x="1620" y="3763"/>
                    <a:pt x="1667" y="3668"/>
                  </a:cubicBezTo>
                  <a:cubicBezTo>
                    <a:pt x="1667" y="3692"/>
                    <a:pt x="1691" y="3692"/>
                    <a:pt x="1715" y="3692"/>
                  </a:cubicBezTo>
                  <a:cubicBezTo>
                    <a:pt x="1882" y="3763"/>
                    <a:pt x="2001" y="3787"/>
                    <a:pt x="2144" y="3787"/>
                  </a:cubicBezTo>
                  <a:cubicBezTo>
                    <a:pt x="2263" y="3787"/>
                    <a:pt x="2406" y="3763"/>
                    <a:pt x="2549" y="3692"/>
                  </a:cubicBezTo>
                  <a:cubicBezTo>
                    <a:pt x="2572" y="3692"/>
                    <a:pt x="2596" y="3692"/>
                    <a:pt x="2620" y="3668"/>
                  </a:cubicBezTo>
                  <a:close/>
                  <a:moveTo>
                    <a:pt x="2120" y="1"/>
                  </a:moveTo>
                  <a:cubicBezTo>
                    <a:pt x="1715" y="1"/>
                    <a:pt x="1334" y="168"/>
                    <a:pt x="1048" y="453"/>
                  </a:cubicBezTo>
                  <a:cubicBezTo>
                    <a:pt x="739" y="787"/>
                    <a:pt x="548" y="1239"/>
                    <a:pt x="548" y="1763"/>
                  </a:cubicBezTo>
                  <a:lnTo>
                    <a:pt x="548" y="2192"/>
                  </a:lnTo>
                  <a:cubicBezTo>
                    <a:pt x="548" y="2668"/>
                    <a:pt x="905" y="3216"/>
                    <a:pt x="1382" y="3525"/>
                  </a:cubicBezTo>
                  <a:cubicBezTo>
                    <a:pt x="1358" y="3597"/>
                    <a:pt x="1310" y="3668"/>
                    <a:pt x="1263" y="3692"/>
                  </a:cubicBezTo>
                  <a:cubicBezTo>
                    <a:pt x="1239" y="3692"/>
                    <a:pt x="1191" y="3716"/>
                    <a:pt x="1167" y="3716"/>
                  </a:cubicBezTo>
                  <a:cubicBezTo>
                    <a:pt x="905" y="3787"/>
                    <a:pt x="620" y="3859"/>
                    <a:pt x="405" y="4025"/>
                  </a:cubicBezTo>
                  <a:cubicBezTo>
                    <a:pt x="119" y="4216"/>
                    <a:pt x="0" y="4502"/>
                    <a:pt x="0" y="4883"/>
                  </a:cubicBezTo>
                  <a:lnTo>
                    <a:pt x="0" y="5240"/>
                  </a:lnTo>
                  <a:cubicBezTo>
                    <a:pt x="0" y="5407"/>
                    <a:pt x="119" y="5526"/>
                    <a:pt x="262" y="5526"/>
                  </a:cubicBezTo>
                  <a:lnTo>
                    <a:pt x="1858" y="5526"/>
                  </a:lnTo>
                  <a:cubicBezTo>
                    <a:pt x="1929" y="5526"/>
                    <a:pt x="2001" y="5454"/>
                    <a:pt x="2001" y="5359"/>
                  </a:cubicBezTo>
                  <a:cubicBezTo>
                    <a:pt x="2001" y="5288"/>
                    <a:pt x="1929" y="5216"/>
                    <a:pt x="1858" y="5216"/>
                  </a:cubicBezTo>
                  <a:lnTo>
                    <a:pt x="310" y="5216"/>
                  </a:lnTo>
                  <a:lnTo>
                    <a:pt x="310" y="4883"/>
                  </a:lnTo>
                  <a:cubicBezTo>
                    <a:pt x="310" y="4383"/>
                    <a:pt x="572" y="4216"/>
                    <a:pt x="1048" y="4073"/>
                  </a:cubicBezTo>
                  <a:lnTo>
                    <a:pt x="1858" y="4549"/>
                  </a:lnTo>
                  <a:cubicBezTo>
                    <a:pt x="1953" y="4621"/>
                    <a:pt x="2048" y="4645"/>
                    <a:pt x="2144" y="4645"/>
                  </a:cubicBezTo>
                  <a:cubicBezTo>
                    <a:pt x="2215" y="4645"/>
                    <a:pt x="2310" y="4621"/>
                    <a:pt x="2406" y="4549"/>
                  </a:cubicBezTo>
                  <a:lnTo>
                    <a:pt x="3239" y="4073"/>
                  </a:lnTo>
                  <a:cubicBezTo>
                    <a:pt x="3692" y="4216"/>
                    <a:pt x="3977" y="4383"/>
                    <a:pt x="3977" y="4883"/>
                  </a:cubicBezTo>
                  <a:lnTo>
                    <a:pt x="3977" y="5216"/>
                  </a:lnTo>
                  <a:lnTo>
                    <a:pt x="2549" y="5216"/>
                  </a:lnTo>
                  <a:cubicBezTo>
                    <a:pt x="2477" y="5216"/>
                    <a:pt x="2406" y="5288"/>
                    <a:pt x="2406" y="5359"/>
                  </a:cubicBezTo>
                  <a:cubicBezTo>
                    <a:pt x="2406" y="5454"/>
                    <a:pt x="2477" y="5526"/>
                    <a:pt x="2549" y="5526"/>
                  </a:cubicBezTo>
                  <a:lnTo>
                    <a:pt x="4001" y="5526"/>
                  </a:lnTo>
                  <a:cubicBezTo>
                    <a:pt x="4144" y="5526"/>
                    <a:pt x="4263" y="5407"/>
                    <a:pt x="4263" y="5240"/>
                  </a:cubicBezTo>
                  <a:lnTo>
                    <a:pt x="4263" y="4883"/>
                  </a:lnTo>
                  <a:cubicBezTo>
                    <a:pt x="4263" y="4502"/>
                    <a:pt x="4144" y="4216"/>
                    <a:pt x="3858" y="4025"/>
                  </a:cubicBezTo>
                  <a:cubicBezTo>
                    <a:pt x="3644" y="3859"/>
                    <a:pt x="3358" y="3787"/>
                    <a:pt x="3096" y="3716"/>
                  </a:cubicBezTo>
                  <a:cubicBezTo>
                    <a:pt x="3072" y="3692"/>
                    <a:pt x="3025" y="3692"/>
                    <a:pt x="3001" y="3692"/>
                  </a:cubicBezTo>
                  <a:cubicBezTo>
                    <a:pt x="2953" y="3668"/>
                    <a:pt x="2906" y="3597"/>
                    <a:pt x="2882" y="3525"/>
                  </a:cubicBezTo>
                  <a:cubicBezTo>
                    <a:pt x="3358" y="3216"/>
                    <a:pt x="3715" y="2668"/>
                    <a:pt x="3715" y="2192"/>
                  </a:cubicBezTo>
                  <a:lnTo>
                    <a:pt x="3715" y="1763"/>
                  </a:lnTo>
                  <a:cubicBezTo>
                    <a:pt x="3715" y="1239"/>
                    <a:pt x="3549" y="787"/>
                    <a:pt x="3215" y="453"/>
                  </a:cubicBezTo>
                  <a:cubicBezTo>
                    <a:pt x="2930" y="168"/>
                    <a:pt x="2549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13" name="Google Shape;413;p47"/>
          <p:cNvSpPr/>
          <p:nvPr/>
        </p:nvSpPr>
        <p:spPr>
          <a:xfrm>
            <a:off x="3845353" y="1471386"/>
            <a:ext cx="731526" cy="707125"/>
          </a:xfrm>
          <a:custGeom>
            <a:avLst/>
            <a:gdLst/>
            <a:ahLst/>
            <a:cxnLst/>
            <a:rect l="l" t="t" r="r" b="b"/>
            <a:pathLst>
              <a:path w="10408" h="10146" extrusionOk="0">
                <a:moveTo>
                  <a:pt x="4382" y="453"/>
                </a:moveTo>
                <a:lnTo>
                  <a:pt x="4382" y="453"/>
                </a:lnTo>
                <a:cubicBezTo>
                  <a:pt x="4239" y="596"/>
                  <a:pt x="4120" y="762"/>
                  <a:pt x="4025" y="977"/>
                </a:cubicBezTo>
                <a:cubicBezTo>
                  <a:pt x="3977" y="1072"/>
                  <a:pt x="3930" y="1167"/>
                  <a:pt x="3882" y="1286"/>
                </a:cubicBezTo>
                <a:cubicBezTo>
                  <a:pt x="3668" y="1215"/>
                  <a:pt x="3477" y="1143"/>
                  <a:pt x="3310" y="1072"/>
                </a:cubicBezTo>
                <a:cubicBezTo>
                  <a:pt x="3620" y="786"/>
                  <a:pt x="3977" y="572"/>
                  <a:pt x="4382" y="453"/>
                </a:cubicBezTo>
                <a:close/>
                <a:moveTo>
                  <a:pt x="6144" y="453"/>
                </a:moveTo>
                <a:lnTo>
                  <a:pt x="6144" y="453"/>
                </a:lnTo>
                <a:cubicBezTo>
                  <a:pt x="6549" y="572"/>
                  <a:pt x="6906" y="786"/>
                  <a:pt x="7216" y="1072"/>
                </a:cubicBezTo>
                <a:cubicBezTo>
                  <a:pt x="7049" y="1143"/>
                  <a:pt x="6859" y="1215"/>
                  <a:pt x="6645" y="1286"/>
                </a:cubicBezTo>
                <a:cubicBezTo>
                  <a:pt x="6597" y="1167"/>
                  <a:pt x="6549" y="1072"/>
                  <a:pt x="6502" y="977"/>
                </a:cubicBezTo>
                <a:cubicBezTo>
                  <a:pt x="6406" y="762"/>
                  <a:pt x="6287" y="596"/>
                  <a:pt x="6144" y="453"/>
                </a:cubicBezTo>
                <a:close/>
                <a:moveTo>
                  <a:pt x="5120" y="334"/>
                </a:moveTo>
                <a:lnTo>
                  <a:pt x="5120" y="1453"/>
                </a:lnTo>
                <a:cubicBezTo>
                  <a:pt x="4787" y="1453"/>
                  <a:pt x="4477" y="1405"/>
                  <a:pt x="4192" y="1358"/>
                </a:cubicBezTo>
                <a:cubicBezTo>
                  <a:pt x="4215" y="1262"/>
                  <a:pt x="4263" y="1191"/>
                  <a:pt x="4287" y="1119"/>
                </a:cubicBezTo>
                <a:cubicBezTo>
                  <a:pt x="4525" y="667"/>
                  <a:pt x="4811" y="405"/>
                  <a:pt x="5120" y="334"/>
                </a:cubicBezTo>
                <a:close/>
                <a:moveTo>
                  <a:pt x="5430" y="334"/>
                </a:moveTo>
                <a:cubicBezTo>
                  <a:pt x="5716" y="405"/>
                  <a:pt x="6002" y="667"/>
                  <a:pt x="6240" y="1119"/>
                </a:cubicBezTo>
                <a:cubicBezTo>
                  <a:pt x="6287" y="1191"/>
                  <a:pt x="6311" y="1262"/>
                  <a:pt x="6359" y="1358"/>
                </a:cubicBezTo>
                <a:cubicBezTo>
                  <a:pt x="6049" y="1405"/>
                  <a:pt x="5740" y="1453"/>
                  <a:pt x="5430" y="1453"/>
                </a:cubicBezTo>
                <a:lnTo>
                  <a:pt x="5430" y="334"/>
                </a:lnTo>
                <a:close/>
                <a:moveTo>
                  <a:pt x="3096" y="1310"/>
                </a:moveTo>
                <a:cubicBezTo>
                  <a:pt x="3310" y="1405"/>
                  <a:pt x="3525" y="1501"/>
                  <a:pt x="3787" y="1572"/>
                </a:cubicBezTo>
                <a:cubicBezTo>
                  <a:pt x="3644" y="2001"/>
                  <a:pt x="3572" y="2501"/>
                  <a:pt x="3549" y="3025"/>
                </a:cubicBezTo>
                <a:lnTo>
                  <a:pt x="2406" y="3025"/>
                </a:lnTo>
                <a:cubicBezTo>
                  <a:pt x="2429" y="2382"/>
                  <a:pt x="2691" y="1762"/>
                  <a:pt x="3096" y="1310"/>
                </a:cubicBezTo>
                <a:close/>
                <a:moveTo>
                  <a:pt x="4073" y="1643"/>
                </a:moveTo>
                <a:cubicBezTo>
                  <a:pt x="4406" y="1715"/>
                  <a:pt x="4763" y="1762"/>
                  <a:pt x="5120" y="1762"/>
                </a:cubicBezTo>
                <a:lnTo>
                  <a:pt x="5120" y="3025"/>
                </a:lnTo>
                <a:lnTo>
                  <a:pt x="3858" y="3025"/>
                </a:lnTo>
                <a:cubicBezTo>
                  <a:pt x="3858" y="2525"/>
                  <a:pt x="3953" y="2048"/>
                  <a:pt x="4073" y="1643"/>
                </a:cubicBezTo>
                <a:close/>
                <a:moveTo>
                  <a:pt x="6454" y="1643"/>
                </a:moveTo>
                <a:cubicBezTo>
                  <a:pt x="6597" y="2048"/>
                  <a:pt x="6668" y="2525"/>
                  <a:pt x="6668" y="3025"/>
                </a:cubicBezTo>
                <a:lnTo>
                  <a:pt x="5406" y="3025"/>
                </a:lnTo>
                <a:lnTo>
                  <a:pt x="5406" y="1762"/>
                </a:lnTo>
                <a:lnTo>
                  <a:pt x="5430" y="1762"/>
                </a:lnTo>
                <a:cubicBezTo>
                  <a:pt x="5787" y="1762"/>
                  <a:pt x="6121" y="1715"/>
                  <a:pt x="6454" y="1643"/>
                </a:cubicBezTo>
                <a:close/>
                <a:moveTo>
                  <a:pt x="7430" y="1310"/>
                </a:moveTo>
                <a:cubicBezTo>
                  <a:pt x="7835" y="1762"/>
                  <a:pt x="8097" y="2382"/>
                  <a:pt x="8121" y="3025"/>
                </a:cubicBezTo>
                <a:lnTo>
                  <a:pt x="6978" y="3025"/>
                </a:lnTo>
                <a:cubicBezTo>
                  <a:pt x="6978" y="2501"/>
                  <a:pt x="6883" y="2001"/>
                  <a:pt x="6764" y="1572"/>
                </a:cubicBezTo>
                <a:cubicBezTo>
                  <a:pt x="7002" y="1501"/>
                  <a:pt x="7240" y="1405"/>
                  <a:pt x="7430" y="1310"/>
                </a:cubicBezTo>
                <a:close/>
                <a:moveTo>
                  <a:pt x="5120" y="3334"/>
                </a:moveTo>
                <a:lnTo>
                  <a:pt x="5120" y="4596"/>
                </a:lnTo>
                <a:cubicBezTo>
                  <a:pt x="4763" y="4596"/>
                  <a:pt x="4406" y="4644"/>
                  <a:pt x="4073" y="4715"/>
                </a:cubicBezTo>
                <a:cubicBezTo>
                  <a:pt x="3953" y="4287"/>
                  <a:pt x="3882" y="3834"/>
                  <a:pt x="3858" y="3334"/>
                </a:cubicBezTo>
                <a:close/>
                <a:moveTo>
                  <a:pt x="6668" y="3334"/>
                </a:moveTo>
                <a:cubicBezTo>
                  <a:pt x="6668" y="3834"/>
                  <a:pt x="6597" y="4311"/>
                  <a:pt x="6454" y="4715"/>
                </a:cubicBezTo>
                <a:cubicBezTo>
                  <a:pt x="6121" y="4644"/>
                  <a:pt x="5787" y="4596"/>
                  <a:pt x="5430" y="4596"/>
                </a:cubicBezTo>
                <a:lnTo>
                  <a:pt x="5430" y="3334"/>
                </a:lnTo>
                <a:close/>
                <a:moveTo>
                  <a:pt x="3549" y="3334"/>
                </a:moveTo>
                <a:cubicBezTo>
                  <a:pt x="3572" y="3858"/>
                  <a:pt x="3644" y="4358"/>
                  <a:pt x="3787" y="4787"/>
                </a:cubicBezTo>
                <a:cubicBezTo>
                  <a:pt x="3525" y="4858"/>
                  <a:pt x="3310" y="4954"/>
                  <a:pt x="3096" y="5049"/>
                </a:cubicBezTo>
                <a:cubicBezTo>
                  <a:pt x="2691" y="4573"/>
                  <a:pt x="2429" y="3977"/>
                  <a:pt x="2406" y="3334"/>
                </a:cubicBezTo>
                <a:close/>
                <a:moveTo>
                  <a:pt x="8121" y="3334"/>
                </a:moveTo>
                <a:cubicBezTo>
                  <a:pt x="8097" y="3977"/>
                  <a:pt x="7835" y="4573"/>
                  <a:pt x="7430" y="5049"/>
                </a:cubicBezTo>
                <a:cubicBezTo>
                  <a:pt x="7216" y="4954"/>
                  <a:pt x="7002" y="4858"/>
                  <a:pt x="6764" y="4787"/>
                </a:cubicBezTo>
                <a:cubicBezTo>
                  <a:pt x="6883" y="4358"/>
                  <a:pt x="6978" y="3858"/>
                  <a:pt x="6978" y="3334"/>
                </a:cubicBezTo>
                <a:close/>
                <a:moveTo>
                  <a:pt x="3882" y="5073"/>
                </a:moveTo>
                <a:cubicBezTo>
                  <a:pt x="3930" y="5192"/>
                  <a:pt x="3977" y="5287"/>
                  <a:pt x="4025" y="5382"/>
                </a:cubicBezTo>
                <a:cubicBezTo>
                  <a:pt x="4120" y="5597"/>
                  <a:pt x="4239" y="5763"/>
                  <a:pt x="4382" y="5906"/>
                </a:cubicBezTo>
                <a:cubicBezTo>
                  <a:pt x="3977" y="5763"/>
                  <a:pt x="3620" y="5549"/>
                  <a:pt x="3310" y="5287"/>
                </a:cubicBezTo>
                <a:cubicBezTo>
                  <a:pt x="3501" y="5192"/>
                  <a:pt x="3692" y="5120"/>
                  <a:pt x="3882" y="5073"/>
                </a:cubicBezTo>
                <a:close/>
                <a:moveTo>
                  <a:pt x="6645" y="5073"/>
                </a:moveTo>
                <a:cubicBezTo>
                  <a:pt x="6859" y="5120"/>
                  <a:pt x="7049" y="5192"/>
                  <a:pt x="7216" y="5287"/>
                </a:cubicBezTo>
                <a:cubicBezTo>
                  <a:pt x="6906" y="5549"/>
                  <a:pt x="6549" y="5763"/>
                  <a:pt x="6168" y="5906"/>
                </a:cubicBezTo>
                <a:cubicBezTo>
                  <a:pt x="6287" y="5763"/>
                  <a:pt x="6406" y="5597"/>
                  <a:pt x="6502" y="5382"/>
                </a:cubicBezTo>
                <a:cubicBezTo>
                  <a:pt x="6573" y="5287"/>
                  <a:pt x="6621" y="5192"/>
                  <a:pt x="6645" y="5073"/>
                </a:cubicBezTo>
                <a:close/>
                <a:moveTo>
                  <a:pt x="5120" y="4906"/>
                </a:moveTo>
                <a:lnTo>
                  <a:pt x="5120" y="6025"/>
                </a:lnTo>
                <a:cubicBezTo>
                  <a:pt x="4811" y="5954"/>
                  <a:pt x="4525" y="5692"/>
                  <a:pt x="4287" y="5239"/>
                </a:cubicBezTo>
                <a:cubicBezTo>
                  <a:pt x="4263" y="5168"/>
                  <a:pt x="4215" y="5096"/>
                  <a:pt x="4192" y="5001"/>
                </a:cubicBezTo>
                <a:cubicBezTo>
                  <a:pt x="4477" y="4954"/>
                  <a:pt x="4787" y="4906"/>
                  <a:pt x="5120" y="4906"/>
                </a:cubicBezTo>
                <a:close/>
                <a:moveTo>
                  <a:pt x="5430" y="4906"/>
                </a:moveTo>
                <a:cubicBezTo>
                  <a:pt x="5740" y="4906"/>
                  <a:pt x="6049" y="4954"/>
                  <a:pt x="6359" y="5001"/>
                </a:cubicBezTo>
                <a:cubicBezTo>
                  <a:pt x="6311" y="5096"/>
                  <a:pt x="6287" y="5168"/>
                  <a:pt x="6240" y="5239"/>
                </a:cubicBezTo>
                <a:cubicBezTo>
                  <a:pt x="6002" y="5692"/>
                  <a:pt x="5716" y="5954"/>
                  <a:pt x="5430" y="6025"/>
                </a:cubicBezTo>
                <a:lnTo>
                  <a:pt x="5430" y="4906"/>
                </a:lnTo>
                <a:close/>
                <a:moveTo>
                  <a:pt x="8645" y="5930"/>
                </a:moveTo>
                <a:cubicBezTo>
                  <a:pt x="9097" y="5930"/>
                  <a:pt x="9550" y="6240"/>
                  <a:pt x="9621" y="6859"/>
                </a:cubicBezTo>
                <a:cubicBezTo>
                  <a:pt x="9574" y="6835"/>
                  <a:pt x="9526" y="6811"/>
                  <a:pt x="9478" y="6763"/>
                </a:cubicBezTo>
                <a:cubicBezTo>
                  <a:pt x="9422" y="6689"/>
                  <a:pt x="9336" y="6599"/>
                  <a:pt x="9186" y="6599"/>
                </a:cubicBezTo>
                <a:cubicBezTo>
                  <a:pt x="9146" y="6599"/>
                  <a:pt x="9100" y="6605"/>
                  <a:pt x="9050" y="6621"/>
                </a:cubicBezTo>
                <a:cubicBezTo>
                  <a:pt x="8978" y="6621"/>
                  <a:pt x="8931" y="6644"/>
                  <a:pt x="8883" y="6644"/>
                </a:cubicBezTo>
                <a:cubicBezTo>
                  <a:pt x="8764" y="6692"/>
                  <a:pt x="8693" y="6692"/>
                  <a:pt x="8645" y="6692"/>
                </a:cubicBezTo>
                <a:cubicBezTo>
                  <a:pt x="8597" y="6692"/>
                  <a:pt x="8526" y="6692"/>
                  <a:pt x="8407" y="6644"/>
                </a:cubicBezTo>
                <a:cubicBezTo>
                  <a:pt x="8359" y="6644"/>
                  <a:pt x="8312" y="6621"/>
                  <a:pt x="8264" y="6621"/>
                </a:cubicBezTo>
                <a:cubicBezTo>
                  <a:pt x="8208" y="6605"/>
                  <a:pt x="8160" y="6599"/>
                  <a:pt x="8118" y="6599"/>
                </a:cubicBezTo>
                <a:cubicBezTo>
                  <a:pt x="7961" y="6599"/>
                  <a:pt x="7886" y="6689"/>
                  <a:pt x="7811" y="6763"/>
                </a:cubicBezTo>
                <a:cubicBezTo>
                  <a:pt x="7764" y="6811"/>
                  <a:pt x="7716" y="6835"/>
                  <a:pt x="7669" y="6883"/>
                </a:cubicBezTo>
                <a:cubicBezTo>
                  <a:pt x="7740" y="6240"/>
                  <a:pt x="8216" y="5930"/>
                  <a:pt x="8645" y="5930"/>
                </a:cubicBezTo>
                <a:close/>
                <a:moveTo>
                  <a:pt x="1739" y="5954"/>
                </a:moveTo>
                <a:cubicBezTo>
                  <a:pt x="2167" y="5954"/>
                  <a:pt x="2644" y="6263"/>
                  <a:pt x="2715" y="6906"/>
                </a:cubicBezTo>
                <a:cubicBezTo>
                  <a:pt x="2667" y="6859"/>
                  <a:pt x="2620" y="6835"/>
                  <a:pt x="2572" y="6787"/>
                </a:cubicBezTo>
                <a:cubicBezTo>
                  <a:pt x="2501" y="6716"/>
                  <a:pt x="2429" y="6621"/>
                  <a:pt x="2263" y="6621"/>
                </a:cubicBezTo>
                <a:cubicBezTo>
                  <a:pt x="2215" y="6621"/>
                  <a:pt x="2191" y="6621"/>
                  <a:pt x="2144" y="6644"/>
                </a:cubicBezTo>
                <a:cubicBezTo>
                  <a:pt x="2072" y="6644"/>
                  <a:pt x="2024" y="6668"/>
                  <a:pt x="1977" y="6668"/>
                </a:cubicBezTo>
                <a:cubicBezTo>
                  <a:pt x="1858" y="6716"/>
                  <a:pt x="1786" y="6716"/>
                  <a:pt x="1739" y="6716"/>
                </a:cubicBezTo>
                <a:cubicBezTo>
                  <a:pt x="1691" y="6716"/>
                  <a:pt x="1620" y="6716"/>
                  <a:pt x="1501" y="6668"/>
                </a:cubicBezTo>
                <a:cubicBezTo>
                  <a:pt x="1453" y="6668"/>
                  <a:pt x="1405" y="6644"/>
                  <a:pt x="1334" y="6644"/>
                </a:cubicBezTo>
                <a:cubicBezTo>
                  <a:pt x="1283" y="6629"/>
                  <a:pt x="1238" y="6623"/>
                  <a:pt x="1197" y="6623"/>
                </a:cubicBezTo>
                <a:cubicBezTo>
                  <a:pt x="1047" y="6623"/>
                  <a:pt x="961" y="6712"/>
                  <a:pt x="905" y="6787"/>
                </a:cubicBezTo>
                <a:cubicBezTo>
                  <a:pt x="858" y="6835"/>
                  <a:pt x="810" y="6859"/>
                  <a:pt x="762" y="6883"/>
                </a:cubicBezTo>
                <a:cubicBezTo>
                  <a:pt x="834" y="6263"/>
                  <a:pt x="1310" y="5954"/>
                  <a:pt x="1739" y="5954"/>
                </a:cubicBezTo>
                <a:close/>
                <a:moveTo>
                  <a:pt x="9164" y="6897"/>
                </a:moveTo>
                <a:cubicBezTo>
                  <a:pt x="9197" y="6897"/>
                  <a:pt x="9211" y="6924"/>
                  <a:pt x="9264" y="6978"/>
                </a:cubicBezTo>
                <a:cubicBezTo>
                  <a:pt x="9336" y="7049"/>
                  <a:pt x="9431" y="7145"/>
                  <a:pt x="9645" y="7192"/>
                </a:cubicBezTo>
                <a:lnTo>
                  <a:pt x="9645" y="7406"/>
                </a:lnTo>
                <a:cubicBezTo>
                  <a:pt x="9645" y="7764"/>
                  <a:pt x="9264" y="8216"/>
                  <a:pt x="8883" y="8383"/>
                </a:cubicBezTo>
                <a:cubicBezTo>
                  <a:pt x="8800" y="8407"/>
                  <a:pt x="8722" y="8419"/>
                  <a:pt x="8645" y="8419"/>
                </a:cubicBezTo>
                <a:cubicBezTo>
                  <a:pt x="8568" y="8419"/>
                  <a:pt x="8490" y="8407"/>
                  <a:pt x="8407" y="8383"/>
                </a:cubicBezTo>
                <a:cubicBezTo>
                  <a:pt x="8026" y="8216"/>
                  <a:pt x="7645" y="7764"/>
                  <a:pt x="7645" y="7406"/>
                </a:cubicBezTo>
                <a:lnTo>
                  <a:pt x="7645" y="7192"/>
                </a:lnTo>
                <a:cubicBezTo>
                  <a:pt x="7859" y="7145"/>
                  <a:pt x="7954" y="7049"/>
                  <a:pt x="8026" y="6978"/>
                </a:cubicBezTo>
                <a:cubicBezTo>
                  <a:pt x="8079" y="6924"/>
                  <a:pt x="8093" y="6897"/>
                  <a:pt x="8126" y="6897"/>
                </a:cubicBezTo>
                <a:cubicBezTo>
                  <a:pt x="8137" y="6897"/>
                  <a:pt x="8151" y="6900"/>
                  <a:pt x="8169" y="6906"/>
                </a:cubicBezTo>
                <a:cubicBezTo>
                  <a:pt x="8240" y="6930"/>
                  <a:pt x="8288" y="6930"/>
                  <a:pt x="8335" y="6954"/>
                </a:cubicBezTo>
                <a:cubicBezTo>
                  <a:pt x="8478" y="6978"/>
                  <a:pt x="8550" y="7002"/>
                  <a:pt x="8645" y="7002"/>
                </a:cubicBezTo>
                <a:cubicBezTo>
                  <a:pt x="8740" y="7002"/>
                  <a:pt x="8812" y="6978"/>
                  <a:pt x="8955" y="6954"/>
                </a:cubicBezTo>
                <a:cubicBezTo>
                  <a:pt x="9002" y="6930"/>
                  <a:pt x="9050" y="6930"/>
                  <a:pt x="9121" y="6906"/>
                </a:cubicBezTo>
                <a:cubicBezTo>
                  <a:pt x="9139" y="6900"/>
                  <a:pt x="9152" y="6897"/>
                  <a:pt x="9164" y="6897"/>
                </a:cubicBezTo>
                <a:close/>
                <a:moveTo>
                  <a:pt x="2257" y="6921"/>
                </a:moveTo>
                <a:cubicBezTo>
                  <a:pt x="2291" y="6921"/>
                  <a:pt x="2304" y="6948"/>
                  <a:pt x="2358" y="7002"/>
                </a:cubicBezTo>
                <a:cubicBezTo>
                  <a:pt x="2429" y="7073"/>
                  <a:pt x="2525" y="7168"/>
                  <a:pt x="2739" y="7216"/>
                </a:cubicBezTo>
                <a:lnTo>
                  <a:pt x="2739" y="7430"/>
                </a:lnTo>
                <a:cubicBezTo>
                  <a:pt x="2739" y="7788"/>
                  <a:pt x="2358" y="8264"/>
                  <a:pt x="1977" y="8407"/>
                </a:cubicBezTo>
                <a:cubicBezTo>
                  <a:pt x="1882" y="8442"/>
                  <a:pt x="1804" y="8460"/>
                  <a:pt x="1730" y="8460"/>
                </a:cubicBezTo>
                <a:cubicBezTo>
                  <a:pt x="1655" y="8460"/>
                  <a:pt x="1584" y="8442"/>
                  <a:pt x="1501" y="8407"/>
                </a:cubicBezTo>
                <a:cubicBezTo>
                  <a:pt x="1096" y="8264"/>
                  <a:pt x="739" y="7788"/>
                  <a:pt x="739" y="7430"/>
                </a:cubicBezTo>
                <a:lnTo>
                  <a:pt x="739" y="7216"/>
                </a:lnTo>
                <a:cubicBezTo>
                  <a:pt x="929" y="7168"/>
                  <a:pt x="1048" y="7073"/>
                  <a:pt x="1120" y="7002"/>
                </a:cubicBezTo>
                <a:cubicBezTo>
                  <a:pt x="1173" y="6948"/>
                  <a:pt x="1187" y="6921"/>
                  <a:pt x="1220" y="6921"/>
                </a:cubicBezTo>
                <a:cubicBezTo>
                  <a:pt x="1231" y="6921"/>
                  <a:pt x="1245" y="6924"/>
                  <a:pt x="1262" y="6930"/>
                </a:cubicBezTo>
                <a:cubicBezTo>
                  <a:pt x="1334" y="6954"/>
                  <a:pt x="1382" y="6954"/>
                  <a:pt x="1429" y="6978"/>
                </a:cubicBezTo>
                <a:cubicBezTo>
                  <a:pt x="1572" y="7025"/>
                  <a:pt x="1643" y="7025"/>
                  <a:pt x="1739" y="7025"/>
                </a:cubicBezTo>
                <a:cubicBezTo>
                  <a:pt x="1834" y="7025"/>
                  <a:pt x="1905" y="7025"/>
                  <a:pt x="2048" y="6978"/>
                </a:cubicBezTo>
                <a:cubicBezTo>
                  <a:pt x="2096" y="6954"/>
                  <a:pt x="2144" y="6954"/>
                  <a:pt x="2215" y="6930"/>
                </a:cubicBezTo>
                <a:cubicBezTo>
                  <a:pt x="2233" y="6924"/>
                  <a:pt x="2246" y="6921"/>
                  <a:pt x="2257" y="6921"/>
                </a:cubicBezTo>
                <a:close/>
                <a:moveTo>
                  <a:pt x="9026" y="8645"/>
                </a:moveTo>
                <a:cubicBezTo>
                  <a:pt x="9050" y="8716"/>
                  <a:pt x="9097" y="8764"/>
                  <a:pt x="9169" y="8835"/>
                </a:cubicBezTo>
                <a:lnTo>
                  <a:pt x="8716" y="9073"/>
                </a:lnTo>
                <a:cubicBezTo>
                  <a:pt x="8681" y="9097"/>
                  <a:pt x="8663" y="9109"/>
                  <a:pt x="8645" y="9109"/>
                </a:cubicBezTo>
                <a:cubicBezTo>
                  <a:pt x="8627" y="9109"/>
                  <a:pt x="8609" y="9097"/>
                  <a:pt x="8573" y="9073"/>
                </a:cubicBezTo>
                <a:lnTo>
                  <a:pt x="8145" y="8835"/>
                </a:lnTo>
                <a:cubicBezTo>
                  <a:pt x="8192" y="8764"/>
                  <a:pt x="8240" y="8716"/>
                  <a:pt x="8288" y="8645"/>
                </a:cubicBezTo>
                <a:cubicBezTo>
                  <a:pt x="8288" y="8645"/>
                  <a:pt x="8288" y="8645"/>
                  <a:pt x="8312" y="8669"/>
                </a:cubicBezTo>
                <a:cubicBezTo>
                  <a:pt x="8431" y="8692"/>
                  <a:pt x="8526" y="8740"/>
                  <a:pt x="8645" y="8740"/>
                </a:cubicBezTo>
                <a:cubicBezTo>
                  <a:pt x="8764" y="8740"/>
                  <a:pt x="8859" y="8716"/>
                  <a:pt x="8978" y="8669"/>
                </a:cubicBezTo>
                <a:cubicBezTo>
                  <a:pt x="9002" y="8669"/>
                  <a:pt x="9002" y="8645"/>
                  <a:pt x="9026" y="8645"/>
                </a:cubicBezTo>
                <a:close/>
                <a:moveTo>
                  <a:pt x="2096" y="8669"/>
                </a:moveTo>
                <a:cubicBezTo>
                  <a:pt x="2144" y="8740"/>
                  <a:pt x="2191" y="8812"/>
                  <a:pt x="2239" y="8859"/>
                </a:cubicBezTo>
                <a:lnTo>
                  <a:pt x="1810" y="9097"/>
                </a:lnTo>
                <a:cubicBezTo>
                  <a:pt x="1810" y="9097"/>
                  <a:pt x="1810" y="9121"/>
                  <a:pt x="1810" y="9121"/>
                </a:cubicBezTo>
                <a:cubicBezTo>
                  <a:pt x="1774" y="9133"/>
                  <a:pt x="1757" y="9139"/>
                  <a:pt x="1739" y="9139"/>
                </a:cubicBezTo>
                <a:cubicBezTo>
                  <a:pt x="1721" y="9139"/>
                  <a:pt x="1703" y="9133"/>
                  <a:pt x="1667" y="9121"/>
                </a:cubicBezTo>
                <a:cubicBezTo>
                  <a:pt x="1667" y="9121"/>
                  <a:pt x="1667" y="9097"/>
                  <a:pt x="1667" y="9097"/>
                </a:cubicBezTo>
                <a:lnTo>
                  <a:pt x="1239" y="8859"/>
                </a:lnTo>
                <a:cubicBezTo>
                  <a:pt x="1286" y="8812"/>
                  <a:pt x="1334" y="8740"/>
                  <a:pt x="1358" y="8669"/>
                </a:cubicBezTo>
                <a:cubicBezTo>
                  <a:pt x="1382" y="8669"/>
                  <a:pt x="1382" y="8692"/>
                  <a:pt x="1405" y="8692"/>
                </a:cubicBezTo>
                <a:cubicBezTo>
                  <a:pt x="1524" y="8740"/>
                  <a:pt x="1620" y="8764"/>
                  <a:pt x="1739" y="8764"/>
                </a:cubicBezTo>
                <a:cubicBezTo>
                  <a:pt x="1834" y="8764"/>
                  <a:pt x="1953" y="8740"/>
                  <a:pt x="2072" y="8692"/>
                </a:cubicBezTo>
                <a:cubicBezTo>
                  <a:pt x="2096" y="8692"/>
                  <a:pt x="2096" y="8669"/>
                  <a:pt x="2096" y="8669"/>
                </a:cubicBezTo>
                <a:close/>
                <a:moveTo>
                  <a:pt x="5263" y="8788"/>
                </a:moveTo>
                <a:cubicBezTo>
                  <a:pt x="5549" y="8788"/>
                  <a:pt x="5787" y="9026"/>
                  <a:pt x="5787" y="9312"/>
                </a:cubicBezTo>
                <a:cubicBezTo>
                  <a:pt x="5787" y="9597"/>
                  <a:pt x="5549" y="9836"/>
                  <a:pt x="5263" y="9836"/>
                </a:cubicBezTo>
                <a:cubicBezTo>
                  <a:pt x="4977" y="9836"/>
                  <a:pt x="4739" y="9597"/>
                  <a:pt x="4739" y="9312"/>
                </a:cubicBezTo>
                <a:cubicBezTo>
                  <a:pt x="4739" y="9026"/>
                  <a:pt x="4977" y="8788"/>
                  <a:pt x="5263" y="8788"/>
                </a:cubicBezTo>
                <a:close/>
                <a:moveTo>
                  <a:pt x="5263" y="0"/>
                </a:moveTo>
                <a:cubicBezTo>
                  <a:pt x="3525" y="0"/>
                  <a:pt x="2096" y="1429"/>
                  <a:pt x="2096" y="3168"/>
                </a:cubicBezTo>
                <a:cubicBezTo>
                  <a:pt x="2096" y="4882"/>
                  <a:pt x="3453" y="6263"/>
                  <a:pt x="5120" y="6359"/>
                </a:cubicBezTo>
                <a:lnTo>
                  <a:pt x="5120" y="8502"/>
                </a:lnTo>
                <a:cubicBezTo>
                  <a:pt x="4787" y="8550"/>
                  <a:pt x="4525" y="8812"/>
                  <a:pt x="4477" y="9145"/>
                </a:cubicBezTo>
                <a:lnTo>
                  <a:pt x="3406" y="9145"/>
                </a:lnTo>
                <a:cubicBezTo>
                  <a:pt x="3215" y="8812"/>
                  <a:pt x="2834" y="8716"/>
                  <a:pt x="2525" y="8645"/>
                </a:cubicBezTo>
                <a:cubicBezTo>
                  <a:pt x="2501" y="8621"/>
                  <a:pt x="2477" y="8621"/>
                  <a:pt x="2453" y="8621"/>
                </a:cubicBezTo>
                <a:cubicBezTo>
                  <a:pt x="2429" y="8597"/>
                  <a:pt x="2406" y="8573"/>
                  <a:pt x="2382" y="8526"/>
                </a:cubicBezTo>
                <a:cubicBezTo>
                  <a:pt x="2763" y="8264"/>
                  <a:pt x="3049" y="7835"/>
                  <a:pt x="3049" y="7430"/>
                </a:cubicBezTo>
                <a:lnTo>
                  <a:pt x="3049" y="7073"/>
                </a:lnTo>
                <a:cubicBezTo>
                  <a:pt x="3049" y="6644"/>
                  <a:pt x="2906" y="6287"/>
                  <a:pt x="2644" y="6001"/>
                </a:cubicBezTo>
                <a:cubicBezTo>
                  <a:pt x="2406" y="5763"/>
                  <a:pt x="2096" y="5644"/>
                  <a:pt x="1763" y="5644"/>
                </a:cubicBezTo>
                <a:lnTo>
                  <a:pt x="1739" y="5644"/>
                </a:lnTo>
                <a:cubicBezTo>
                  <a:pt x="1405" y="5644"/>
                  <a:pt x="1096" y="5787"/>
                  <a:pt x="858" y="6001"/>
                </a:cubicBezTo>
                <a:cubicBezTo>
                  <a:pt x="596" y="6287"/>
                  <a:pt x="453" y="6644"/>
                  <a:pt x="453" y="7073"/>
                </a:cubicBezTo>
                <a:lnTo>
                  <a:pt x="453" y="7430"/>
                </a:lnTo>
                <a:cubicBezTo>
                  <a:pt x="453" y="7835"/>
                  <a:pt x="739" y="8264"/>
                  <a:pt x="1120" y="8526"/>
                </a:cubicBezTo>
                <a:cubicBezTo>
                  <a:pt x="1096" y="8573"/>
                  <a:pt x="1072" y="8597"/>
                  <a:pt x="1048" y="8621"/>
                </a:cubicBezTo>
                <a:cubicBezTo>
                  <a:pt x="1024" y="8621"/>
                  <a:pt x="834" y="8669"/>
                  <a:pt x="834" y="8669"/>
                </a:cubicBezTo>
                <a:cubicBezTo>
                  <a:pt x="453" y="8788"/>
                  <a:pt x="0" y="8954"/>
                  <a:pt x="0" y="9597"/>
                </a:cubicBezTo>
                <a:lnTo>
                  <a:pt x="0" y="9907"/>
                </a:lnTo>
                <a:cubicBezTo>
                  <a:pt x="0" y="10050"/>
                  <a:pt x="119" y="10145"/>
                  <a:pt x="238" y="10145"/>
                </a:cubicBezTo>
                <a:lnTo>
                  <a:pt x="1382" y="10145"/>
                </a:lnTo>
                <a:cubicBezTo>
                  <a:pt x="1453" y="10145"/>
                  <a:pt x="1524" y="10074"/>
                  <a:pt x="1524" y="10002"/>
                </a:cubicBezTo>
                <a:cubicBezTo>
                  <a:pt x="1524" y="9907"/>
                  <a:pt x="1453" y="9859"/>
                  <a:pt x="1382" y="9859"/>
                </a:cubicBezTo>
                <a:lnTo>
                  <a:pt x="310" y="9859"/>
                </a:lnTo>
                <a:lnTo>
                  <a:pt x="310" y="9597"/>
                </a:lnTo>
                <a:cubicBezTo>
                  <a:pt x="310" y="9216"/>
                  <a:pt x="500" y="9097"/>
                  <a:pt x="858" y="8978"/>
                </a:cubicBezTo>
                <a:lnTo>
                  <a:pt x="1524" y="9359"/>
                </a:lnTo>
                <a:cubicBezTo>
                  <a:pt x="1596" y="9431"/>
                  <a:pt x="1667" y="9455"/>
                  <a:pt x="1763" y="9455"/>
                </a:cubicBezTo>
                <a:cubicBezTo>
                  <a:pt x="1834" y="9455"/>
                  <a:pt x="1905" y="9431"/>
                  <a:pt x="1977" y="9359"/>
                </a:cubicBezTo>
                <a:lnTo>
                  <a:pt x="2644" y="8978"/>
                </a:lnTo>
                <a:cubicBezTo>
                  <a:pt x="3001" y="9097"/>
                  <a:pt x="3191" y="9216"/>
                  <a:pt x="3191" y="9597"/>
                </a:cubicBezTo>
                <a:lnTo>
                  <a:pt x="3191" y="9859"/>
                </a:lnTo>
                <a:lnTo>
                  <a:pt x="2096" y="9859"/>
                </a:lnTo>
                <a:cubicBezTo>
                  <a:pt x="2001" y="9859"/>
                  <a:pt x="1929" y="9907"/>
                  <a:pt x="1929" y="10002"/>
                </a:cubicBezTo>
                <a:cubicBezTo>
                  <a:pt x="1929" y="10074"/>
                  <a:pt x="2001" y="10145"/>
                  <a:pt x="2096" y="10145"/>
                </a:cubicBezTo>
                <a:lnTo>
                  <a:pt x="3263" y="10145"/>
                </a:lnTo>
                <a:cubicBezTo>
                  <a:pt x="3406" y="10145"/>
                  <a:pt x="3501" y="10050"/>
                  <a:pt x="3501" y="9907"/>
                </a:cubicBezTo>
                <a:lnTo>
                  <a:pt x="3501" y="9597"/>
                </a:lnTo>
                <a:cubicBezTo>
                  <a:pt x="3501" y="9550"/>
                  <a:pt x="3501" y="9502"/>
                  <a:pt x="3501" y="9455"/>
                </a:cubicBezTo>
                <a:lnTo>
                  <a:pt x="4477" y="9455"/>
                </a:lnTo>
                <a:cubicBezTo>
                  <a:pt x="4549" y="9836"/>
                  <a:pt x="4882" y="10121"/>
                  <a:pt x="5287" y="10121"/>
                </a:cubicBezTo>
                <a:cubicBezTo>
                  <a:pt x="5692" y="10121"/>
                  <a:pt x="6025" y="9836"/>
                  <a:pt x="6097" y="9455"/>
                </a:cubicBezTo>
                <a:lnTo>
                  <a:pt x="6906" y="9455"/>
                </a:lnTo>
                <a:cubicBezTo>
                  <a:pt x="6906" y="9502"/>
                  <a:pt x="6906" y="9526"/>
                  <a:pt x="6906" y="9574"/>
                </a:cubicBezTo>
                <a:lnTo>
                  <a:pt x="6906" y="9883"/>
                </a:lnTo>
                <a:cubicBezTo>
                  <a:pt x="6906" y="10026"/>
                  <a:pt x="7026" y="10121"/>
                  <a:pt x="7145" y="10121"/>
                </a:cubicBezTo>
                <a:lnTo>
                  <a:pt x="8454" y="10121"/>
                </a:lnTo>
                <a:cubicBezTo>
                  <a:pt x="8526" y="10121"/>
                  <a:pt x="8597" y="10050"/>
                  <a:pt x="8597" y="9978"/>
                </a:cubicBezTo>
                <a:cubicBezTo>
                  <a:pt x="8597" y="9883"/>
                  <a:pt x="8526" y="9812"/>
                  <a:pt x="8454" y="9812"/>
                </a:cubicBezTo>
                <a:lnTo>
                  <a:pt x="7216" y="9812"/>
                </a:lnTo>
                <a:lnTo>
                  <a:pt x="7216" y="9574"/>
                </a:lnTo>
                <a:cubicBezTo>
                  <a:pt x="7216" y="9193"/>
                  <a:pt x="7430" y="9073"/>
                  <a:pt x="7788" y="8954"/>
                </a:cubicBezTo>
                <a:lnTo>
                  <a:pt x="8431" y="9335"/>
                </a:lnTo>
                <a:cubicBezTo>
                  <a:pt x="8502" y="9383"/>
                  <a:pt x="8597" y="9431"/>
                  <a:pt x="8669" y="9431"/>
                </a:cubicBezTo>
                <a:cubicBezTo>
                  <a:pt x="8740" y="9431"/>
                  <a:pt x="8812" y="9383"/>
                  <a:pt x="8907" y="9335"/>
                </a:cubicBezTo>
                <a:lnTo>
                  <a:pt x="9550" y="8954"/>
                </a:lnTo>
                <a:cubicBezTo>
                  <a:pt x="9907" y="9073"/>
                  <a:pt x="10121" y="9193"/>
                  <a:pt x="10121" y="9574"/>
                </a:cubicBezTo>
                <a:lnTo>
                  <a:pt x="10121" y="9812"/>
                </a:lnTo>
                <a:lnTo>
                  <a:pt x="9097" y="9812"/>
                </a:lnTo>
                <a:cubicBezTo>
                  <a:pt x="9026" y="9812"/>
                  <a:pt x="8955" y="9883"/>
                  <a:pt x="8955" y="9978"/>
                </a:cubicBezTo>
                <a:cubicBezTo>
                  <a:pt x="8955" y="10050"/>
                  <a:pt x="9026" y="10121"/>
                  <a:pt x="9097" y="10121"/>
                </a:cubicBezTo>
                <a:lnTo>
                  <a:pt x="10169" y="10121"/>
                </a:lnTo>
                <a:cubicBezTo>
                  <a:pt x="10312" y="10121"/>
                  <a:pt x="10407" y="10026"/>
                  <a:pt x="10407" y="9883"/>
                </a:cubicBezTo>
                <a:lnTo>
                  <a:pt x="10407" y="9574"/>
                </a:lnTo>
                <a:cubicBezTo>
                  <a:pt x="10407" y="8883"/>
                  <a:pt x="9836" y="8716"/>
                  <a:pt x="9431" y="8621"/>
                </a:cubicBezTo>
                <a:cubicBezTo>
                  <a:pt x="9407" y="8597"/>
                  <a:pt x="9383" y="8597"/>
                  <a:pt x="9359" y="8597"/>
                </a:cubicBezTo>
                <a:cubicBezTo>
                  <a:pt x="9336" y="8573"/>
                  <a:pt x="9312" y="8550"/>
                  <a:pt x="9288" y="8502"/>
                </a:cubicBezTo>
                <a:cubicBezTo>
                  <a:pt x="9669" y="8240"/>
                  <a:pt x="9955" y="7811"/>
                  <a:pt x="9955" y="7406"/>
                </a:cubicBezTo>
                <a:lnTo>
                  <a:pt x="9955" y="7073"/>
                </a:lnTo>
                <a:cubicBezTo>
                  <a:pt x="9955" y="6621"/>
                  <a:pt x="9812" y="6263"/>
                  <a:pt x="9550" y="5978"/>
                </a:cubicBezTo>
                <a:cubicBezTo>
                  <a:pt x="9312" y="5739"/>
                  <a:pt x="9002" y="5620"/>
                  <a:pt x="8645" y="5620"/>
                </a:cubicBezTo>
                <a:cubicBezTo>
                  <a:pt x="8312" y="5620"/>
                  <a:pt x="7978" y="5763"/>
                  <a:pt x="7764" y="5978"/>
                </a:cubicBezTo>
                <a:cubicBezTo>
                  <a:pt x="7502" y="6263"/>
                  <a:pt x="7359" y="6621"/>
                  <a:pt x="7359" y="7073"/>
                </a:cubicBezTo>
                <a:lnTo>
                  <a:pt x="7359" y="7406"/>
                </a:lnTo>
                <a:cubicBezTo>
                  <a:pt x="7359" y="7811"/>
                  <a:pt x="7645" y="8240"/>
                  <a:pt x="8026" y="8502"/>
                </a:cubicBezTo>
                <a:cubicBezTo>
                  <a:pt x="8002" y="8550"/>
                  <a:pt x="7978" y="8573"/>
                  <a:pt x="7954" y="8597"/>
                </a:cubicBezTo>
                <a:cubicBezTo>
                  <a:pt x="7907" y="8597"/>
                  <a:pt x="7883" y="8597"/>
                  <a:pt x="7859" y="8621"/>
                </a:cubicBezTo>
                <a:cubicBezTo>
                  <a:pt x="7549" y="8692"/>
                  <a:pt x="7168" y="8812"/>
                  <a:pt x="6978" y="9145"/>
                </a:cubicBezTo>
                <a:lnTo>
                  <a:pt x="6073" y="9145"/>
                </a:lnTo>
                <a:cubicBezTo>
                  <a:pt x="6025" y="8812"/>
                  <a:pt x="5763" y="8550"/>
                  <a:pt x="5430" y="8502"/>
                </a:cubicBezTo>
                <a:lnTo>
                  <a:pt x="5430" y="6359"/>
                </a:lnTo>
                <a:cubicBezTo>
                  <a:pt x="7097" y="6263"/>
                  <a:pt x="8454" y="4882"/>
                  <a:pt x="8454" y="3168"/>
                </a:cubicBezTo>
                <a:cubicBezTo>
                  <a:pt x="8454" y="1429"/>
                  <a:pt x="7026" y="0"/>
                  <a:pt x="5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 idx="6"/>
          </p:nvPr>
        </p:nvSpPr>
        <p:spPr>
          <a:xfrm>
            <a:off x="155457" y="203025"/>
            <a:ext cx="5243479" cy="6105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EUROPEAN SKILL </a:t>
            </a:r>
            <a:r>
              <a:rPr lang="e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399" grpId="0" build="p"/>
      <p:bldP spid="400" grpId="0"/>
      <p:bldP spid="401" grpId="0" build="p"/>
      <p:bldP spid="402" grpId="0"/>
      <p:bldP spid="403" grpId="0" build="p"/>
      <p:bldP spid="404" grpId="0" animBg="1"/>
      <p:bldP spid="4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12 criteria that make people happy at work">
            <a:extLst>
              <a:ext uri="{FF2B5EF4-FFF2-40B4-BE49-F238E27FC236}">
                <a16:creationId xmlns:a16="http://schemas.microsoft.com/office/drawing/2014/main" id="{2B834D3C-0A23-B266-B95A-2A628755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49" y="0"/>
            <a:ext cx="5064981" cy="4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87;p56">
            <a:extLst>
              <a:ext uri="{FF2B5EF4-FFF2-40B4-BE49-F238E27FC236}">
                <a16:creationId xmlns:a16="http://schemas.microsoft.com/office/drawing/2014/main" id="{8C767313-A9BE-7A0A-9CCD-D177EDD99C9D}"/>
              </a:ext>
            </a:extLst>
          </p:cNvPr>
          <p:cNvSpPr txBox="1">
            <a:spLocks/>
          </p:cNvSpPr>
          <p:nvPr/>
        </p:nvSpPr>
        <p:spPr>
          <a:xfrm>
            <a:off x="-131198" y="269847"/>
            <a:ext cx="3486647" cy="406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3600" dirty="0"/>
              <a:t>LET’S </a:t>
            </a:r>
          </a:p>
          <a:p>
            <a:pPr algn="ctr">
              <a:lnSpc>
                <a:spcPct val="150000"/>
              </a:lnSpc>
            </a:pPr>
            <a:r>
              <a:rPr lang="pt-PT" sz="3600" dirty="0"/>
              <a:t>PLAY </a:t>
            </a:r>
          </a:p>
          <a:p>
            <a:pPr algn="ctr">
              <a:lnSpc>
                <a:spcPct val="150000"/>
              </a:lnSpc>
            </a:pPr>
            <a:r>
              <a:rPr lang="pt-PT" sz="3600" dirty="0"/>
              <a:t>THE GAME!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EE403-8346-49B9-83B3-C1B406BC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1" y="309108"/>
            <a:ext cx="4525284" cy="452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F4EF9-1E97-71C4-1CE1-00C77FF3855A}"/>
              </a:ext>
            </a:extLst>
          </p:cNvPr>
          <p:cNvSpPr txBox="1"/>
          <p:nvPr/>
        </p:nvSpPr>
        <p:spPr>
          <a:xfrm>
            <a:off x="5176298" y="2122997"/>
            <a:ext cx="295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latin typeface="Aptos Narrow" panose="020B00040202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Network Marketing by Slidesgo">
  <a:themeElements>
    <a:clrScheme name="Simple Light">
      <a:dk1>
        <a:srgbClr val="111111"/>
      </a:dk1>
      <a:lt1>
        <a:srgbClr val="FFFFFF"/>
      </a:lt1>
      <a:dk2>
        <a:srgbClr val="01ABA1"/>
      </a:dk2>
      <a:lt2>
        <a:srgbClr val="D44235"/>
      </a:lt2>
      <a:accent1>
        <a:srgbClr val="EAA92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165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Anaheim</vt:lpstr>
      <vt:lpstr>Aptos Narrow</vt:lpstr>
      <vt:lpstr>Arial</vt:lpstr>
      <vt:lpstr>Arial Narrow</vt:lpstr>
      <vt:lpstr>Bebas Neue</vt:lpstr>
      <vt:lpstr>Courier New</vt:lpstr>
      <vt:lpstr>Montserrat</vt:lpstr>
      <vt:lpstr>Montserrat ExtraBold</vt:lpstr>
      <vt:lpstr>Open Sans</vt:lpstr>
      <vt:lpstr>Roboto Condensed Light</vt:lpstr>
      <vt:lpstr>Söhne</vt:lpstr>
      <vt:lpstr>Wingdings</vt:lpstr>
      <vt:lpstr>Cool Network Marketing by Slidesgo</vt:lpstr>
      <vt:lpstr>"Hire Me or Not? Image Classifier Fun" </vt:lpstr>
      <vt:lpstr>WHAT’S THE GOAL</vt:lpstr>
      <vt:lpstr>SKILLS KEY ASPECTS</vt:lpstr>
      <vt:lpstr>MAIN SKILL CATEGORIES</vt:lpstr>
      <vt:lpstr>BASIS FOR COMPARISON</vt:lpstr>
      <vt:lpstr>Skills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"Hire Me or Not? Image Classifier Fun"</dc:title>
  <dc:creator>Susy Costa</dc:creator>
  <cp:lastModifiedBy>Susy Costa</cp:lastModifiedBy>
  <cp:revision>14</cp:revision>
  <dcterms:modified xsi:type="dcterms:W3CDTF">2023-12-15T10:04:43Z</dcterms:modified>
</cp:coreProperties>
</file>