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60" r:id="rId9"/>
    <p:sldId id="261" r:id="rId10"/>
    <p:sldId id="262" r:id="rId11"/>
    <p:sldId id="263" r:id="rId12"/>
    <p:sldId id="282" r:id="rId13"/>
    <p:sldId id="283" r:id="rId14"/>
    <p:sldId id="269" r:id="rId15"/>
    <p:sldId id="284" r:id="rId16"/>
    <p:sldId id="285" r:id="rId17"/>
    <p:sldId id="286" r:id="rId18"/>
    <p:sldId id="287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04"/>
    <p:restoredTop sz="94686"/>
  </p:normalViewPr>
  <p:slideViewPr>
    <p:cSldViewPr snapToGrid="0">
      <p:cViewPr varScale="1">
        <p:scale>
          <a:sx n="97" d="100"/>
          <a:sy n="97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5FAA-EF3C-D4EB-D8B0-7E5EDBE7F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13E6B-8F70-9896-6FB7-C3F085D77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0FA3C-0010-36D1-C79F-18C8ED18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649-05EA-854F-91CD-2AB708E62C5E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4DE90-0C9C-E51D-94E0-92675BE0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2EBF-A409-26B7-82DD-7D575A3F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D8D8-AC87-B546-8610-9B642C5D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5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711F-9AB5-5036-C710-FDC7EDA2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3BF4B-0D07-9D7F-AA5C-66E75EF82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FC17-F158-5CCF-35B7-CF257AF9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649-05EA-854F-91CD-2AB708E62C5E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57C3-6E03-C5AD-C29A-55F5B749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7D61F-7CA3-1596-5E95-7BF6E71A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D8D8-AC87-B546-8610-9B642C5D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37D4C-35E4-4583-CA18-B48FF06D1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72B39-01D6-C586-AB9C-41549219B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A389-27D8-58F3-BF49-08600C94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649-05EA-854F-91CD-2AB708E62C5E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30DEC-BEE4-8B16-CCAF-85A9F174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24042-4F01-8C08-6A6F-7913D244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D8D8-AC87-B546-8610-9B642C5D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3A8A-66C0-83B5-8A26-99806BEE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A3B8-BF42-B81C-1057-7C4B2B52C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43930-343C-0E68-4020-F0ED6968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649-05EA-854F-91CD-2AB708E62C5E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32D84-D9CF-F83B-DF14-565EF8A3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A22B8-D94C-BB45-F6AA-1268ECC6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D8D8-AC87-B546-8610-9B642C5D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7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7193-2EF0-20C5-C072-49D18A19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1BCA5-A13B-10B7-27AA-8A1BE23E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4FCF7-D649-B114-FF6E-2A67F071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649-05EA-854F-91CD-2AB708E62C5E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CDE06-FC76-6914-796F-A20E0B73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68974-C8AF-ECFE-BCEB-803CEC20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D8D8-AC87-B546-8610-9B642C5D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3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58F6-1B48-B23C-DDC6-30BD6388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9492-F74A-6D52-DE1A-C1F3DC72B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F801F-FEA3-F3C6-04D9-7DA42E30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88151-8C7F-2EAC-DEEE-91D1B8DE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649-05EA-854F-91CD-2AB708E62C5E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9A23-39C0-DE1F-F674-28A56650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84522-A0DB-B0A2-84E3-A0EC3126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D8D8-AC87-B546-8610-9B642C5D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6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234F-BBE6-0B3A-8990-7664DF24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6343A-4DEA-B8E6-97FA-76F87A97B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82715-BE51-1A89-05BC-9334E4AD3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7E7B4-BF8C-4A2B-2348-809DD3E7E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7348D-5434-54E0-0F00-4D07E9EBF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AAB14-DA18-A714-FEFB-5D924D4C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649-05EA-854F-91CD-2AB708E62C5E}" type="datetimeFigureOut">
              <a:rPr lang="en-US" smtClean="0"/>
              <a:t>8/24/25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1BECB-9462-5596-1ECD-D7863913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C2C68-8EC4-1CA1-1E28-F21E4C5E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D8D8-AC87-B546-8610-9B642C5D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0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5AE8-1C82-9E5E-7A0D-2464D974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20000-B0A3-B035-F286-84959D5D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649-05EA-854F-91CD-2AB708E62C5E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FA007-DDAD-918D-BC51-23DBA37F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C61EA-447A-28B5-E351-79D5E526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D8D8-AC87-B546-8610-9B642C5D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1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BD8C0-02C2-4264-0A60-5723106D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649-05EA-854F-91CD-2AB708E62C5E}" type="datetimeFigureOut">
              <a:rPr lang="en-US" smtClean="0"/>
              <a:t>8/24/25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7AA01-D7F4-0607-382F-78F6A9B4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ABA2C-BF8D-6837-FBFB-1D47C4E4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D8D8-AC87-B546-8610-9B642C5D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46E1-26EB-003B-3664-92B53068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0E22-14EC-6C84-DAF2-89FEB901F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F67FF-8AC6-269A-BAD9-997E2C077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2FF7E-0CBB-4129-1C94-AB29BCF5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649-05EA-854F-91CD-2AB708E62C5E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1FAFC-36FD-DAA3-E434-75CCB09E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51A7C-07FA-DF77-A358-7FAB0B41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D8D8-AC87-B546-8610-9B642C5D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3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3782-BE3B-D334-FC5C-2F59BBFC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78EFF-B466-FA32-FF0A-76DC2A8AA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CBD08-A548-3F6B-E110-0DA7EA8AF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43A42-857A-CDFB-4296-FCAC16FD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5649-05EA-854F-91CD-2AB708E62C5E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53FBD-D149-4938-48D8-0F88F58E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BCEFB-6173-4172-C71A-5374037F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BD8D8-AC87-B546-8610-9B642C5D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9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9F731-4AA4-33B6-6407-6026275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D09FA-A71C-6D94-D1ED-F9D03A4CA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08D8-6F53-D296-93D2-53F7FD348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35649-05EA-854F-91CD-2AB708E62C5E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9E95-FF13-899E-888A-771E4075F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8AF7-A82C-77D0-2291-FE23BACEC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EBD8D8-AC87-B546-8610-9B642C5D8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9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SOE-ECE139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459B-A318-1BE5-6F9B-9BBEAF08C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699" y="608013"/>
            <a:ext cx="959167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GitHub Teams/Organizations/Classroom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3FFC6-ED31-41AD-6CE0-01F919C69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15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B379C2-65A5-DEF5-1009-15C1F00ED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1284"/>
            <a:ext cx="10515600" cy="6361889"/>
          </a:xfrm>
        </p:spPr>
      </p:pic>
    </p:spTree>
    <p:extLst>
      <p:ext uri="{BB962C8B-B14F-4D97-AF65-F5344CB8AC3E}">
        <p14:creationId xmlns:p14="http://schemas.microsoft.com/office/powerpoint/2010/main" val="131992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96E957-A930-9396-E6CB-FFC333387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8327"/>
            <a:ext cx="6972992" cy="638134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B642D1-3C28-79C7-33EC-BB90EFBB70CE}"/>
              </a:ext>
            </a:extLst>
          </p:cNvPr>
          <p:cNvSpPr txBox="1"/>
          <p:nvPr/>
        </p:nvSpPr>
        <p:spPr>
          <a:xfrm>
            <a:off x="6972992" y="362475"/>
            <a:ext cx="4894753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GitHub Repos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 actual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will have one main repo for your project; however, you will create branches from this repo such that each group member can work on their part of the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 would like to see push requests and code review (for ECE 2390 groups, this is a requirement).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6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44D54-F90B-BAD1-AFE6-ED66A9F71D53}"/>
              </a:ext>
            </a:extLst>
          </p:cNvPr>
          <p:cNvSpPr txBox="1"/>
          <p:nvPr/>
        </p:nvSpPr>
        <p:spPr>
          <a:xfrm>
            <a:off x="214007" y="350196"/>
            <a:ext cx="10252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Creating a fork, making edits, and requesting review for a pull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3E0CC-3C96-AEB1-34A9-B16E64AD4F59}"/>
              </a:ext>
            </a:extLst>
          </p:cNvPr>
          <p:cNvSpPr txBox="1"/>
          <p:nvPr/>
        </p:nvSpPr>
        <p:spPr>
          <a:xfrm>
            <a:off x="389107" y="1867711"/>
            <a:ext cx="114980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/>
              <a:t>In the GitHub ORG site on your team, select the parent repo and create a fork</a:t>
            </a:r>
          </a:p>
          <a:p>
            <a:pPr marL="800100" lvl="1" indent="-342900">
              <a:buFont typeface="Wingdings" pitchFamily="2" charset="2"/>
              <a:buChar char="à"/>
            </a:pPr>
            <a:r>
              <a:rPr lang="en-US" sz="2400" dirty="0">
                <a:sym typeface="Wingdings" pitchFamily="2" charset="2"/>
              </a:rPr>
              <a:t>This creates a copy in YOUR GitHub account that only you have access to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>
              <a:sym typeface="Wingdings" pitchFamily="2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ym typeface="Wingdings" pitchFamily="2" charset="2"/>
              </a:rPr>
              <a:t>Clone this repo from your account and make any edits.  Commit and push the changes to your account.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>
              <a:sym typeface="Wingdings" pitchFamily="2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ym typeface="Wingdings" pitchFamily="2" charset="2"/>
              </a:rPr>
              <a:t>When done, on the repo on your account, open a pull request.  Add details about the changes.  Select a reviewer for the request.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>
              <a:sym typeface="Wingdings" pitchFamily="2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ym typeface="Wingdings" pitchFamily="2" charset="2"/>
              </a:rPr>
              <a:t>The reviewer will then get a notice that a pull request has been created and is ready for review.  They can make comments and send back or approve and merge the request.</a:t>
            </a:r>
          </a:p>
          <a:p>
            <a:endParaRPr lang="en-US" sz="2400" dirty="0">
              <a:sym typeface="Wingdings" pitchFamily="2" charset="2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705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782F12-D540-E190-E16E-E1E554A6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87"/>
            <a:ext cx="12192000" cy="585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0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076B32-85A7-03B9-CC4A-CD00DE4A8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85" y="194552"/>
            <a:ext cx="11609397" cy="6493863"/>
          </a:xfrm>
        </p:spPr>
      </p:pic>
    </p:spTree>
    <p:extLst>
      <p:ext uri="{BB962C8B-B14F-4D97-AF65-F5344CB8AC3E}">
        <p14:creationId xmlns:p14="http://schemas.microsoft.com/office/powerpoint/2010/main" val="305072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review&#10;&#10;AI-generated content may be incorrect.">
            <a:extLst>
              <a:ext uri="{FF2B5EF4-FFF2-40B4-BE49-F238E27FC236}">
                <a16:creationId xmlns:a16="http://schemas.microsoft.com/office/drawing/2014/main" id="{3E4F1E85-4776-35FD-5B36-EB583100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461" y="317709"/>
            <a:ext cx="7772400" cy="622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4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513B-DD58-30BC-91E9-B8037BD0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on issues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A22A38-71E9-AEFB-0E72-4A553F3FF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34" y="1690688"/>
            <a:ext cx="7772400" cy="50213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F6BD5-3CC7-166F-4644-21B6AFC7CBFB}"/>
              </a:ext>
            </a:extLst>
          </p:cNvPr>
          <p:cNvSpPr txBox="1"/>
          <p:nvPr/>
        </p:nvSpPr>
        <p:spPr>
          <a:xfrm>
            <a:off x="447472" y="2023353"/>
            <a:ext cx="3521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Project, create an issue by adding it to the workflow</a:t>
            </a:r>
          </a:p>
        </p:txBody>
      </p:sp>
    </p:spTree>
    <p:extLst>
      <p:ext uri="{BB962C8B-B14F-4D97-AF65-F5344CB8AC3E}">
        <p14:creationId xmlns:p14="http://schemas.microsoft.com/office/powerpoint/2010/main" val="213812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CDA41-82F3-00DE-89E2-E792784F6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5647-CBF9-0197-3B8B-D4C6C0FC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on issues</a:t>
            </a:r>
          </a:p>
        </p:txBody>
      </p:sp>
      <p:pic>
        <p:nvPicPr>
          <p:cNvPr id="4" name="Picture 3" descr="A screenshot of a chat&#10;&#10;AI-generated content may be incorrect.">
            <a:extLst>
              <a:ext uri="{FF2B5EF4-FFF2-40B4-BE49-F238E27FC236}">
                <a16:creationId xmlns:a16="http://schemas.microsoft.com/office/drawing/2014/main" id="{DFFA056E-7BF5-C10E-C6FD-9B305FDC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87" y="1690688"/>
            <a:ext cx="8998226" cy="4855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6F9998-735D-06E2-7AE0-600403581EAD}"/>
              </a:ext>
            </a:extLst>
          </p:cNvPr>
          <p:cNvSpPr txBox="1"/>
          <p:nvPr/>
        </p:nvSpPr>
        <p:spPr>
          <a:xfrm>
            <a:off x="185529" y="2252870"/>
            <a:ext cx="26636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created, you can open the issue and add more details </a:t>
            </a:r>
          </a:p>
          <a:p>
            <a:endParaRPr lang="en-US" dirty="0"/>
          </a:p>
          <a:p>
            <a:r>
              <a:rPr lang="en-US" dirty="0"/>
              <a:t>Assign to a person on the team</a:t>
            </a:r>
          </a:p>
          <a:p>
            <a:endParaRPr lang="en-US" dirty="0"/>
          </a:p>
          <a:p>
            <a:r>
              <a:rPr lang="en-US" dirty="0"/>
              <a:t>Add info about what type of issue this is</a:t>
            </a:r>
          </a:p>
          <a:p>
            <a:endParaRPr lang="en-US" dirty="0"/>
          </a:p>
          <a:p>
            <a:r>
              <a:rPr lang="en-US" dirty="0"/>
              <a:t>Add comments or attach files</a:t>
            </a:r>
          </a:p>
        </p:txBody>
      </p:sp>
    </p:spTree>
    <p:extLst>
      <p:ext uri="{BB962C8B-B14F-4D97-AF65-F5344CB8AC3E}">
        <p14:creationId xmlns:p14="http://schemas.microsoft.com/office/powerpoint/2010/main" val="1158650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BD3BC-B4F8-FF1D-23F9-8BB6DEFC1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096E-5F60-41BF-4C32-AE8D63C8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on issues</a:t>
            </a:r>
          </a:p>
        </p:txBody>
      </p:sp>
      <p:pic>
        <p:nvPicPr>
          <p:cNvPr id="6" name="Picture 5" descr="A screenshot of a chat&#10;&#10;AI-generated content may be incorrect.">
            <a:extLst>
              <a:ext uri="{FF2B5EF4-FFF2-40B4-BE49-F238E27FC236}">
                <a16:creationId xmlns:a16="http://schemas.microsoft.com/office/drawing/2014/main" id="{D57ABAF4-0114-25B8-CAAB-8E0662B7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470990"/>
            <a:ext cx="8300802" cy="5155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DCA99B-73D9-27E4-CBEB-01D807E31FD1}"/>
              </a:ext>
            </a:extLst>
          </p:cNvPr>
          <p:cNvSpPr txBox="1"/>
          <p:nvPr/>
        </p:nvSpPr>
        <p:spPr>
          <a:xfrm>
            <a:off x="132520" y="1948070"/>
            <a:ext cx="32865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bottom, you can create a branch or assign it to an existing pull request.</a:t>
            </a:r>
          </a:p>
          <a:p>
            <a:endParaRPr lang="en-US" dirty="0"/>
          </a:p>
          <a:p>
            <a:r>
              <a:rPr lang="en-US" dirty="0"/>
              <a:t>Branches – stay with the Org account.  These are sub-repos</a:t>
            </a:r>
          </a:p>
          <a:p>
            <a:endParaRPr lang="en-US" dirty="0"/>
          </a:p>
          <a:p>
            <a:r>
              <a:rPr lang="en-US" dirty="0"/>
              <a:t>Forks – your local GitHub.  These are copies of the repo.</a:t>
            </a:r>
          </a:p>
        </p:txBody>
      </p:sp>
    </p:spTree>
    <p:extLst>
      <p:ext uri="{BB962C8B-B14F-4D97-AF65-F5344CB8AC3E}">
        <p14:creationId xmlns:p14="http://schemas.microsoft.com/office/powerpoint/2010/main" val="781945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7E195-B3C9-5DBA-F948-DA366E6FA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DB28-281B-184D-E259-4E753D84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on issues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109F8-F00B-310E-EFB8-D418BD0A1A25}"/>
              </a:ext>
            </a:extLst>
          </p:cNvPr>
          <p:cNvSpPr txBox="1"/>
          <p:nvPr/>
        </p:nvSpPr>
        <p:spPr>
          <a:xfrm>
            <a:off x="132520" y="1948070"/>
            <a:ext cx="52876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are working with branches, you need to switch the branch you are working on, make edits, and then eventually merge with a pull request.</a:t>
            </a:r>
          </a:p>
          <a:p>
            <a:endParaRPr lang="en-US" sz="2400" dirty="0"/>
          </a:p>
          <a:p>
            <a:r>
              <a:rPr lang="en-US" sz="2400" dirty="0"/>
              <a:t>If you are working with forks, you need to clone the fork, make edits, and then eventually merge with a pull request.</a:t>
            </a:r>
          </a:p>
        </p:txBody>
      </p:sp>
      <p:pic>
        <p:nvPicPr>
          <p:cNvPr id="3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660DD2-4D1D-1862-3273-91525DA24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0139" y="0"/>
            <a:ext cx="6462647" cy="4351338"/>
          </a:xfrm>
        </p:spPr>
      </p:pic>
    </p:spTree>
    <p:extLst>
      <p:ext uri="{BB962C8B-B14F-4D97-AF65-F5344CB8AC3E}">
        <p14:creationId xmlns:p14="http://schemas.microsoft.com/office/powerpoint/2010/main" val="385555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E91F-20ED-CFC4-857B-CA0F4A32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Organization for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54DF-258F-292B-492E-16B0B146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/SSOE-ECE1390</a:t>
            </a:r>
          </a:p>
        </p:txBody>
      </p:sp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F1A4D5F5-4D31-94FD-AFE0-31351103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348" y="3200400"/>
            <a:ext cx="6805127" cy="34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8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326D6-0B33-4D7A-7E63-DCBEE8845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CEB5-1558-F221-739F-DD4AAA21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Acting on issues</a:t>
            </a:r>
          </a:p>
        </p:txBody>
      </p:sp>
      <p:pic>
        <p:nvPicPr>
          <p:cNvPr id="6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28341C-3BA6-85B2-2731-31D57E65B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467816"/>
            <a:ext cx="9144000" cy="5271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3ADB2-69C6-5347-568E-25340FF47794}"/>
              </a:ext>
            </a:extLst>
          </p:cNvPr>
          <p:cNvSpPr txBox="1"/>
          <p:nvPr/>
        </p:nvSpPr>
        <p:spPr>
          <a:xfrm>
            <a:off x="238538" y="1789043"/>
            <a:ext cx="23853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an issue is completed, move it to the DONE category.</a:t>
            </a:r>
          </a:p>
          <a:p>
            <a:endParaRPr lang="en-US" dirty="0"/>
          </a:p>
          <a:p>
            <a:r>
              <a:rPr lang="en-US" dirty="0"/>
              <a:t>If you close an issue, it disappears (which is fine if you aren’t tracking issues), but companies often want to save documentation of such changes.</a:t>
            </a:r>
          </a:p>
        </p:txBody>
      </p:sp>
    </p:spTree>
    <p:extLst>
      <p:ext uri="{BB962C8B-B14F-4D97-AF65-F5344CB8AC3E}">
        <p14:creationId xmlns:p14="http://schemas.microsoft.com/office/powerpoint/2010/main" val="17276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E7B3-DA2A-3BBA-14E7-BD80AA46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Companies search your GitHub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7EF4-0D81-D50F-B19D-5B9AA4FC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Chose your GitHub username appropriately (and professionally)</a:t>
            </a:r>
          </a:p>
          <a:p>
            <a:r>
              <a:rPr lang="en-US" dirty="0"/>
              <a:t>Private vs Public Repos</a:t>
            </a:r>
          </a:p>
        </p:txBody>
      </p:sp>
    </p:spTree>
    <p:extLst>
      <p:ext uri="{BB962C8B-B14F-4D97-AF65-F5344CB8AC3E}">
        <p14:creationId xmlns:p14="http://schemas.microsoft.com/office/powerpoint/2010/main" val="8902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3AD7-80A1-C642-8CCE-AA33563E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7BA1-6DCA-BE29-D2A3-2043D129E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VS-Code</a:t>
            </a:r>
          </a:p>
          <a:p>
            <a:pPr lvl="1"/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pPr lvl="1"/>
            <a:r>
              <a:rPr lang="en-US" dirty="0"/>
              <a:t>Add extensions for </a:t>
            </a:r>
          </a:p>
          <a:p>
            <a:pPr lvl="2"/>
            <a:r>
              <a:rPr lang="en-US" dirty="0"/>
              <a:t>GitHub Pull Requests (the official GitHub one)</a:t>
            </a:r>
          </a:p>
          <a:p>
            <a:pPr lvl="2"/>
            <a:r>
              <a:rPr lang="en-US" dirty="0"/>
              <a:t>GitHub Classroom</a:t>
            </a:r>
          </a:p>
          <a:p>
            <a:pPr lvl="2"/>
            <a:r>
              <a:rPr lang="en-US" dirty="0"/>
              <a:t>Python Language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5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3452F-949E-E802-8CAA-660EBFB25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DF78-52EC-49EF-FE8A-A173D1FC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CBAD-229F-E975-BC2E-F9B039CE5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3.12 (not 3.13)</a:t>
            </a:r>
          </a:p>
          <a:p>
            <a:pPr lvl="1"/>
            <a:r>
              <a:rPr lang="en-US" dirty="0"/>
              <a:t>Create dedicated virtual env</a:t>
            </a:r>
          </a:p>
          <a:p>
            <a:pPr lvl="1"/>
            <a:r>
              <a:rPr lang="en-US" dirty="0"/>
              <a:t>install:</a:t>
            </a:r>
          </a:p>
          <a:p>
            <a:pPr lvl="2"/>
            <a:r>
              <a:rPr lang="en-US" dirty="0" err="1"/>
              <a:t>opencv</a:t>
            </a:r>
            <a:r>
              <a:rPr lang="en-US" dirty="0"/>
              <a:t>-python</a:t>
            </a:r>
          </a:p>
          <a:p>
            <a:pPr lvl="2"/>
            <a:r>
              <a:rPr lang="en-US" dirty="0"/>
              <a:t>matplotlib </a:t>
            </a:r>
          </a:p>
          <a:p>
            <a:pPr lvl="2"/>
            <a:r>
              <a:rPr lang="en-US" dirty="0" err="1"/>
              <a:t>numpy</a:t>
            </a:r>
            <a:endParaRPr lang="en-US" dirty="0"/>
          </a:p>
          <a:p>
            <a:pPr lvl="2"/>
            <a:r>
              <a:rPr lang="en-US" dirty="0" err="1"/>
              <a:t>mediapipe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4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FAA37-8D3F-82C4-D44E-F5EE4414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4225-21AB-2337-5357-281EC669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53F3-365F-31DC-5602-8C5EAA4BD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Clone the assignment repo (link found in canvas)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this works with the org:</a:t>
            </a:r>
          </a:p>
          <a:p>
            <a:pPr marL="0" indent="0">
              <a:buNone/>
            </a:pPr>
            <a:r>
              <a:rPr lang="en-US" dirty="0"/>
              <a:t>	https://</a:t>
            </a:r>
            <a:r>
              <a:rPr lang="en-US" dirty="0" err="1"/>
              <a:t>github.com</a:t>
            </a:r>
            <a:r>
              <a:rPr lang="en-US" dirty="0"/>
              <a:t>/orgs/SSOE-ECE1390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Creates a fork of the template repo (assignment) with your Git name.  E.g. homework0_huppertt</a:t>
            </a:r>
          </a:p>
          <a:p>
            <a:pPr lvl="1"/>
            <a:r>
              <a:rPr lang="en-US" dirty="0"/>
              <a:t>Make edits, commit, and push your assignment to GitHub </a:t>
            </a:r>
          </a:p>
          <a:p>
            <a:pPr lvl="2"/>
            <a:r>
              <a:rPr lang="en-US" dirty="0"/>
              <a:t>Either within VS-code or command line,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If you want to change/update your answer, send a new commit to GitHub.</a:t>
            </a:r>
          </a:p>
          <a:p>
            <a:pPr lvl="2"/>
            <a:r>
              <a:rPr lang="en-US" dirty="0"/>
              <a:t>We will grade based on what is on GitHub and (when appropriate) make comments/grading as push requests into your repo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7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D77B-4BD7-251C-481F-BF4074B9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EC3A7-6B74-C547-7B9B-80F010B176EC}"/>
              </a:ext>
            </a:extLst>
          </p:cNvPr>
          <p:cNvSpPr txBox="1"/>
          <p:nvPr/>
        </p:nvSpPr>
        <p:spPr>
          <a:xfrm>
            <a:off x="838199" y="1690688"/>
            <a:ext cx="103863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https://github.com/SSOE-ECE1390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you accept the first homework assignment and link it to your GitHub account, I can add you to the organization group.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you have a team for your project, then one person from will create a new Team within the organization.  Then add the other members of the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a Project in your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a Repo in your team</a:t>
            </a:r>
          </a:p>
        </p:txBody>
      </p:sp>
    </p:spTree>
    <p:extLst>
      <p:ext uri="{BB962C8B-B14F-4D97-AF65-F5344CB8AC3E}">
        <p14:creationId xmlns:p14="http://schemas.microsoft.com/office/powerpoint/2010/main" val="22770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project&#10;&#10;AI-generated content may be incorrect.">
            <a:extLst>
              <a:ext uri="{FF2B5EF4-FFF2-40B4-BE49-F238E27FC236}">
                <a16:creationId xmlns:a16="http://schemas.microsoft.com/office/drawing/2014/main" id="{51CA6213-EA03-2B44-9BDC-BC899F015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242160" cy="676523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4235BE-D2BE-8E8E-6798-2F8DA48C3C8C}"/>
              </a:ext>
            </a:extLst>
          </p:cNvPr>
          <p:cNvSpPr txBox="1"/>
          <p:nvPr/>
        </p:nvSpPr>
        <p:spPr>
          <a:xfrm>
            <a:off x="8599251" y="428017"/>
            <a:ext cx="326849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GitHub Projects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Not actual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Milestones/tasks/roadmaps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Might refer to management of multiple repos as part of a larger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233AD-0F19-73D7-4ABC-0D597D7FD0AC}"/>
              </a:ext>
            </a:extLst>
          </p:cNvPr>
          <p:cNvSpPr txBox="1"/>
          <p:nvPr/>
        </p:nvSpPr>
        <p:spPr>
          <a:xfrm>
            <a:off x="324255" y="4416359"/>
            <a:ext cx="6944132" cy="138499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In the semester project, you will use this to assign tasks and to document who did what for the project!</a:t>
            </a:r>
          </a:p>
        </p:txBody>
      </p:sp>
    </p:spTree>
    <p:extLst>
      <p:ext uri="{BB962C8B-B14F-4D97-AF65-F5344CB8AC3E}">
        <p14:creationId xmlns:p14="http://schemas.microsoft.com/office/powerpoint/2010/main" val="106065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project&#10;&#10;AI-generated content may be incorrect.">
            <a:extLst>
              <a:ext uri="{FF2B5EF4-FFF2-40B4-BE49-F238E27FC236}">
                <a16:creationId xmlns:a16="http://schemas.microsoft.com/office/drawing/2014/main" id="{F0B3899B-5133-220D-2672-902419359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99" y="-1"/>
            <a:ext cx="11762075" cy="6439711"/>
          </a:xfrm>
        </p:spPr>
      </p:pic>
    </p:spTree>
    <p:extLst>
      <p:ext uri="{BB962C8B-B14F-4D97-AF65-F5344CB8AC3E}">
        <p14:creationId xmlns:p14="http://schemas.microsoft.com/office/powerpoint/2010/main" val="62623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704</Words>
  <Application>Microsoft Macintosh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Wingdings</vt:lpstr>
      <vt:lpstr>Office Theme</vt:lpstr>
      <vt:lpstr>Introduction to GitHub Teams/Organizations/Classroom </vt:lpstr>
      <vt:lpstr>Git Organization for course</vt:lpstr>
      <vt:lpstr>Companies search your GitHub !</vt:lpstr>
      <vt:lpstr>Homework 0</vt:lpstr>
      <vt:lpstr>Homework 0</vt:lpstr>
      <vt:lpstr>Homework 0</vt:lpstr>
      <vt:lpstr>Group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Acting on issues</vt:lpstr>
      <vt:lpstr>Acting on issues</vt:lpstr>
      <vt:lpstr>Acting on issues</vt:lpstr>
      <vt:lpstr>Acting on issues</vt:lpstr>
      <vt:lpstr>Acting on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Huppert</dc:creator>
  <cp:lastModifiedBy>Huppert, Theodore J</cp:lastModifiedBy>
  <cp:revision>9</cp:revision>
  <dcterms:created xsi:type="dcterms:W3CDTF">2025-04-27T13:01:44Z</dcterms:created>
  <dcterms:modified xsi:type="dcterms:W3CDTF">2025-08-24T19:35:23Z</dcterms:modified>
</cp:coreProperties>
</file>