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86"/>
  </p:normalViewPr>
  <p:slideViewPr>
    <p:cSldViewPr snapToGrid="0">
      <p:cViewPr varScale="1">
        <p:scale>
          <a:sx n="88" d="100"/>
          <a:sy n="88" d="100"/>
        </p:scale>
        <p:origin x="17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ACF0-0D0D-8FE1-6476-7FAD007EB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4FE18-D7A5-AED1-B07F-0EB7B046B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7C53C-36BC-D4C0-EBD4-B0158945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287-E13E-8648-8C2A-6D6557B343D8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C662D-61E8-58EB-C5A3-96CA3EFA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367D0-00CE-0AC1-0035-DAF6A827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CD18-CEB2-5B46-8147-1D5E3E91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8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45010-38D1-4FCF-2B85-8483F6BE9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1E10C-5D85-F84A-4173-FA24ED4EF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E15D8-025D-CFAF-F96E-9B803486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287-E13E-8648-8C2A-6D6557B343D8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BB600-8079-2DD7-C141-C37E7AC9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38BE5-6CCC-3442-A969-CFAAC1FB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CD18-CEB2-5B46-8147-1D5E3E91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58D587-0A7E-73B9-0B69-8080212BF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C06B8-786C-FFCF-E7C5-073B51117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E5365-1A7C-FBD7-AE11-4822A41D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287-E13E-8648-8C2A-6D6557B343D8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76246-F223-CDC3-EC8D-06712A90B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8CF66-104B-77B7-6E66-D33BF4E6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CD18-CEB2-5B46-8147-1D5E3E91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9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75E8-E30B-3414-B4DE-03751076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1B746-305A-6C46-4862-F41832959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66C68-69F9-ED63-B637-6C2093D95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287-E13E-8648-8C2A-6D6557B343D8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FB95B-B46A-3DF3-A650-5DA377CE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E66DA-CC4D-C10D-A625-F3E79093E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CD18-CEB2-5B46-8147-1D5E3E91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2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77DE-2B78-81BA-A1E8-9511D32D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B0567-2AD9-97A7-5D9E-086717B5F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73C42-B898-4D70-2B36-7903C1FF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287-E13E-8648-8C2A-6D6557B343D8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46A72-79B0-F27E-B26C-537479F7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276E2-E921-C46D-8E87-21C8602F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CD18-CEB2-5B46-8147-1D5E3E91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1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5AF7-CACE-A6D4-108F-B697E170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40633-2714-123C-6C29-A87C0AF02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FA827-34DA-95F3-C315-689C4F65C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DFDAB-487D-92AE-F8A7-1B62B486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287-E13E-8648-8C2A-6D6557B343D8}" type="datetimeFigureOut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9DDBE-BE23-CA80-F409-AC9E8D56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62EAA-242E-4047-62EA-1B6449AB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CD18-CEB2-5B46-8147-1D5E3E91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4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C2DA-125E-343F-C530-9BA593FE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1C771-6BB9-D925-0F22-8D33E6580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3986E-B3A5-F024-7225-551F35F41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AC9B6-47F5-8C71-FBA7-FB2BEA03C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DC04C5-792E-A434-56EB-F79CEFAC9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3AF236-F337-BDA5-CC72-EFCC92FF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287-E13E-8648-8C2A-6D6557B343D8}" type="datetimeFigureOut">
              <a:rPr lang="en-US" smtClean="0"/>
              <a:t>8/24/25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BBD3C8-E4F6-ACE0-3EC7-DF4D903C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037CE-2E37-98C5-8FD2-8FA25B17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CD18-CEB2-5B46-8147-1D5E3E91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A925-450E-6481-3649-E3BF9F78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93C15-5D86-270B-42C8-8E7EA770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287-E13E-8648-8C2A-6D6557B343D8}" type="datetimeFigureOut">
              <a:rPr lang="en-US" smtClean="0"/>
              <a:t>8/24/25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40D7D-00AB-2545-F31A-3FE15C7B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8B6A6-7D64-6F04-9290-014234D7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CD18-CEB2-5B46-8147-1D5E3E91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3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DBE83C-BA7E-135F-041B-77C3344C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287-E13E-8648-8C2A-6D6557B343D8}" type="datetimeFigureOut">
              <a:rPr lang="en-US" smtClean="0"/>
              <a:t>8/24/25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18B910-9ABE-710C-4429-00577EDD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6658F-E140-B347-39D1-237B7833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CD18-CEB2-5B46-8147-1D5E3E91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7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B60B-7B0A-80E6-1F8E-B8D00509B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0179D-1BB3-1B31-B19D-8075F6F1D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5A582-E5CB-96A4-0995-0D114E4F1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6AE0D-6382-9020-1D4B-1A67253D7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287-E13E-8648-8C2A-6D6557B343D8}" type="datetimeFigureOut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92A03-714A-277A-9091-B3AE4F73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51C43-E973-FE5F-D3AD-401D5E0C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CD18-CEB2-5B46-8147-1D5E3E91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4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68B6-EA2A-208B-D68F-0855DF84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658A35-5FE7-F13E-88CA-FC9BF2E33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2735D-3D0C-D1CC-864B-6F5DDA168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16DB7-C5EB-5D68-A5BA-458A25AE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287-E13E-8648-8C2A-6D6557B343D8}" type="datetimeFigureOut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1E06C-4F27-5C8A-01D1-B38A458F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442F1-F200-E344-D650-F6F40D22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CD18-CEB2-5B46-8147-1D5E3E91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2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870E7C-AD38-AFF1-E100-7F40FA54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D2DD8-EE15-53BD-FE36-424BAAAB2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3868A-68CC-DAC2-DE49-ED10A5CCB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C3A287-E13E-8648-8C2A-6D6557B343D8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04BA1-8C59-5741-6124-44BBCE5E5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2ED0D-9706-34CA-6474-F09C9907C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13CD18-CEB2-5B46-8147-1D5E3E91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code-qualit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3B7D3-71AE-50DD-2A08-DBECBFD765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DE03F-0A03-75DF-7DB5-43FC3C6779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4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39E96-8846-4C74-8B8F-769063EF5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396" y="4315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&gt;&gt; python3 -m </a:t>
            </a:r>
            <a:r>
              <a:rPr lang="en-US" dirty="0" err="1"/>
              <a:t>venv</a:t>
            </a:r>
            <a:r>
              <a:rPr lang="en-US" dirty="0"/>
              <a:t> .</a:t>
            </a:r>
            <a:r>
              <a:rPr lang="en-US" dirty="0" err="1"/>
              <a:t>venv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&gt;&gt; source .</a:t>
            </a:r>
            <a:r>
              <a:rPr lang="en-US" dirty="0" err="1"/>
              <a:t>venv</a:t>
            </a:r>
            <a:r>
              <a:rPr lang="en-US" dirty="0"/>
              <a:t>/bin/activate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 pip3 install </a:t>
            </a:r>
            <a:r>
              <a:rPr lang="en-US" dirty="0" err="1"/>
              <a:t>opencv_python</a:t>
            </a:r>
            <a:r>
              <a:rPr lang="en-US" dirty="0"/>
              <a:t>==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4.11.0.86</a:t>
            </a:r>
          </a:p>
          <a:p>
            <a:pPr marL="0" indent="0">
              <a:buNone/>
            </a:pP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pip3 install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mediapipe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0.10.21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/>
              <a:t>&gt;&gt;pip3 install </a:t>
            </a:r>
            <a:r>
              <a:rPr lang="en-US" dirty="0" err="1"/>
              <a:t>numpy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&gt;&gt;pip3 install matplotlib</a:t>
            </a:r>
          </a:p>
        </p:txBody>
      </p:sp>
    </p:spTree>
    <p:extLst>
      <p:ext uri="{BB962C8B-B14F-4D97-AF65-F5344CB8AC3E}">
        <p14:creationId xmlns:p14="http://schemas.microsoft.com/office/powerpoint/2010/main" val="293909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3AEA-2FE9-AA12-0E7D-6555814D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F7DFF-5B44-1B7F-6A40-82DC035F8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 pip3 freeze </a:t>
            </a:r>
            <a:r>
              <a:rPr lang="en-US" dirty="0" err="1"/>
              <a:t>requirements.txt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E303CA-B4E1-90F9-2E5D-04C2CE7AAD65}"/>
              </a:ext>
            </a:extLst>
          </p:cNvPr>
          <p:cNvSpPr txBox="1"/>
          <p:nvPr/>
        </p:nvSpPr>
        <p:spPr>
          <a:xfrm>
            <a:off x="2121108" y="2551837"/>
            <a:ext cx="61009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matplotlib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3.10.1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mediapipe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0.10.21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numpy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1.26.4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opencv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contrib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-python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4.11.0.86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opencv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-python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4.11.0.86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pillow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11.2.1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A4AA9-CCD7-6FBD-1A30-1CCF2B8475F3}"/>
              </a:ext>
            </a:extLst>
          </p:cNvPr>
          <p:cNvSpPr txBox="1"/>
          <p:nvPr/>
        </p:nvSpPr>
        <p:spPr>
          <a:xfrm>
            <a:off x="838200" y="5331714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&gt;&gt; pip3 install -r ./</a:t>
            </a:r>
            <a:r>
              <a:rPr lang="en-US" dirty="0" err="1"/>
              <a:t>requirements.txt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7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2142-7BD1-73DE-ACDF-BC59E4E3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82F76-830E-6B5E-D202-FC577857B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https://realpython.com/python-code-quality/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DhUpxWjOhME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5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0A56-E221-4497-6697-34E0A1E6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D886-FB36-CAA6-1051-450694380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Best practices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Separate tests from library code</a:t>
            </a:r>
          </a:p>
          <a:p>
            <a:pPr lvl="1"/>
            <a:r>
              <a:rPr lang="en-US" dirty="0" err="1"/>
              <a:t>Sepeate</a:t>
            </a:r>
            <a:r>
              <a:rPr lang="en-US" dirty="0"/>
              <a:t> file </a:t>
            </a:r>
            <a:r>
              <a:rPr lang="en-US" dirty="0" err="1"/>
              <a:t>tests_mycode.py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9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D24FD-D54C-63AA-11B8-8579A45E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02026-22FE-5CFB-0182-9B5B9B53A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pyproject.toml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Setup.py</a:t>
            </a:r>
            <a:endParaRPr lang="en-US" dirty="0"/>
          </a:p>
          <a:p>
            <a:r>
              <a:rPr lang="en-US" dirty="0" err="1"/>
              <a:t>Setup.cfg</a:t>
            </a:r>
            <a:endParaRPr lang="en-US" dirty="0"/>
          </a:p>
          <a:p>
            <a:r>
              <a:rPr lang="en-US" dirty="0" err="1"/>
              <a:t>Requirements.txt</a:t>
            </a:r>
            <a:endParaRPr lang="en-US" dirty="0"/>
          </a:p>
          <a:p>
            <a:endParaRPr lang="en-US" dirty="0"/>
          </a:p>
          <a:p>
            <a:r>
              <a:rPr lang="en-US" dirty="0"/>
              <a:t>Pip3 install –e .</a:t>
            </a:r>
          </a:p>
        </p:txBody>
      </p:sp>
    </p:spTree>
    <p:extLst>
      <p:ext uri="{BB962C8B-B14F-4D97-AF65-F5344CB8AC3E}">
        <p14:creationId xmlns:p14="http://schemas.microsoft.com/office/powerpoint/2010/main" val="189237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1DDA-E81F-6896-9B5F-37DAB696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FD696-779E-5ED4-54CE-21AC67250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Pytest</a:t>
            </a:r>
          </a:p>
          <a:p>
            <a:endParaRPr lang="en-US" dirty="0"/>
          </a:p>
          <a:p>
            <a:r>
              <a:rPr lang="en-US" dirty="0" err="1"/>
              <a:t>Mypy</a:t>
            </a:r>
            <a:endParaRPr lang="en-US" dirty="0"/>
          </a:p>
          <a:p>
            <a:endParaRPr lang="en-US" dirty="0"/>
          </a:p>
          <a:p>
            <a:r>
              <a:rPr lang="en-US"/>
              <a:t>Flake8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9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Setup of project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Huppert, Theodore J</dc:creator>
  <cp:lastModifiedBy>Huppert, Theodore J</cp:lastModifiedBy>
  <cp:revision>1</cp:revision>
  <dcterms:created xsi:type="dcterms:W3CDTF">2025-08-24T19:34:34Z</dcterms:created>
  <dcterms:modified xsi:type="dcterms:W3CDTF">2025-08-24T19:35:08Z</dcterms:modified>
</cp:coreProperties>
</file>