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80" r:id="rId3"/>
    <p:sldId id="283" r:id="rId4"/>
    <p:sldId id="284" r:id="rId5"/>
    <p:sldId id="279" r:id="rId6"/>
    <p:sldId id="281" r:id="rId7"/>
    <p:sldId id="282" r:id="rId8"/>
    <p:sldId id="259" r:id="rId9"/>
    <p:sldId id="267" r:id="rId10"/>
    <p:sldId id="271" r:id="rId11"/>
    <p:sldId id="270" r:id="rId12"/>
    <p:sldId id="269" r:id="rId13"/>
    <p:sldId id="268" r:id="rId14"/>
    <p:sldId id="264" r:id="rId15"/>
    <p:sldId id="274" r:id="rId16"/>
    <p:sldId id="275" r:id="rId17"/>
    <p:sldId id="276" r:id="rId18"/>
    <p:sldId id="273" r:id="rId19"/>
    <p:sldId id="277" r:id="rId20"/>
    <p:sldId id="278" r:id="rId21"/>
    <p:sldId id="285" r:id="rId22"/>
    <p:sldId id="288" r:id="rId23"/>
    <p:sldId id="28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807"/>
  </p:normalViewPr>
  <p:slideViewPr>
    <p:cSldViewPr snapToGrid="0">
      <p:cViewPr>
        <p:scale>
          <a:sx n="65" d="100"/>
          <a:sy n="65" d="100"/>
        </p:scale>
        <p:origin x="64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50" name="Rectangle 1744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Hub - manosriram/Huffman-Compression: Huffman Coding Algorithm for Data- Compression.">
            <a:extLst>
              <a:ext uri="{FF2B5EF4-FFF2-40B4-BE49-F238E27FC236}">
                <a16:creationId xmlns:a16="http://schemas.microsoft.com/office/drawing/2014/main" id="{5E94D547-1429-2335-07D9-4E035278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3" r="2" b="11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52" name="Rectangle 1745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b="1" dirty="0">
                <a:ln w="22225">
                  <a:noFill/>
                  <a:miter lim="800000"/>
                </a:ln>
                <a:solidFill>
                  <a:schemeClr val="bg1"/>
                </a:solidFill>
              </a:rPr>
              <a:t>Lecture 20</a:t>
            </a:r>
            <a:br>
              <a:rPr lang="en-US" sz="3700" b="1" dirty="0">
                <a:ln w="22225">
                  <a:noFill/>
                  <a:miter lim="800000"/>
                </a:ln>
                <a:solidFill>
                  <a:schemeClr val="bg1"/>
                </a:solidFill>
              </a:rPr>
            </a:br>
            <a:br>
              <a:rPr lang="en-US" sz="3700" b="1" dirty="0">
                <a:ln w="22225">
                  <a:noFill/>
                  <a:miter lim="800000"/>
                </a:ln>
                <a:solidFill>
                  <a:schemeClr val="bg1"/>
                </a:solidFill>
              </a:rPr>
            </a:br>
            <a:r>
              <a:rPr lang="en-US" sz="3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Compression</a:t>
            </a:r>
            <a:br>
              <a:rPr lang="en-US" sz="3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br>
              <a:rPr lang="en-US" sz="3700" dirty="0">
                <a:ln w="22225">
                  <a:noFill/>
                  <a:miter lim="800000"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700" dirty="0">
              <a:ln w="22225">
                <a:noFill/>
                <a:miter lim="800000"/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ECE 1390/2390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454" name="Rectangle 174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56" name="Rectangle 174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392D-A802-7C6E-30EC-7251A59E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2F983E-252F-66A6-CA63-A55E60AE308C}"/>
              </a:ext>
            </a:extLst>
          </p:cNvPr>
          <p:cNvSpPr txBox="1"/>
          <p:nvPr/>
        </p:nvSpPr>
        <p:spPr>
          <a:xfrm>
            <a:off x="268575" y="107325"/>
            <a:ext cx="129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  <a:p>
            <a:r>
              <a:rPr lang="en-US" sz="1800" dirty="0"/>
              <a:t>I:     1</a:t>
            </a:r>
          </a:p>
          <a:p>
            <a:r>
              <a:rPr lang="en-US" sz="1800" dirty="0"/>
              <a:t>R:  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ABC12-B916-5D27-E824-5AB17BB16FAA}"/>
              </a:ext>
            </a:extLst>
          </p:cNvPr>
          <p:cNvSpPr txBox="1"/>
          <p:nvPr/>
        </p:nvSpPr>
        <p:spPr>
          <a:xfrm>
            <a:off x="5910678" y="3369757"/>
            <a:ext cx="3144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IR=2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682F4-2A64-230C-235B-D1DA2176129A}"/>
              </a:ext>
            </a:extLst>
          </p:cNvPr>
          <p:cNvSpPr txBox="1"/>
          <p:nvPr/>
        </p:nvSpPr>
        <p:spPr>
          <a:xfrm>
            <a:off x="5649684" y="5137518"/>
            <a:ext cx="1614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I=1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59367-A418-0D24-6442-45F44F40A80F}"/>
              </a:ext>
            </a:extLst>
          </p:cNvPr>
          <p:cNvSpPr txBox="1"/>
          <p:nvPr/>
        </p:nvSpPr>
        <p:spPr>
          <a:xfrm>
            <a:off x="7987020" y="5095162"/>
            <a:ext cx="1614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R=1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F487DE-B60A-3EA5-C715-F21C8A8547D0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457019" y="4077643"/>
            <a:ext cx="1025995" cy="1059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41DE4-5609-FC64-249B-19B81FBD6F8A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7483014" y="4077643"/>
            <a:ext cx="1311341" cy="10175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0185DD-0820-0CE0-E2C3-21BECA250E23}"/>
              </a:ext>
            </a:extLst>
          </p:cNvPr>
          <p:cNvSpPr txBox="1"/>
          <p:nvPr/>
        </p:nvSpPr>
        <p:spPr>
          <a:xfrm>
            <a:off x="2590311" y="245824"/>
            <a:ext cx="1299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IR: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1D5F2F0-01BD-8E1A-0956-C5690E07A75B}"/>
              </a:ext>
            </a:extLst>
          </p:cNvPr>
          <p:cNvSpPr/>
          <p:nvPr/>
        </p:nvSpPr>
        <p:spPr>
          <a:xfrm>
            <a:off x="1257871" y="2087217"/>
            <a:ext cx="821146" cy="36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A201219-A4FD-BC1E-AE9A-5934105075B6}"/>
              </a:ext>
            </a:extLst>
          </p:cNvPr>
          <p:cNvSpPr/>
          <p:nvPr/>
        </p:nvSpPr>
        <p:spPr>
          <a:xfrm>
            <a:off x="954157" y="3429000"/>
            <a:ext cx="403702" cy="5101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8782-964B-24CE-DB56-060F1F334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776EB-D035-3198-F39C-8309100159D8}"/>
              </a:ext>
            </a:extLst>
          </p:cNvPr>
          <p:cNvSpPr txBox="1"/>
          <p:nvPr/>
        </p:nvSpPr>
        <p:spPr>
          <a:xfrm>
            <a:off x="268575" y="107325"/>
            <a:ext cx="129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  <a:p>
            <a:r>
              <a:rPr lang="en-US" sz="1800" dirty="0"/>
              <a:t>I:     1</a:t>
            </a:r>
          </a:p>
          <a:p>
            <a:r>
              <a:rPr lang="en-US" sz="1800" dirty="0"/>
              <a:t>R:   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20CA2-FA7D-04E7-5A23-46A8A750FB5D}"/>
              </a:ext>
            </a:extLst>
          </p:cNvPr>
          <p:cNvSpPr txBox="1"/>
          <p:nvPr/>
        </p:nvSpPr>
        <p:spPr>
          <a:xfrm>
            <a:off x="1357859" y="107325"/>
            <a:ext cx="1299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564008-8D58-E32C-0D94-75ED50380C05}"/>
              </a:ext>
            </a:extLst>
          </p:cNvPr>
          <p:cNvSpPr txBox="1"/>
          <p:nvPr/>
        </p:nvSpPr>
        <p:spPr>
          <a:xfrm>
            <a:off x="3516522" y="107325"/>
            <a:ext cx="1299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IR: 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LF: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CH: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WA: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3F6AEE83-E30C-80CC-BC75-EB505E9274F3}"/>
              </a:ext>
            </a:extLst>
          </p:cNvPr>
          <p:cNvSpPr/>
          <p:nvPr/>
        </p:nvSpPr>
        <p:spPr>
          <a:xfrm>
            <a:off x="2246434" y="1472106"/>
            <a:ext cx="821146" cy="36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B2E6BCF-4B39-F941-5254-C05F52D0BB41}"/>
              </a:ext>
            </a:extLst>
          </p:cNvPr>
          <p:cNvSpPr/>
          <p:nvPr/>
        </p:nvSpPr>
        <p:spPr>
          <a:xfrm>
            <a:off x="1953339" y="3173928"/>
            <a:ext cx="403702" cy="5101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D6CA27-0A5C-1ED2-9901-615B57EA66CD}"/>
              </a:ext>
            </a:extLst>
          </p:cNvPr>
          <p:cNvSpPr/>
          <p:nvPr/>
        </p:nvSpPr>
        <p:spPr>
          <a:xfrm>
            <a:off x="1910514" y="2641857"/>
            <a:ext cx="403702" cy="5101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370B5B4-9B10-2E8E-85A6-340095B09D7E}"/>
              </a:ext>
            </a:extLst>
          </p:cNvPr>
          <p:cNvSpPr/>
          <p:nvPr/>
        </p:nvSpPr>
        <p:spPr>
          <a:xfrm>
            <a:off x="1910514" y="2120750"/>
            <a:ext cx="403702" cy="5101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E413619-9F75-46F7-8A30-06B6CA92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6" y="4077643"/>
            <a:ext cx="7792278" cy="18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04F7-291C-2013-47BA-5A689C560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25E402-79AB-F41B-8E7E-9D9C2228B6CC}"/>
              </a:ext>
            </a:extLst>
          </p:cNvPr>
          <p:cNvSpPr txBox="1"/>
          <p:nvPr/>
        </p:nvSpPr>
        <p:spPr>
          <a:xfrm>
            <a:off x="10786728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419DC-70D0-09FD-9F94-2D6B11BDCF0B}"/>
              </a:ext>
            </a:extLst>
          </p:cNvPr>
          <p:cNvSpPr txBox="1"/>
          <p:nvPr/>
        </p:nvSpPr>
        <p:spPr>
          <a:xfrm>
            <a:off x="10819207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A9FE8-1FB6-C406-DE48-69F5330BCD08}"/>
              </a:ext>
            </a:extLst>
          </p:cNvPr>
          <p:cNvSpPr txBox="1"/>
          <p:nvPr/>
        </p:nvSpPr>
        <p:spPr>
          <a:xfrm>
            <a:off x="11544740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EAC67B-BBFC-3327-80CB-DE52F92F4CB9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11152739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20850-6883-49CE-E581-4C5E0F3892C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436302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4A715D-96C0-A6DB-DD06-E186F7DE21A5}"/>
              </a:ext>
            </a:extLst>
          </p:cNvPr>
          <p:cNvSpPr txBox="1"/>
          <p:nvPr/>
        </p:nvSpPr>
        <p:spPr>
          <a:xfrm>
            <a:off x="9356411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2A0BE-815D-82C5-4CF6-BA3E70A0DC9F}"/>
              </a:ext>
            </a:extLst>
          </p:cNvPr>
          <p:cNvSpPr txBox="1"/>
          <p:nvPr/>
        </p:nvSpPr>
        <p:spPr>
          <a:xfrm>
            <a:off x="9388890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3F751-AB75-4DB6-8948-F6657AA199B8}"/>
              </a:ext>
            </a:extLst>
          </p:cNvPr>
          <p:cNvSpPr txBox="1"/>
          <p:nvPr/>
        </p:nvSpPr>
        <p:spPr>
          <a:xfrm>
            <a:off x="10055953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1FE9D-436A-C7DE-3C94-5EC6F31D148A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9722422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EF9C17-6690-F598-D9A1-61C03D8B6C6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0005985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8C9B61-0E78-BC50-6337-5A2109834871}"/>
              </a:ext>
            </a:extLst>
          </p:cNvPr>
          <p:cNvSpPr txBox="1"/>
          <p:nvPr/>
        </p:nvSpPr>
        <p:spPr>
          <a:xfrm>
            <a:off x="7956077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2BC8A-DF7C-1277-3686-BFCFBA0F6D1C}"/>
              </a:ext>
            </a:extLst>
          </p:cNvPr>
          <p:cNvSpPr txBox="1"/>
          <p:nvPr/>
        </p:nvSpPr>
        <p:spPr>
          <a:xfrm>
            <a:off x="7988556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B18EE-D762-DEAF-673F-BD2618681DE5}"/>
              </a:ext>
            </a:extLst>
          </p:cNvPr>
          <p:cNvSpPr txBox="1"/>
          <p:nvPr/>
        </p:nvSpPr>
        <p:spPr>
          <a:xfrm>
            <a:off x="8655619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H-1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6C67C4-5EEE-2D46-F1F6-2CF3A8E9567F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8322088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0A7F08-6133-1EEB-FD5E-1E83A19B2A1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05651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1A96E9-A68C-0A9C-D377-0919CC8B114B}"/>
              </a:ext>
            </a:extLst>
          </p:cNvPr>
          <p:cNvSpPr txBox="1"/>
          <p:nvPr/>
        </p:nvSpPr>
        <p:spPr>
          <a:xfrm>
            <a:off x="6448940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97FC91-6505-ED8B-EB01-53DDC61E6FCD}"/>
              </a:ext>
            </a:extLst>
          </p:cNvPr>
          <p:cNvSpPr txBox="1"/>
          <p:nvPr/>
        </p:nvSpPr>
        <p:spPr>
          <a:xfrm>
            <a:off x="6481419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B6710-3E93-6BF7-46FF-7F499B50A190}"/>
              </a:ext>
            </a:extLst>
          </p:cNvPr>
          <p:cNvSpPr txBox="1"/>
          <p:nvPr/>
        </p:nvSpPr>
        <p:spPr>
          <a:xfrm>
            <a:off x="7148482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A-1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EC3152-36A4-8C93-1DC3-E75EF2E028AB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6814951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E7D0BB-A757-7928-44A0-E5B3D71F7859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098514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65A4F9-6B21-F9C8-57F3-99940D49E817}"/>
              </a:ext>
            </a:extLst>
          </p:cNvPr>
          <p:cNvSpPr txBox="1"/>
          <p:nvPr/>
        </p:nvSpPr>
        <p:spPr>
          <a:xfrm>
            <a:off x="3194153" y="107325"/>
            <a:ext cx="1299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C1CB0-E866-C0BB-88EE-06C70A41C471}"/>
              </a:ext>
            </a:extLst>
          </p:cNvPr>
          <p:cNvSpPr txBox="1"/>
          <p:nvPr/>
        </p:nvSpPr>
        <p:spPr>
          <a:xfrm>
            <a:off x="10005985" y="502569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LFIR-4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4806FF-A1C6-F71A-5641-DC0E3C8C0421}"/>
              </a:ext>
            </a:extLst>
          </p:cNvPr>
          <p:cNvCxnSpPr>
            <a:cxnSpLocks/>
            <a:stCxn id="5" idx="0"/>
            <a:endCxn id="28" idx="2"/>
          </p:cNvCxnSpPr>
          <p:nvPr/>
        </p:nvCxnSpPr>
        <p:spPr>
          <a:xfrm flipV="1">
            <a:off x="10005985" y="5395023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D373FF-C3FE-F840-6C68-01543B83C233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10655559" y="5395023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907A23-83ED-1684-DC8E-46975A20319C}"/>
              </a:ext>
            </a:extLst>
          </p:cNvPr>
          <p:cNvSpPr txBox="1"/>
          <p:nvPr/>
        </p:nvSpPr>
        <p:spPr>
          <a:xfrm>
            <a:off x="7098514" y="4968739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WACH-4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FE10DE-A51F-02B7-8410-39722368844E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098514" y="5338071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9B320B-AF86-FC43-20DE-0EFD06C2554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748088" y="5338071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F50B16-2D32-7DF2-EDAA-4963C5881238}"/>
              </a:ext>
            </a:extLst>
          </p:cNvPr>
          <p:cNvSpPr txBox="1"/>
          <p:nvPr/>
        </p:nvSpPr>
        <p:spPr>
          <a:xfrm>
            <a:off x="268575" y="107325"/>
            <a:ext cx="129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  <a:p>
            <a:r>
              <a:rPr lang="en-US" sz="1800" dirty="0"/>
              <a:t>I:     1</a:t>
            </a:r>
          </a:p>
          <a:p>
            <a:r>
              <a:rPr lang="en-US" sz="1800" dirty="0"/>
              <a:t>R:   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4A9BF-5993-7D25-2897-8C662AA650FF}"/>
              </a:ext>
            </a:extLst>
          </p:cNvPr>
          <p:cNvSpPr txBox="1"/>
          <p:nvPr/>
        </p:nvSpPr>
        <p:spPr>
          <a:xfrm>
            <a:off x="1357859" y="107325"/>
            <a:ext cx="1299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0442C-6C31-D6C0-D3C3-212FFCDD49BC}"/>
              </a:ext>
            </a:extLst>
          </p:cNvPr>
          <p:cNvSpPr txBox="1"/>
          <p:nvPr/>
        </p:nvSpPr>
        <p:spPr>
          <a:xfrm>
            <a:off x="2303948" y="107325"/>
            <a:ext cx="1299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LF:   </a:t>
            </a:r>
            <a:r>
              <a:rPr lang="en-US" dirty="0"/>
              <a:t>2</a:t>
            </a:r>
            <a:endParaRPr lang="en-US" sz="1800" dirty="0"/>
          </a:p>
          <a:p>
            <a:r>
              <a:rPr lang="en-US" sz="1800" dirty="0"/>
              <a:t>CH: 2</a:t>
            </a:r>
          </a:p>
          <a:p>
            <a:r>
              <a:rPr lang="en-US" sz="1800" dirty="0"/>
              <a:t>WA: </a:t>
            </a:r>
            <a:r>
              <a:rPr lang="en-US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38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B9972-042E-28F4-3919-4B52C802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29849-395A-5323-DD7A-2E088264E96D}"/>
              </a:ext>
            </a:extLst>
          </p:cNvPr>
          <p:cNvSpPr txBox="1"/>
          <p:nvPr/>
        </p:nvSpPr>
        <p:spPr>
          <a:xfrm>
            <a:off x="10786728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44AD5-F1B8-395B-AA88-B8EFC0845668}"/>
              </a:ext>
            </a:extLst>
          </p:cNvPr>
          <p:cNvSpPr txBox="1"/>
          <p:nvPr/>
        </p:nvSpPr>
        <p:spPr>
          <a:xfrm>
            <a:off x="10819207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3183A-3B99-24CE-B65C-0C4FABEBA0FD}"/>
              </a:ext>
            </a:extLst>
          </p:cNvPr>
          <p:cNvSpPr txBox="1"/>
          <p:nvPr/>
        </p:nvSpPr>
        <p:spPr>
          <a:xfrm>
            <a:off x="11544740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DDF71-C1D3-46B0-696B-ECD4FAD92B59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11152739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5BE1BC-4FD8-DBB7-7B4C-680D452A93F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436302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BA2130-F6EB-F90D-6EB3-D24271C88F04}"/>
              </a:ext>
            </a:extLst>
          </p:cNvPr>
          <p:cNvSpPr txBox="1"/>
          <p:nvPr/>
        </p:nvSpPr>
        <p:spPr>
          <a:xfrm>
            <a:off x="9356411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DE680-9951-ED67-311B-FAC5C48BAD00}"/>
              </a:ext>
            </a:extLst>
          </p:cNvPr>
          <p:cNvSpPr txBox="1"/>
          <p:nvPr/>
        </p:nvSpPr>
        <p:spPr>
          <a:xfrm>
            <a:off x="9388890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6423A-2887-4EB4-9814-A88205CA926D}"/>
              </a:ext>
            </a:extLst>
          </p:cNvPr>
          <p:cNvSpPr txBox="1"/>
          <p:nvPr/>
        </p:nvSpPr>
        <p:spPr>
          <a:xfrm>
            <a:off x="10055953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3971EE-5AC7-9710-2F1C-D7D37B3A61D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9722422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D9D03-E0B0-D1DC-930D-D1B3B90D707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0005985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B58154-98FD-8802-CC16-A090D2776D7D}"/>
              </a:ext>
            </a:extLst>
          </p:cNvPr>
          <p:cNvSpPr txBox="1"/>
          <p:nvPr/>
        </p:nvSpPr>
        <p:spPr>
          <a:xfrm>
            <a:off x="7956077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B1308-54E4-CC9C-06AF-DF6490D4183A}"/>
              </a:ext>
            </a:extLst>
          </p:cNvPr>
          <p:cNvSpPr txBox="1"/>
          <p:nvPr/>
        </p:nvSpPr>
        <p:spPr>
          <a:xfrm>
            <a:off x="7988556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A549A-C7C3-6530-244B-51F567085E4F}"/>
              </a:ext>
            </a:extLst>
          </p:cNvPr>
          <p:cNvSpPr txBox="1"/>
          <p:nvPr/>
        </p:nvSpPr>
        <p:spPr>
          <a:xfrm>
            <a:off x="8655619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H-1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0DC4CD-5566-5D27-2EFA-B16DD79077D1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8322088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78D73-081F-7637-8ACA-9CA741AE6453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05651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6BFF7B-F4E6-8BCD-7D03-417554434E11}"/>
              </a:ext>
            </a:extLst>
          </p:cNvPr>
          <p:cNvSpPr txBox="1"/>
          <p:nvPr/>
        </p:nvSpPr>
        <p:spPr>
          <a:xfrm>
            <a:off x="6448940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30D712-A29C-0C42-1B26-8E73AED00084}"/>
              </a:ext>
            </a:extLst>
          </p:cNvPr>
          <p:cNvSpPr txBox="1"/>
          <p:nvPr/>
        </p:nvSpPr>
        <p:spPr>
          <a:xfrm>
            <a:off x="6481419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D28D37-6931-5F87-CE8B-B27A76D7E467}"/>
              </a:ext>
            </a:extLst>
          </p:cNvPr>
          <p:cNvSpPr txBox="1"/>
          <p:nvPr/>
        </p:nvSpPr>
        <p:spPr>
          <a:xfrm>
            <a:off x="7148482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A-1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3D1A4B-CF58-B691-E076-C9DE9946F14E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6814951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3EEA0F-010D-1B66-9E50-066190F83DAB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098514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E1EC92-7B06-3789-FF37-D1898D0FC834}"/>
              </a:ext>
            </a:extLst>
          </p:cNvPr>
          <p:cNvSpPr txBox="1"/>
          <p:nvPr/>
        </p:nvSpPr>
        <p:spPr>
          <a:xfrm>
            <a:off x="10005985" y="502569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LFIR-4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7AAAAE-9CEF-7638-21B5-876DFBE41877}"/>
              </a:ext>
            </a:extLst>
          </p:cNvPr>
          <p:cNvCxnSpPr>
            <a:cxnSpLocks/>
            <a:stCxn id="5" idx="0"/>
            <a:endCxn id="28" idx="2"/>
          </p:cNvCxnSpPr>
          <p:nvPr/>
        </p:nvCxnSpPr>
        <p:spPr>
          <a:xfrm flipV="1">
            <a:off x="10005985" y="5395023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2CA7F0-7B54-3855-9590-6549EEE080C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10655559" y="5395023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E765C9-361A-EA97-8BA9-2686BC0A136C}"/>
              </a:ext>
            </a:extLst>
          </p:cNvPr>
          <p:cNvSpPr txBox="1"/>
          <p:nvPr/>
        </p:nvSpPr>
        <p:spPr>
          <a:xfrm>
            <a:off x="7098514" y="4968739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WACH-4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914875-CD11-68E5-C90C-54C1D80D1E37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098514" y="5338071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20C5E1-9738-C60F-6105-46C1F31F601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748088" y="5338071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C9C68C-A42E-DB24-827F-AFFB7FFF0DCD}"/>
              </a:ext>
            </a:extLst>
          </p:cNvPr>
          <p:cNvSpPr txBox="1"/>
          <p:nvPr/>
        </p:nvSpPr>
        <p:spPr>
          <a:xfrm>
            <a:off x="1295592" y="482976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GE-5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05FCFA-ABA4-8A58-E801-41E4B7D8B6FA}"/>
              </a:ext>
            </a:extLst>
          </p:cNvPr>
          <p:cNvSpPr txBox="1"/>
          <p:nvPr/>
        </p:nvSpPr>
        <p:spPr>
          <a:xfrm>
            <a:off x="1299850" y="5738650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G-2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0E1BF-07AB-EFD3-9EA6-E9C9F8103A33}"/>
              </a:ext>
            </a:extLst>
          </p:cNvPr>
          <p:cNvSpPr txBox="1"/>
          <p:nvPr/>
        </p:nvSpPr>
        <p:spPr>
          <a:xfrm>
            <a:off x="2084802" y="5743932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51FC7F-682B-E474-994D-FB1B20EAA2CF}"/>
              </a:ext>
            </a:extLst>
          </p:cNvPr>
          <p:cNvCxnSpPr>
            <a:stCxn id="37" idx="0"/>
            <a:endCxn id="36" idx="2"/>
          </p:cNvCxnSpPr>
          <p:nvPr/>
        </p:nvCxnSpPr>
        <p:spPr>
          <a:xfrm flipV="1">
            <a:off x="1633382" y="5199093"/>
            <a:ext cx="311784" cy="53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F46655-D6AC-0B5C-1B88-36856A0F9304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1945166" y="5199093"/>
            <a:ext cx="473168" cy="544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2BB893-A1C5-23CF-21EC-06FF82859F65}"/>
              </a:ext>
            </a:extLst>
          </p:cNvPr>
          <p:cNvSpPr txBox="1"/>
          <p:nvPr/>
        </p:nvSpPr>
        <p:spPr>
          <a:xfrm>
            <a:off x="4339321" y="116716"/>
            <a:ext cx="12991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NO:  </a:t>
            </a:r>
            <a:r>
              <a:rPr lang="en-US" dirty="0"/>
              <a:t>8</a:t>
            </a:r>
            <a:r>
              <a:rPr lang="en-US" sz="1800" dirty="0"/>
              <a:t> 	</a:t>
            </a:r>
          </a:p>
          <a:p>
            <a:r>
              <a:rPr lang="en-US" dirty="0"/>
              <a:t>S</a:t>
            </a:r>
            <a:r>
              <a:rPr lang="en-US" sz="1800" dirty="0"/>
              <a:t>_:  </a:t>
            </a:r>
            <a:r>
              <a:rPr lang="en-US" dirty="0"/>
              <a:t>6</a:t>
            </a:r>
            <a:r>
              <a:rPr lang="en-US" sz="1800" dirty="0"/>
              <a:t> </a:t>
            </a:r>
          </a:p>
          <a:p>
            <a:r>
              <a:rPr lang="en-US" sz="1800" dirty="0"/>
              <a:t>GE:5 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3391BE-8AAA-5DFF-966F-EC2841DEA699}"/>
              </a:ext>
            </a:extLst>
          </p:cNvPr>
          <p:cNvSpPr txBox="1"/>
          <p:nvPr/>
        </p:nvSpPr>
        <p:spPr>
          <a:xfrm>
            <a:off x="3061283" y="4888292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S_-6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8C0E05-4D7D-0068-8B20-C704F7326EB1}"/>
              </a:ext>
            </a:extLst>
          </p:cNvPr>
          <p:cNvSpPr txBox="1"/>
          <p:nvPr/>
        </p:nvSpPr>
        <p:spPr>
          <a:xfrm>
            <a:off x="3065541" y="5797181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S-3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CF3D71-6D42-70C2-6A07-F1CC9FEDDB0B}"/>
              </a:ext>
            </a:extLst>
          </p:cNvPr>
          <p:cNvSpPr txBox="1"/>
          <p:nvPr/>
        </p:nvSpPr>
        <p:spPr>
          <a:xfrm>
            <a:off x="3732604" y="5782889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_-3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74772-2260-3F34-561A-0ADBFFD4DB5E}"/>
              </a:ext>
            </a:extLst>
          </p:cNvPr>
          <p:cNvCxnSpPr>
            <a:stCxn id="43" idx="0"/>
            <a:endCxn id="42" idx="2"/>
          </p:cNvCxnSpPr>
          <p:nvPr/>
        </p:nvCxnSpPr>
        <p:spPr>
          <a:xfrm flipV="1">
            <a:off x="3399073" y="5257624"/>
            <a:ext cx="311784" cy="53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D551C-3AEC-ED6D-67E6-27950AF8FBE2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>
            <a:off x="3710857" y="5257624"/>
            <a:ext cx="355279" cy="525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BB2FC0B-9C95-CA74-8908-79A1393069D2}"/>
              </a:ext>
            </a:extLst>
          </p:cNvPr>
          <p:cNvSpPr txBox="1"/>
          <p:nvPr/>
        </p:nvSpPr>
        <p:spPr>
          <a:xfrm>
            <a:off x="4619309" y="5805431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B2D36-187A-2CAF-DB4E-074BC6A26A97}"/>
              </a:ext>
            </a:extLst>
          </p:cNvPr>
          <p:cNvSpPr txBox="1"/>
          <p:nvPr/>
        </p:nvSpPr>
        <p:spPr>
          <a:xfrm>
            <a:off x="5467291" y="5811584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O-4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4C42E-22C7-5768-B455-3FB5425981F5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4952841" y="5266572"/>
            <a:ext cx="394954" cy="538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81AEF3-E0DF-1132-6CCE-9CC157941224}"/>
              </a:ext>
            </a:extLst>
          </p:cNvPr>
          <p:cNvCxnSpPr>
            <a:cxnSpLocks/>
            <a:stCxn id="51" idx="2"/>
            <a:endCxn id="48" idx="0"/>
          </p:cNvCxnSpPr>
          <p:nvPr/>
        </p:nvCxnSpPr>
        <p:spPr>
          <a:xfrm>
            <a:off x="5347795" y="5266572"/>
            <a:ext cx="453028" cy="545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0EDC71-3103-B09C-BCA8-5A01B1B241B4}"/>
              </a:ext>
            </a:extLst>
          </p:cNvPr>
          <p:cNvSpPr txBox="1"/>
          <p:nvPr/>
        </p:nvSpPr>
        <p:spPr>
          <a:xfrm>
            <a:off x="4698221" y="4897240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NO-8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41A05-63EF-EB04-C615-7993F79073F2}"/>
              </a:ext>
            </a:extLst>
          </p:cNvPr>
          <p:cNvSpPr txBox="1"/>
          <p:nvPr/>
        </p:nvSpPr>
        <p:spPr>
          <a:xfrm>
            <a:off x="3194153" y="107325"/>
            <a:ext cx="1299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EFD90-A3F0-8E4C-9C52-C4EB4904AD55}"/>
              </a:ext>
            </a:extLst>
          </p:cNvPr>
          <p:cNvSpPr txBox="1"/>
          <p:nvPr/>
        </p:nvSpPr>
        <p:spPr>
          <a:xfrm>
            <a:off x="268575" y="107325"/>
            <a:ext cx="129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  <a:p>
            <a:r>
              <a:rPr lang="en-US" sz="1800" dirty="0"/>
              <a:t>I:     1</a:t>
            </a:r>
          </a:p>
          <a:p>
            <a:r>
              <a:rPr lang="en-US" sz="1800" dirty="0"/>
              <a:t>R: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5368FA-ED7B-596A-820D-72DE631C74BE}"/>
              </a:ext>
            </a:extLst>
          </p:cNvPr>
          <p:cNvSpPr txBox="1"/>
          <p:nvPr/>
        </p:nvSpPr>
        <p:spPr>
          <a:xfrm>
            <a:off x="1357859" y="107325"/>
            <a:ext cx="1299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81386A-F785-9363-C1EC-22C14C8A1D2D}"/>
              </a:ext>
            </a:extLst>
          </p:cNvPr>
          <p:cNvSpPr txBox="1"/>
          <p:nvPr/>
        </p:nvSpPr>
        <p:spPr>
          <a:xfrm>
            <a:off x="2303948" y="107325"/>
            <a:ext cx="1299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LF:   </a:t>
            </a:r>
            <a:r>
              <a:rPr lang="en-US" dirty="0"/>
              <a:t>2</a:t>
            </a:r>
            <a:endParaRPr lang="en-US" sz="1800" dirty="0"/>
          </a:p>
          <a:p>
            <a:r>
              <a:rPr lang="en-US" sz="1800" dirty="0"/>
              <a:t>CH: 2</a:t>
            </a:r>
          </a:p>
          <a:p>
            <a:r>
              <a:rPr lang="en-US" sz="1800" dirty="0"/>
              <a:t>WA: </a:t>
            </a:r>
            <a:r>
              <a:rPr lang="en-US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992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DF6A7-BCC2-7AF9-0B09-43647DBA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4DF79-CFFC-BAAC-F66D-FE7A3A5AE479}"/>
              </a:ext>
            </a:extLst>
          </p:cNvPr>
          <p:cNvSpPr txBox="1"/>
          <p:nvPr/>
        </p:nvSpPr>
        <p:spPr>
          <a:xfrm>
            <a:off x="10786728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E9887-0B1F-A074-93E9-CF9F25A5ECDC}"/>
              </a:ext>
            </a:extLst>
          </p:cNvPr>
          <p:cNvSpPr txBox="1"/>
          <p:nvPr/>
        </p:nvSpPr>
        <p:spPr>
          <a:xfrm>
            <a:off x="10819207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18EEE-51CF-1AD5-8AAB-1DC587E3CDC3}"/>
              </a:ext>
            </a:extLst>
          </p:cNvPr>
          <p:cNvSpPr txBox="1"/>
          <p:nvPr/>
        </p:nvSpPr>
        <p:spPr>
          <a:xfrm>
            <a:off x="11544740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787E40-0CB7-03B8-59CA-A109740D6CD8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11152739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42BFDD-0D1F-3A6F-CA63-1279C1F2753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436302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73B0C1-FBF1-46CC-2EB1-86531AA529B5}"/>
              </a:ext>
            </a:extLst>
          </p:cNvPr>
          <p:cNvSpPr txBox="1"/>
          <p:nvPr/>
        </p:nvSpPr>
        <p:spPr>
          <a:xfrm>
            <a:off x="9356411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A4574-0B9E-D40A-8421-0F9C7BD26EF1}"/>
              </a:ext>
            </a:extLst>
          </p:cNvPr>
          <p:cNvSpPr txBox="1"/>
          <p:nvPr/>
        </p:nvSpPr>
        <p:spPr>
          <a:xfrm>
            <a:off x="9388890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4B89-84D4-6255-BADD-FE7D1C98B700}"/>
              </a:ext>
            </a:extLst>
          </p:cNvPr>
          <p:cNvSpPr txBox="1"/>
          <p:nvPr/>
        </p:nvSpPr>
        <p:spPr>
          <a:xfrm>
            <a:off x="10055953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FAEA4-A0A3-0703-E7FA-3DD7C76B461A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9722422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D8B06-FB4E-2BE7-3455-DD4C6C4546D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0005985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FE07D3-FC24-305B-9B3A-50334EC08571}"/>
              </a:ext>
            </a:extLst>
          </p:cNvPr>
          <p:cNvSpPr txBox="1"/>
          <p:nvPr/>
        </p:nvSpPr>
        <p:spPr>
          <a:xfrm>
            <a:off x="7956077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6FE55-CB8E-8D02-682D-C014A938845B}"/>
              </a:ext>
            </a:extLst>
          </p:cNvPr>
          <p:cNvSpPr txBox="1"/>
          <p:nvPr/>
        </p:nvSpPr>
        <p:spPr>
          <a:xfrm>
            <a:off x="7988556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ADA52-D3A6-552E-5A5C-B2363C489229}"/>
              </a:ext>
            </a:extLst>
          </p:cNvPr>
          <p:cNvSpPr txBox="1"/>
          <p:nvPr/>
        </p:nvSpPr>
        <p:spPr>
          <a:xfrm>
            <a:off x="8655619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H-1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157734-949B-C47D-9C0C-0F49F69852BD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8322088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9D6F6F-9FCA-0397-ECF2-D02C51DF9050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05651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F8908E-09E9-7377-B15E-4C79948E6E43}"/>
              </a:ext>
            </a:extLst>
          </p:cNvPr>
          <p:cNvSpPr txBox="1"/>
          <p:nvPr/>
        </p:nvSpPr>
        <p:spPr>
          <a:xfrm>
            <a:off x="6448940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EDDBC-5427-46F3-992C-356644976260}"/>
              </a:ext>
            </a:extLst>
          </p:cNvPr>
          <p:cNvSpPr txBox="1"/>
          <p:nvPr/>
        </p:nvSpPr>
        <p:spPr>
          <a:xfrm>
            <a:off x="6481419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571E8-A349-3EFE-CF2B-5FC716A4D721}"/>
              </a:ext>
            </a:extLst>
          </p:cNvPr>
          <p:cNvSpPr txBox="1"/>
          <p:nvPr/>
        </p:nvSpPr>
        <p:spPr>
          <a:xfrm>
            <a:off x="7148482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A-1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06500B-FDCC-EAAC-F1BD-77022E0F6400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6814951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AD08BF-85C6-211A-F1D2-5380E7374D8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098514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4856B6-B8CF-09AE-F9E2-5F1AEC44DB4C}"/>
              </a:ext>
            </a:extLst>
          </p:cNvPr>
          <p:cNvSpPr txBox="1"/>
          <p:nvPr/>
        </p:nvSpPr>
        <p:spPr>
          <a:xfrm>
            <a:off x="10005985" y="502569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LFIR-4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F2638D-379F-9E55-6556-3B53B2198FA2}"/>
              </a:ext>
            </a:extLst>
          </p:cNvPr>
          <p:cNvCxnSpPr>
            <a:cxnSpLocks/>
            <a:stCxn id="5" idx="0"/>
            <a:endCxn id="28" idx="2"/>
          </p:cNvCxnSpPr>
          <p:nvPr/>
        </p:nvCxnSpPr>
        <p:spPr>
          <a:xfrm flipV="1">
            <a:off x="10005985" y="5395023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AF8564-C8F0-52DE-DCFB-8A4756C56958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10655559" y="5395023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C9E13-6457-054F-9199-E110D7C0311E}"/>
              </a:ext>
            </a:extLst>
          </p:cNvPr>
          <p:cNvSpPr txBox="1"/>
          <p:nvPr/>
        </p:nvSpPr>
        <p:spPr>
          <a:xfrm>
            <a:off x="7098514" y="4968739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WACH-4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040E9A-5568-9B79-7F82-70714AE9BC71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098514" y="5338071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47D446-3F45-24F2-4106-3680C3E0E0F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748088" y="5338071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EB6DBB-8E27-1928-B6BE-C300C36E0B27}"/>
              </a:ext>
            </a:extLst>
          </p:cNvPr>
          <p:cNvSpPr txBox="1"/>
          <p:nvPr/>
        </p:nvSpPr>
        <p:spPr>
          <a:xfrm>
            <a:off x="8263633" y="4393464"/>
            <a:ext cx="17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WACHLFIR-8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A4FFE-5496-9080-FBEC-B9123896B333}"/>
              </a:ext>
            </a:extLst>
          </p:cNvPr>
          <p:cNvCxnSpPr>
            <a:cxnSpLocks/>
            <a:stCxn id="33" idx="0"/>
            <a:endCxn id="52" idx="2"/>
          </p:cNvCxnSpPr>
          <p:nvPr/>
        </p:nvCxnSpPr>
        <p:spPr>
          <a:xfrm flipV="1">
            <a:off x="7748088" y="4762796"/>
            <a:ext cx="1411373" cy="205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FC84B7-E090-3233-9A49-8F374299D2BD}"/>
              </a:ext>
            </a:extLst>
          </p:cNvPr>
          <p:cNvCxnSpPr>
            <a:cxnSpLocks/>
            <a:stCxn id="52" idx="2"/>
            <a:endCxn id="28" idx="0"/>
          </p:cNvCxnSpPr>
          <p:nvPr/>
        </p:nvCxnSpPr>
        <p:spPr>
          <a:xfrm>
            <a:off x="9159461" y="4762796"/>
            <a:ext cx="1496098" cy="262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658A19-AA2E-59E5-4B56-2707363415BB}"/>
              </a:ext>
            </a:extLst>
          </p:cNvPr>
          <p:cNvSpPr txBox="1"/>
          <p:nvPr/>
        </p:nvSpPr>
        <p:spPr>
          <a:xfrm>
            <a:off x="5517598" y="126107"/>
            <a:ext cx="1866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sz="1800" dirty="0"/>
              <a:t>O:  8</a:t>
            </a:r>
          </a:p>
          <a:p>
            <a:r>
              <a:rPr lang="en-US" sz="1800" dirty="0"/>
              <a:t>WACHLFIR: 8</a:t>
            </a:r>
            <a:endParaRPr lang="en-US" dirty="0"/>
          </a:p>
          <a:p>
            <a:r>
              <a:rPr lang="en-US" sz="1800" dirty="0"/>
              <a:t>S_:  </a:t>
            </a:r>
            <a:r>
              <a:rPr lang="en-US" dirty="0"/>
              <a:t>6</a:t>
            </a:r>
            <a:r>
              <a:rPr lang="en-US" sz="1800" dirty="0"/>
              <a:t> </a:t>
            </a:r>
          </a:p>
          <a:p>
            <a:r>
              <a:rPr lang="en-US" sz="1800" dirty="0"/>
              <a:t>GE:5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A7A254-8CCF-395C-6A15-E0500557DA09}"/>
              </a:ext>
            </a:extLst>
          </p:cNvPr>
          <p:cNvSpPr txBox="1"/>
          <p:nvPr/>
        </p:nvSpPr>
        <p:spPr>
          <a:xfrm>
            <a:off x="7210883" y="98314"/>
            <a:ext cx="1866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GES_:  11 </a:t>
            </a:r>
          </a:p>
          <a:p>
            <a:r>
              <a:rPr lang="en-US" dirty="0"/>
              <a:t>N</a:t>
            </a:r>
            <a:r>
              <a:rPr lang="en-US" sz="1800" dirty="0"/>
              <a:t>O:  8</a:t>
            </a:r>
          </a:p>
          <a:p>
            <a:r>
              <a:rPr lang="en-US" sz="1800" dirty="0"/>
              <a:t>WACHLFIR: 8</a:t>
            </a:r>
          </a:p>
          <a:p>
            <a:endParaRPr lang="en-US" sz="1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BD4DB2C-9CD5-3C39-14A0-68290083E462}"/>
              </a:ext>
            </a:extLst>
          </p:cNvPr>
          <p:cNvSpPr txBox="1"/>
          <p:nvPr/>
        </p:nvSpPr>
        <p:spPr>
          <a:xfrm>
            <a:off x="4339321" y="116716"/>
            <a:ext cx="12991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NO:  </a:t>
            </a:r>
            <a:r>
              <a:rPr lang="en-US" dirty="0"/>
              <a:t>8</a:t>
            </a:r>
            <a:r>
              <a:rPr lang="en-US" sz="1800" dirty="0"/>
              <a:t> 	</a:t>
            </a:r>
          </a:p>
          <a:p>
            <a:r>
              <a:rPr lang="en-US" dirty="0"/>
              <a:t>S</a:t>
            </a:r>
            <a:r>
              <a:rPr lang="en-US" sz="1800" dirty="0"/>
              <a:t>_:  </a:t>
            </a:r>
            <a:r>
              <a:rPr lang="en-US" dirty="0"/>
              <a:t>6</a:t>
            </a:r>
            <a:r>
              <a:rPr lang="en-US" sz="1800" dirty="0"/>
              <a:t> </a:t>
            </a:r>
          </a:p>
          <a:p>
            <a:r>
              <a:rPr lang="en-US" sz="1800" dirty="0"/>
              <a:t>GE:5 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D82AB08-CD88-4A9D-1DC0-BA70DF6F4512}"/>
              </a:ext>
            </a:extLst>
          </p:cNvPr>
          <p:cNvSpPr txBox="1"/>
          <p:nvPr/>
        </p:nvSpPr>
        <p:spPr>
          <a:xfrm>
            <a:off x="3194153" y="107325"/>
            <a:ext cx="1299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5D89CB-D199-2F7E-08DD-0F1DCDBB7FA2}"/>
              </a:ext>
            </a:extLst>
          </p:cNvPr>
          <p:cNvSpPr txBox="1"/>
          <p:nvPr/>
        </p:nvSpPr>
        <p:spPr>
          <a:xfrm>
            <a:off x="268575" y="107325"/>
            <a:ext cx="129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  <a:p>
            <a:r>
              <a:rPr lang="en-US" sz="1800" dirty="0"/>
              <a:t>I:     1</a:t>
            </a:r>
          </a:p>
          <a:p>
            <a:r>
              <a:rPr lang="en-US" sz="1800" dirty="0"/>
              <a:t>R:  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65030E-B375-F04A-0551-B51BADCC04E6}"/>
              </a:ext>
            </a:extLst>
          </p:cNvPr>
          <p:cNvSpPr txBox="1"/>
          <p:nvPr/>
        </p:nvSpPr>
        <p:spPr>
          <a:xfrm>
            <a:off x="1357859" y="107325"/>
            <a:ext cx="1299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186F9C8-848E-9083-F469-790333B67ED6}"/>
              </a:ext>
            </a:extLst>
          </p:cNvPr>
          <p:cNvSpPr txBox="1"/>
          <p:nvPr/>
        </p:nvSpPr>
        <p:spPr>
          <a:xfrm>
            <a:off x="2303948" y="107325"/>
            <a:ext cx="1299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LF:   </a:t>
            </a:r>
            <a:r>
              <a:rPr lang="en-US" dirty="0"/>
              <a:t>2</a:t>
            </a:r>
            <a:endParaRPr lang="en-US" sz="1800" dirty="0"/>
          </a:p>
          <a:p>
            <a:r>
              <a:rPr lang="en-US" sz="1800" dirty="0"/>
              <a:t>CH: 2</a:t>
            </a:r>
          </a:p>
          <a:p>
            <a:r>
              <a:rPr lang="en-US" sz="1800" dirty="0"/>
              <a:t>WA: </a:t>
            </a:r>
            <a:r>
              <a:rPr lang="en-US" dirty="0"/>
              <a:t>2</a:t>
            </a:r>
            <a:endParaRPr lang="en-US" sz="1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84CDF67-4871-F52E-7934-610D19AC309B}"/>
              </a:ext>
            </a:extLst>
          </p:cNvPr>
          <p:cNvSpPr txBox="1"/>
          <p:nvPr/>
        </p:nvSpPr>
        <p:spPr>
          <a:xfrm>
            <a:off x="1295592" y="482976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GE-5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1A5DAB-01AF-2DC4-EEDC-26DEFE64BA5E}"/>
              </a:ext>
            </a:extLst>
          </p:cNvPr>
          <p:cNvSpPr txBox="1"/>
          <p:nvPr/>
        </p:nvSpPr>
        <p:spPr>
          <a:xfrm>
            <a:off x="1299850" y="5738650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G-2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2A3023-F241-E3DB-6933-7DC8EFB93742}"/>
              </a:ext>
            </a:extLst>
          </p:cNvPr>
          <p:cNvSpPr txBox="1"/>
          <p:nvPr/>
        </p:nvSpPr>
        <p:spPr>
          <a:xfrm>
            <a:off x="2084802" y="5743932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B7E7D0D-A35B-A8EB-64A0-B2EA9F8A19F1}"/>
              </a:ext>
            </a:extLst>
          </p:cNvPr>
          <p:cNvCxnSpPr>
            <a:stCxn id="140" idx="0"/>
            <a:endCxn id="139" idx="2"/>
          </p:cNvCxnSpPr>
          <p:nvPr/>
        </p:nvCxnSpPr>
        <p:spPr>
          <a:xfrm flipV="1">
            <a:off x="1633382" y="5199093"/>
            <a:ext cx="311784" cy="53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9C4A4C-FD56-4F43-EFFF-279AB3A450F8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>
            <a:off x="1945166" y="5199093"/>
            <a:ext cx="473168" cy="544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BB00D01-2D08-2922-5B52-89C37B1A9AB5}"/>
              </a:ext>
            </a:extLst>
          </p:cNvPr>
          <p:cNvSpPr txBox="1"/>
          <p:nvPr/>
        </p:nvSpPr>
        <p:spPr>
          <a:xfrm>
            <a:off x="3061283" y="4888292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S_-6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4EA5A92-5E4C-A389-3B66-078EE3F260E6}"/>
              </a:ext>
            </a:extLst>
          </p:cNvPr>
          <p:cNvSpPr txBox="1"/>
          <p:nvPr/>
        </p:nvSpPr>
        <p:spPr>
          <a:xfrm>
            <a:off x="3065541" y="5797181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S-3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E2D4395-E1B3-7BDF-24FC-768A6D6D3279}"/>
              </a:ext>
            </a:extLst>
          </p:cNvPr>
          <p:cNvSpPr txBox="1"/>
          <p:nvPr/>
        </p:nvSpPr>
        <p:spPr>
          <a:xfrm>
            <a:off x="3732604" y="5782889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_-3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F1CE5E2-0B7E-3829-DDFC-C09685A1AFF2}"/>
              </a:ext>
            </a:extLst>
          </p:cNvPr>
          <p:cNvCxnSpPr>
            <a:stCxn id="145" idx="0"/>
            <a:endCxn id="144" idx="2"/>
          </p:cNvCxnSpPr>
          <p:nvPr/>
        </p:nvCxnSpPr>
        <p:spPr>
          <a:xfrm flipV="1">
            <a:off x="3399073" y="5257624"/>
            <a:ext cx="311784" cy="53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DBD8BEC-21F8-7E75-B9C5-A965B1CE02F8}"/>
              </a:ext>
            </a:extLst>
          </p:cNvPr>
          <p:cNvCxnSpPr>
            <a:stCxn id="144" idx="2"/>
            <a:endCxn id="146" idx="0"/>
          </p:cNvCxnSpPr>
          <p:nvPr/>
        </p:nvCxnSpPr>
        <p:spPr>
          <a:xfrm>
            <a:off x="3710857" y="5257624"/>
            <a:ext cx="355279" cy="525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76A2D7B-F809-6125-5DC5-36256D19376D}"/>
              </a:ext>
            </a:extLst>
          </p:cNvPr>
          <p:cNvSpPr txBox="1"/>
          <p:nvPr/>
        </p:nvSpPr>
        <p:spPr>
          <a:xfrm>
            <a:off x="4619309" y="5805431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N-4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93AC000-AAA6-9793-0E3D-32574D78F0A9}"/>
              </a:ext>
            </a:extLst>
          </p:cNvPr>
          <p:cNvSpPr txBox="1"/>
          <p:nvPr/>
        </p:nvSpPr>
        <p:spPr>
          <a:xfrm>
            <a:off x="5467291" y="5811584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O-4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5353BEC-64C8-61C6-E01B-76F8AB5AD22B}"/>
              </a:ext>
            </a:extLst>
          </p:cNvPr>
          <p:cNvCxnSpPr>
            <a:cxnSpLocks/>
            <a:stCxn id="149" idx="0"/>
            <a:endCxn id="153" idx="2"/>
          </p:cNvCxnSpPr>
          <p:nvPr/>
        </p:nvCxnSpPr>
        <p:spPr>
          <a:xfrm flipV="1">
            <a:off x="4952841" y="5266572"/>
            <a:ext cx="394954" cy="538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56E7194-AB52-9CF9-8F37-335071BD23F2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>
          <a:xfrm>
            <a:off x="5347795" y="5266572"/>
            <a:ext cx="453028" cy="545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AAE9B92-B6C8-8246-47D5-4CFF5EB112B6}"/>
              </a:ext>
            </a:extLst>
          </p:cNvPr>
          <p:cNvSpPr txBox="1"/>
          <p:nvPr/>
        </p:nvSpPr>
        <p:spPr>
          <a:xfrm>
            <a:off x="4698221" y="4897240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NO-8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0A75BA-93D9-85E5-82E8-057D796F3161}"/>
              </a:ext>
            </a:extLst>
          </p:cNvPr>
          <p:cNvSpPr txBox="1"/>
          <p:nvPr/>
        </p:nvSpPr>
        <p:spPr>
          <a:xfrm>
            <a:off x="2084802" y="4149628"/>
            <a:ext cx="17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GES_-11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2D0F2D3-A5AE-6582-0900-02B9635642BC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2084802" y="4518960"/>
            <a:ext cx="895828" cy="213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AD9CDF8-3376-6AF7-3F57-30A47161B5D7}"/>
              </a:ext>
            </a:extLst>
          </p:cNvPr>
          <p:cNvCxnSpPr>
            <a:cxnSpLocks/>
            <a:stCxn id="154" idx="2"/>
            <a:endCxn id="144" idx="0"/>
          </p:cNvCxnSpPr>
          <p:nvPr/>
        </p:nvCxnSpPr>
        <p:spPr>
          <a:xfrm>
            <a:off x="2980630" y="4518960"/>
            <a:ext cx="730227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4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E46A-8098-EA10-014E-1ECBCBB6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4B76D-333D-2243-E039-9BD3106A755B}"/>
              </a:ext>
            </a:extLst>
          </p:cNvPr>
          <p:cNvSpPr txBox="1"/>
          <p:nvPr/>
        </p:nvSpPr>
        <p:spPr>
          <a:xfrm>
            <a:off x="10786728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A0365-B427-6464-5205-D3A703FC6616}"/>
              </a:ext>
            </a:extLst>
          </p:cNvPr>
          <p:cNvSpPr txBox="1"/>
          <p:nvPr/>
        </p:nvSpPr>
        <p:spPr>
          <a:xfrm>
            <a:off x="10819207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E20FE-6275-0840-1735-6376B0E5BFEB}"/>
              </a:ext>
            </a:extLst>
          </p:cNvPr>
          <p:cNvSpPr txBox="1"/>
          <p:nvPr/>
        </p:nvSpPr>
        <p:spPr>
          <a:xfrm>
            <a:off x="11544740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R-1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F47187-EC01-A24A-D6BE-694B63874672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11152739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CEF45-9E99-F5F9-A0AA-5B033C5AF8A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436302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42649F-21C2-C197-1543-54A1345E285C}"/>
              </a:ext>
            </a:extLst>
          </p:cNvPr>
          <p:cNvSpPr txBox="1"/>
          <p:nvPr/>
        </p:nvSpPr>
        <p:spPr>
          <a:xfrm>
            <a:off x="9356411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92747-078E-A08F-E517-03DCCC8812B3}"/>
              </a:ext>
            </a:extLst>
          </p:cNvPr>
          <p:cNvSpPr txBox="1"/>
          <p:nvPr/>
        </p:nvSpPr>
        <p:spPr>
          <a:xfrm>
            <a:off x="9388890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F0342-B654-2B7B-756F-3291ACD159D3}"/>
              </a:ext>
            </a:extLst>
          </p:cNvPr>
          <p:cNvSpPr txBox="1"/>
          <p:nvPr/>
        </p:nvSpPr>
        <p:spPr>
          <a:xfrm>
            <a:off x="10055953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D05C8-E691-5CBC-9DD5-23CDDD9C756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9722422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BF3DB6-9B81-8601-A86D-F85EF0276C1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0005985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4AD6AF-CB39-E80E-D0B2-F6D53229F5EA}"/>
              </a:ext>
            </a:extLst>
          </p:cNvPr>
          <p:cNvSpPr txBox="1"/>
          <p:nvPr/>
        </p:nvSpPr>
        <p:spPr>
          <a:xfrm>
            <a:off x="7956077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F2972-D4FD-3613-31A4-4D5B00C199CD}"/>
              </a:ext>
            </a:extLst>
          </p:cNvPr>
          <p:cNvSpPr txBox="1"/>
          <p:nvPr/>
        </p:nvSpPr>
        <p:spPr>
          <a:xfrm>
            <a:off x="7988556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69178-4180-BD04-1D74-46F48C0A80E2}"/>
              </a:ext>
            </a:extLst>
          </p:cNvPr>
          <p:cNvSpPr txBox="1"/>
          <p:nvPr/>
        </p:nvSpPr>
        <p:spPr>
          <a:xfrm>
            <a:off x="8655619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H-1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14C279-589B-494F-A709-D5612A3CA26C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8322088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4E774-783A-6291-E4CE-873878D173CC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8605651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BCA426-9119-F839-AD7E-EDDF8047557B}"/>
              </a:ext>
            </a:extLst>
          </p:cNvPr>
          <p:cNvSpPr txBox="1"/>
          <p:nvPr/>
        </p:nvSpPr>
        <p:spPr>
          <a:xfrm>
            <a:off x="6448940" y="5854584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76C85-C00C-FDD4-2D51-E28D8FBD767A}"/>
              </a:ext>
            </a:extLst>
          </p:cNvPr>
          <p:cNvSpPr txBox="1"/>
          <p:nvPr/>
        </p:nvSpPr>
        <p:spPr>
          <a:xfrm>
            <a:off x="6481419" y="6404375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A70998-D871-7604-3903-8F9AB632FB32}"/>
              </a:ext>
            </a:extLst>
          </p:cNvPr>
          <p:cNvSpPr txBox="1"/>
          <p:nvPr/>
        </p:nvSpPr>
        <p:spPr>
          <a:xfrm>
            <a:off x="7148482" y="6390083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A-1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4787B9-E653-C410-A559-E904BB805ADD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6814951" y="6223916"/>
            <a:ext cx="283563" cy="180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8A7DE3-E1E9-E2D1-8CDE-5799D4CFC813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7098514" y="6223916"/>
            <a:ext cx="383500" cy="166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5B95D3-BAB5-C801-0B69-8A5B2648486B}"/>
              </a:ext>
            </a:extLst>
          </p:cNvPr>
          <p:cNvSpPr txBox="1"/>
          <p:nvPr/>
        </p:nvSpPr>
        <p:spPr>
          <a:xfrm>
            <a:off x="10005985" y="502569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LFIR-4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9E8A14-378E-C2A4-DECB-6EF8EC722163}"/>
              </a:ext>
            </a:extLst>
          </p:cNvPr>
          <p:cNvCxnSpPr>
            <a:cxnSpLocks/>
            <a:stCxn id="5" idx="0"/>
            <a:endCxn id="28" idx="2"/>
          </p:cNvCxnSpPr>
          <p:nvPr/>
        </p:nvCxnSpPr>
        <p:spPr>
          <a:xfrm flipV="1">
            <a:off x="10005985" y="5395023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B664CC-55A1-054B-B844-515614B79E5F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10655559" y="5395023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030C5-CC31-FDF3-3A10-2A71AF64CC06}"/>
              </a:ext>
            </a:extLst>
          </p:cNvPr>
          <p:cNvSpPr txBox="1"/>
          <p:nvPr/>
        </p:nvSpPr>
        <p:spPr>
          <a:xfrm>
            <a:off x="7098514" y="4968739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WACH-4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28FC89-2383-4114-3B1D-DF54C2018DA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098514" y="5338071"/>
            <a:ext cx="649574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DB858C-70BB-7481-706C-162050751757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748088" y="5338071"/>
            <a:ext cx="780743" cy="459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A37EA5-9F81-DB93-868C-5FDC45FCFAC1}"/>
              </a:ext>
            </a:extLst>
          </p:cNvPr>
          <p:cNvSpPr txBox="1"/>
          <p:nvPr/>
        </p:nvSpPr>
        <p:spPr>
          <a:xfrm>
            <a:off x="8263633" y="4393464"/>
            <a:ext cx="17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WACHLFIR-8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4B1A49-DB18-3385-E37F-8FEC34ECED49}"/>
              </a:ext>
            </a:extLst>
          </p:cNvPr>
          <p:cNvCxnSpPr>
            <a:cxnSpLocks/>
            <a:stCxn id="33" idx="0"/>
            <a:endCxn id="52" idx="2"/>
          </p:cNvCxnSpPr>
          <p:nvPr/>
        </p:nvCxnSpPr>
        <p:spPr>
          <a:xfrm flipV="1">
            <a:off x="7748088" y="4762796"/>
            <a:ext cx="1411373" cy="205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9CC783-E6D9-7B2E-0744-6C01D0471BB3}"/>
              </a:ext>
            </a:extLst>
          </p:cNvPr>
          <p:cNvCxnSpPr>
            <a:cxnSpLocks/>
            <a:stCxn id="52" idx="2"/>
            <a:endCxn id="28" idx="0"/>
          </p:cNvCxnSpPr>
          <p:nvPr/>
        </p:nvCxnSpPr>
        <p:spPr>
          <a:xfrm>
            <a:off x="9159461" y="4762796"/>
            <a:ext cx="1496098" cy="262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D18421-3FBC-B887-4F56-C8FC3CC9CD81}"/>
              </a:ext>
            </a:extLst>
          </p:cNvPr>
          <p:cNvSpPr txBox="1"/>
          <p:nvPr/>
        </p:nvSpPr>
        <p:spPr>
          <a:xfrm>
            <a:off x="5517598" y="126107"/>
            <a:ext cx="1866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sz="1800" dirty="0"/>
              <a:t>O:  8</a:t>
            </a:r>
          </a:p>
          <a:p>
            <a:r>
              <a:rPr lang="en-US" sz="1800" dirty="0"/>
              <a:t>WACHLFIR: 8</a:t>
            </a:r>
            <a:endParaRPr lang="en-US" dirty="0"/>
          </a:p>
          <a:p>
            <a:r>
              <a:rPr lang="en-US" sz="1800" dirty="0"/>
              <a:t>S_:  </a:t>
            </a:r>
            <a:r>
              <a:rPr lang="en-US" dirty="0"/>
              <a:t>6</a:t>
            </a:r>
            <a:r>
              <a:rPr lang="en-US" sz="1800" dirty="0"/>
              <a:t> </a:t>
            </a:r>
          </a:p>
          <a:p>
            <a:r>
              <a:rPr lang="en-US" sz="1800" dirty="0"/>
              <a:t>GE:5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18587D-DDC9-7F47-0731-695B2FB4A653}"/>
              </a:ext>
            </a:extLst>
          </p:cNvPr>
          <p:cNvSpPr txBox="1"/>
          <p:nvPr/>
        </p:nvSpPr>
        <p:spPr>
          <a:xfrm>
            <a:off x="7210883" y="98314"/>
            <a:ext cx="18662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GES_:  11 </a:t>
            </a:r>
          </a:p>
          <a:p>
            <a:r>
              <a:rPr lang="en-US" dirty="0"/>
              <a:t>N</a:t>
            </a:r>
            <a:r>
              <a:rPr lang="en-US" sz="1800" dirty="0"/>
              <a:t>O:  8</a:t>
            </a:r>
          </a:p>
          <a:p>
            <a:r>
              <a:rPr lang="en-US" sz="1800" dirty="0"/>
              <a:t>WACHLFIR: 8</a:t>
            </a:r>
          </a:p>
          <a:p>
            <a:endParaRPr lang="en-US" sz="1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0B3CC8D-000F-4CC3-FE28-D4C7F759345C}"/>
              </a:ext>
            </a:extLst>
          </p:cNvPr>
          <p:cNvSpPr txBox="1"/>
          <p:nvPr/>
        </p:nvSpPr>
        <p:spPr>
          <a:xfrm>
            <a:off x="4339321" y="116716"/>
            <a:ext cx="12991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NO:  </a:t>
            </a:r>
            <a:r>
              <a:rPr lang="en-US" dirty="0"/>
              <a:t>8</a:t>
            </a:r>
            <a:r>
              <a:rPr lang="en-US" sz="1800" dirty="0"/>
              <a:t> 	</a:t>
            </a:r>
          </a:p>
          <a:p>
            <a:r>
              <a:rPr lang="en-US" dirty="0"/>
              <a:t>S</a:t>
            </a:r>
            <a:r>
              <a:rPr lang="en-US" sz="1800" dirty="0"/>
              <a:t>_:  </a:t>
            </a:r>
            <a:r>
              <a:rPr lang="en-US" dirty="0"/>
              <a:t>6</a:t>
            </a:r>
            <a:r>
              <a:rPr lang="en-US" sz="1800" dirty="0"/>
              <a:t> </a:t>
            </a:r>
          </a:p>
          <a:p>
            <a:r>
              <a:rPr lang="en-US" sz="1800" dirty="0"/>
              <a:t>GE:5 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D8963FF-5A11-EE4D-8CF8-B6175813EBD7}"/>
              </a:ext>
            </a:extLst>
          </p:cNvPr>
          <p:cNvSpPr txBox="1"/>
          <p:nvPr/>
        </p:nvSpPr>
        <p:spPr>
          <a:xfrm>
            <a:off x="3194153" y="107325"/>
            <a:ext cx="1299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WACH:4</a:t>
            </a:r>
          </a:p>
          <a:p>
            <a:r>
              <a:rPr lang="en-US" sz="1800" dirty="0"/>
              <a:t>LFIR:  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D9D6F8-7BC4-A14F-B5B6-F811885396D3}"/>
              </a:ext>
            </a:extLst>
          </p:cNvPr>
          <p:cNvSpPr txBox="1"/>
          <p:nvPr/>
        </p:nvSpPr>
        <p:spPr>
          <a:xfrm>
            <a:off x="268575" y="107325"/>
            <a:ext cx="129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  <a:p>
            <a:r>
              <a:rPr lang="en-US" sz="1800" dirty="0"/>
              <a:t>I:     1</a:t>
            </a:r>
          </a:p>
          <a:p>
            <a:r>
              <a:rPr lang="en-US" sz="1800" dirty="0"/>
              <a:t>R:  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6192CE-FA94-0B2A-B041-96BBEF60B75D}"/>
              </a:ext>
            </a:extLst>
          </p:cNvPr>
          <p:cNvSpPr txBox="1"/>
          <p:nvPr/>
        </p:nvSpPr>
        <p:spPr>
          <a:xfrm>
            <a:off x="1357859" y="107325"/>
            <a:ext cx="12991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</a:t>
            </a:r>
          </a:p>
          <a:p>
            <a:r>
              <a:rPr lang="en-US" sz="1800" dirty="0"/>
              <a:t>S:   3	 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W: 1</a:t>
            </a:r>
          </a:p>
          <a:p>
            <a:r>
              <a:rPr lang="en-US" sz="1800" dirty="0"/>
              <a:t>A:   1</a:t>
            </a:r>
          </a:p>
          <a:p>
            <a:r>
              <a:rPr lang="en-US" sz="1800" dirty="0"/>
              <a:t>C:  1</a:t>
            </a:r>
          </a:p>
          <a:p>
            <a:r>
              <a:rPr lang="en-US" sz="1800" dirty="0"/>
              <a:t>H:  1</a:t>
            </a:r>
          </a:p>
          <a:p>
            <a:r>
              <a:rPr lang="en-US" sz="1800" dirty="0"/>
              <a:t>L:   1</a:t>
            </a:r>
          </a:p>
          <a:p>
            <a:r>
              <a:rPr lang="en-US" sz="1800" dirty="0"/>
              <a:t>F:   1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1C6C0AB-E227-679A-FC6D-B285A755AE5A}"/>
              </a:ext>
            </a:extLst>
          </p:cNvPr>
          <p:cNvSpPr txBox="1"/>
          <p:nvPr/>
        </p:nvSpPr>
        <p:spPr>
          <a:xfrm>
            <a:off x="2303948" y="107325"/>
            <a:ext cx="1299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O:  4 </a:t>
            </a:r>
          </a:p>
          <a:p>
            <a:r>
              <a:rPr lang="en-US" sz="1800" dirty="0"/>
              <a:t>N:  4 </a:t>
            </a:r>
          </a:p>
          <a:p>
            <a:r>
              <a:rPr lang="en-US" sz="1800" dirty="0"/>
              <a:t>S:   3	</a:t>
            </a:r>
          </a:p>
          <a:p>
            <a:r>
              <a:rPr lang="en-US" sz="1800" dirty="0"/>
              <a:t>_:   3</a:t>
            </a:r>
          </a:p>
          <a:p>
            <a:r>
              <a:rPr lang="en-US" sz="1800" dirty="0"/>
              <a:t>E:  3</a:t>
            </a:r>
          </a:p>
          <a:p>
            <a:r>
              <a:rPr lang="en-US" sz="1800" dirty="0"/>
              <a:t>G:   2</a:t>
            </a:r>
          </a:p>
          <a:p>
            <a:r>
              <a:rPr lang="en-US" sz="1800" dirty="0"/>
              <a:t>IR:  2</a:t>
            </a:r>
          </a:p>
          <a:p>
            <a:r>
              <a:rPr lang="en-US" sz="1800" dirty="0"/>
              <a:t>LF:   </a:t>
            </a:r>
            <a:r>
              <a:rPr lang="en-US" dirty="0"/>
              <a:t>2</a:t>
            </a:r>
            <a:endParaRPr lang="en-US" sz="1800" dirty="0"/>
          </a:p>
          <a:p>
            <a:r>
              <a:rPr lang="en-US" sz="1800" dirty="0"/>
              <a:t>CH: 2</a:t>
            </a:r>
          </a:p>
          <a:p>
            <a:r>
              <a:rPr lang="en-US" sz="1800" dirty="0"/>
              <a:t>WA: </a:t>
            </a:r>
            <a:r>
              <a:rPr lang="en-US" dirty="0"/>
              <a:t>2</a:t>
            </a:r>
            <a:endParaRPr lang="en-US" sz="1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047337-49B2-A3DE-B528-1A1FC19EE777}"/>
              </a:ext>
            </a:extLst>
          </p:cNvPr>
          <p:cNvSpPr txBox="1"/>
          <p:nvPr/>
        </p:nvSpPr>
        <p:spPr>
          <a:xfrm>
            <a:off x="1295592" y="4829761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GE-5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F8BCAD6-DC19-518D-6D75-78A1CC4093E8}"/>
              </a:ext>
            </a:extLst>
          </p:cNvPr>
          <p:cNvSpPr txBox="1"/>
          <p:nvPr/>
        </p:nvSpPr>
        <p:spPr>
          <a:xfrm>
            <a:off x="1299850" y="5738650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G-2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F799DA3-BD06-697F-1BBD-FFD415F8C71E}"/>
              </a:ext>
            </a:extLst>
          </p:cNvPr>
          <p:cNvSpPr txBox="1"/>
          <p:nvPr/>
        </p:nvSpPr>
        <p:spPr>
          <a:xfrm>
            <a:off x="2084802" y="5743932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E15EAB3-E265-5901-BCA0-EDBCDDDD55A4}"/>
              </a:ext>
            </a:extLst>
          </p:cNvPr>
          <p:cNvCxnSpPr>
            <a:stCxn id="140" idx="0"/>
            <a:endCxn id="139" idx="2"/>
          </p:cNvCxnSpPr>
          <p:nvPr/>
        </p:nvCxnSpPr>
        <p:spPr>
          <a:xfrm flipV="1">
            <a:off x="1633382" y="5199093"/>
            <a:ext cx="311784" cy="53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45AD025-BCDE-1D25-F9F7-C18FDF3D51EF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>
            <a:off x="1945166" y="5199093"/>
            <a:ext cx="473168" cy="544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CAD27AF-43C0-51B7-B8E1-18A9FA04FC60}"/>
              </a:ext>
            </a:extLst>
          </p:cNvPr>
          <p:cNvSpPr txBox="1"/>
          <p:nvPr/>
        </p:nvSpPr>
        <p:spPr>
          <a:xfrm>
            <a:off x="3061283" y="4888292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S_-6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8E6DA6E-E809-5D76-FBCE-0613A79BA230}"/>
              </a:ext>
            </a:extLst>
          </p:cNvPr>
          <p:cNvSpPr txBox="1"/>
          <p:nvPr/>
        </p:nvSpPr>
        <p:spPr>
          <a:xfrm>
            <a:off x="3065541" y="5797181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S-3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29CD410-6661-B29B-0120-175F6FACFB8C}"/>
              </a:ext>
            </a:extLst>
          </p:cNvPr>
          <p:cNvSpPr txBox="1"/>
          <p:nvPr/>
        </p:nvSpPr>
        <p:spPr>
          <a:xfrm>
            <a:off x="3732604" y="5782889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_-3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2E01AB-84FF-C47F-3623-3BB7BDCB22C8}"/>
              </a:ext>
            </a:extLst>
          </p:cNvPr>
          <p:cNvCxnSpPr>
            <a:stCxn id="145" idx="0"/>
            <a:endCxn id="144" idx="2"/>
          </p:cNvCxnSpPr>
          <p:nvPr/>
        </p:nvCxnSpPr>
        <p:spPr>
          <a:xfrm flipV="1">
            <a:off x="3399073" y="5257624"/>
            <a:ext cx="311784" cy="53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8F3908B-3536-044E-2DF2-EEDDA1C107D1}"/>
              </a:ext>
            </a:extLst>
          </p:cNvPr>
          <p:cNvCxnSpPr>
            <a:stCxn id="144" idx="2"/>
            <a:endCxn id="146" idx="0"/>
          </p:cNvCxnSpPr>
          <p:nvPr/>
        </p:nvCxnSpPr>
        <p:spPr>
          <a:xfrm>
            <a:off x="3710857" y="5257624"/>
            <a:ext cx="355279" cy="525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2668664-FAFD-3734-4626-60994B4937CA}"/>
              </a:ext>
            </a:extLst>
          </p:cNvPr>
          <p:cNvSpPr txBox="1"/>
          <p:nvPr/>
        </p:nvSpPr>
        <p:spPr>
          <a:xfrm>
            <a:off x="4619309" y="5805431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N-4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7644F56-F465-0E67-1A7F-6A34685C6A0E}"/>
              </a:ext>
            </a:extLst>
          </p:cNvPr>
          <p:cNvSpPr txBox="1"/>
          <p:nvPr/>
        </p:nvSpPr>
        <p:spPr>
          <a:xfrm>
            <a:off x="5467291" y="5811584"/>
            <a:ext cx="6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O-4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84DB0B8-311C-7956-8408-2A33C6832823}"/>
              </a:ext>
            </a:extLst>
          </p:cNvPr>
          <p:cNvCxnSpPr>
            <a:cxnSpLocks/>
            <a:stCxn id="149" idx="0"/>
            <a:endCxn id="153" idx="2"/>
          </p:cNvCxnSpPr>
          <p:nvPr/>
        </p:nvCxnSpPr>
        <p:spPr>
          <a:xfrm flipV="1">
            <a:off x="4952841" y="5266572"/>
            <a:ext cx="394954" cy="538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F4686A1-C30C-6FAB-7DC6-6690FF58028F}"/>
              </a:ext>
            </a:extLst>
          </p:cNvPr>
          <p:cNvCxnSpPr>
            <a:cxnSpLocks/>
            <a:stCxn id="153" idx="2"/>
            <a:endCxn id="150" idx="0"/>
          </p:cNvCxnSpPr>
          <p:nvPr/>
        </p:nvCxnSpPr>
        <p:spPr>
          <a:xfrm>
            <a:off x="5347795" y="5266572"/>
            <a:ext cx="453028" cy="545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C5E8226-1F66-3623-9A8F-49AC843956F1}"/>
              </a:ext>
            </a:extLst>
          </p:cNvPr>
          <p:cNvSpPr txBox="1"/>
          <p:nvPr/>
        </p:nvSpPr>
        <p:spPr>
          <a:xfrm>
            <a:off x="4698221" y="4897240"/>
            <a:ext cx="129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NO-8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12B9F2B-763B-4B38-302C-A2002DD2864C}"/>
              </a:ext>
            </a:extLst>
          </p:cNvPr>
          <p:cNvSpPr txBox="1"/>
          <p:nvPr/>
        </p:nvSpPr>
        <p:spPr>
          <a:xfrm>
            <a:off x="2084802" y="4149628"/>
            <a:ext cx="17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GES_-11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01B15A7-BED4-4A87-7EA7-0683372498B0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2084802" y="4518960"/>
            <a:ext cx="895828" cy="213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28D4A97-A48B-A289-F21F-A7BECCD9264E}"/>
              </a:ext>
            </a:extLst>
          </p:cNvPr>
          <p:cNvCxnSpPr>
            <a:cxnSpLocks/>
            <a:stCxn id="154" idx="2"/>
            <a:endCxn id="144" idx="0"/>
          </p:cNvCxnSpPr>
          <p:nvPr/>
        </p:nvCxnSpPr>
        <p:spPr>
          <a:xfrm>
            <a:off x="2980630" y="4518960"/>
            <a:ext cx="730227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A3D5ED-6CC3-E029-AE85-7F4456E2A1CD}"/>
              </a:ext>
            </a:extLst>
          </p:cNvPr>
          <p:cNvSpPr txBox="1"/>
          <p:nvPr/>
        </p:nvSpPr>
        <p:spPr>
          <a:xfrm>
            <a:off x="6496707" y="3533902"/>
            <a:ext cx="20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NOWACHLFIR-16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813D79-F501-8E6F-F301-199AB982E9AE}"/>
              </a:ext>
            </a:extLst>
          </p:cNvPr>
          <p:cNvCxnSpPr>
            <a:cxnSpLocks/>
            <a:stCxn id="153" idx="0"/>
            <a:endCxn id="2" idx="2"/>
          </p:cNvCxnSpPr>
          <p:nvPr/>
        </p:nvCxnSpPr>
        <p:spPr>
          <a:xfrm flipV="1">
            <a:off x="5347795" y="3903234"/>
            <a:ext cx="2164974" cy="9940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53A2E5-A212-E431-9378-ED4A2C24EB2F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>
            <a:off x="7512769" y="3903234"/>
            <a:ext cx="1646692" cy="490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BCC98D-090F-696B-90BD-1E9CBCBAC4FF}"/>
              </a:ext>
            </a:extLst>
          </p:cNvPr>
          <p:cNvSpPr txBox="1"/>
          <p:nvPr/>
        </p:nvSpPr>
        <p:spPr>
          <a:xfrm>
            <a:off x="4128455" y="2609706"/>
            <a:ext cx="302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GES_NOWACHLFIR-26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C1E06E-BBBD-2F19-4592-0254E2E22593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5638469" y="2979038"/>
            <a:ext cx="1874300" cy="554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F6EC84-C4A7-EE47-F174-757B996CBE4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858266" y="2979038"/>
            <a:ext cx="2780203" cy="1045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FB8CCC-3085-AE75-9608-0617A42B5682}"/>
              </a:ext>
            </a:extLst>
          </p:cNvPr>
          <p:cNvSpPr txBox="1"/>
          <p:nvPr/>
        </p:nvSpPr>
        <p:spPr>
          <a:xfrm>
            <a:off x="9168328" y="133231"/>
            <a:ext cx="2376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r>
              <a:rPr lang="en-US" sz="1800" dirty="0"/>
              <a:t>OWACHLFIR: 16</a:t>
            </a:r>
          </a:p>
          <a:p>
            <a:r>
              <a:rPr lang="en-US" sz="1800" dirty="0"/>
              <a:t>GES_:  11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942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6119-51C8-754C-F1DB-79A3E4DD0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513C7382-7852-0E4E-AD8C-8A7F081B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6591"/>
            <a:ext cx="7772400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0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3961-9D72-73EF-0B78-8D2A85703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A0AA353-F51E-D660-A8C8-56579444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42" y="397565"/>
            <a:ext cx="8613913" cy="566530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042F4A1-E0E5-4093-8D34-0FDB7FF50914}"/>
              </a:ext>
            </a:extLst>
          </p:cNvPr>
          <p:cNvSpPr txBox="1"/>
          <p:nvPr/>
        </p:nvSpPr>
        <p:spPr>
          <a:xfrm>
            <a:off x="311845" y="148155"/>
            <a:ext cx="30200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G:   000 </a:t>
            </a:r>
          </a:p>
          <a:p>
            <a:r>
              <a:rPr lang="en-US" sz="2400" dirty="0"/>
              <a:t>E:    001</a:t>
            </a:r>
          </a:p>
          <a:p>
            <a:r>
              <a:rPr lang="en-US" sz="2400" dirty="0"/>
              <a:t>S:    010</a:t>
            </a:r>
          </a:p>
          <a:p>
            <a:r>
              <a:rPr lang="en-US" sz="2400" dirty="0"/>
              <a:t>_:     011</a:t>
            </a:r>
          </a:p>
          <a:p>
            <a:r>
              <a:rPr lang="en-US" sz="2400" dirty="0"/>
              <a:t>N:    100</a:t>
            </a:r>
          </a:p>
          <a:p>
            <a:r>
              <a:rPr lang="en-US" sz="2400" dirty="0"/>
              <a:t>O:    101 </a:t>
            </a:r>
          </a:p>
          <a:p>
            <a:r>
              <a:rPr lang="en-US" sz="2400" dirty="0"/>
              <a:t>W:   11000</a:t>
            </a:r>
          </a:p>
          <a:p>
            <a:r>
              <a:rPr lang="en-US" sz="2400" dirty="0"/>
              <a:t>A:     11001	</a:t>
            </a:r>
          </a:p>
          <a:p>
            <a:r>
              <a:rPr lang="en-US" sz="2400" dirty="0"/>
              <a:t>C:    11010</a:t>
            </a:r>
          </a:p>
          <a:p>
            <a:r>
              <a:rPr lang="en-US" sz="2400" dirty="0"/>
              <a:t>H:    11011</a:t>
            </a:r>
          </a:p>
          <a:p>
            <a:r>
              <a:rPr lang="en-US" sz="2400" dirty="0"/>
              <a:t>L:     11100</a:t>
            </a:r>
          </a:p>
          <a:p>
            <a:r>
              <a:rPr lang="en-US" sz="2400" dirty="0"/>
              <a:t>F :    11101</a:t>
            </a:r>
          </a:p>
          <a:p>
            <a:r>
              <a:rPr lang="en-US" sz="2400" dirty="0"/>
              <a:t>I :      11110</a:t>
            </a:r>
          </a:p>
          <a:p>
            <a:r>
              <a:rPr lang="en-US" sz="2400" dirty="0"/>
              <a:t>R :    11111</a:t>
            </a:r>
          </a:p>
        </p:txBody>
      </p:sp>
    </p:spTree>
    <p:extLst>
      <p:ext uri="{BB962C8B-B14F-4D97-AF65-F5344CB8AC3E}">
        <p14:creationId xmlns:p14="http://schemas.microsoft.com/office/powerpoint/2010/main" val="403005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64D1-89C5-6619-D3E6-AED7CC772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5596F15-1B5E-1885-732A-470D10BC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5" y="4123686"/>
            <a:ext cx="6581984" cy="25748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29967-7BBF-6CA0-44D2-A6467A032F74}"/>
              </a:ext>
            </a:extLst>
          </p:cNvPr>
          <p:cNvSpPr txBox="1"/>
          <p:nvPr/>
        </p:nvSpPr>
        <p:spPr>
          <a:xfrm>
            <a:off x="3843129" y="298420"/>
            <a:ext cx="651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002060"/>
                </a:solidFill>
              </a:rPr>
              <a:t>W</a:t>
            </a:r>
            <a:r>
              <a:rPr lang="en-US" sz="2800" dirty="0">
                <a:solidFill>
                  <a:srgbClr val="00B050"/>
                </a:solidFill>
              </a:rPr>
              <a:t>A</a:t>
            </a:r>
            <a:r>
              <a:rPr lang="en-US" sz="2800" dirty="0">
                <a:solidFill>
                  <a:srgbClr val="7030A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O</a:t>
            </a:r>
            <a:r>
              <a:rPr lang="en-US" sz="2800" dirty="0">
                <a:solidFill>
                  <a:srgbClr val="7030A0"/>
                </a:solidFill>
              </a:rPr>
              <a:t>N</a:t>
            </a:r>
            <a:r>
              <a:rPr lang="en-US" sz="2800" dirty="0">
                <a:solidFill>
                  <a:schemeClr val="accent2"/>
                </a:solidFill>
              </a:rPr>
              <a:t>_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chemeClr val="accent3"/>
                </a:solidFill>
              </a:rPr>
              <a:t>C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sz="2800" dirty="0"/>
              <a:t>OO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L</a:t>
            </a:r>
            <a:r>
              <a:rPr lang="en-US" sz="2800" dirty="0">
                <a:solidFill>
                  <a:srgbClr val="FFC000"/>
                </a:solidFill>
              </a:rPr>
              <a:t>_</a:t>
            </a:r>
            <a:r>
              <a:rPr lang="en-US" sz="2800" dirty="0"/>
              <a:t>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n-US" sz="2800" dirty="0">
                <a:solidFill>
                  <a:srgbClr val="FFC000"/>
                </a:solidFill>
              </a:rPr>
              <a:t>_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US" sz="2800" dirty="0">
                <a:solidFill>
                  <a:srgbClr val="7030A0"/>
                </a:solidFill>
              </a:rPr>
              <a:t>N</a:t>
            </a:r>
            <a:r>
              <a:rPr lang="en-US" sz="2800" dirty="0"/>
              <a:t>G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5"/>
                </a:solidFill>
              </a:rPr>
              <a:t>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EE</a:t>
            </a:r>
            <a:r>
              <a:rPr lang="en-US" sz="2800" dirty="0">
                <a:solidFill>
                  <a:schemeClr val="accent2"/>
                </a:solidFill>
              </a:rPr>
              <a:t>R</a:t>
            </a:r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5"/>
                </a:solidFill>
              </a:rPr>
              <a:t>N</a:t>
            </a:r>
            <a:r>
              <a:rPr lang="en-US" sz="2800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9EFE5-D600-FC7F-77D4-38D03C3E4E07}"/>
              </a:ext>
            </a:extLst>
          </p:cNvPr>
          <p:cNvSpPr txBox="1"/>
          <p:nvPr/>
        </p:nvSpPr>
        <p:spPr>
          <a:xfrm>
            <a:off x="8860130" y="2014292"/>
            <a:ext cx="30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=102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D2A5D-59C0-5907-C210-ACD1D5DB551D}"/>
              </a:ext>
            </a:extLst>
          </p:cNvPr>
          <p:cNvSpPr txBox="1"/>
          <p:nvPr/>
        </p:nvSpPr>
        <p:spPr>
          <a:xfrm>
            <a:off x="6096000" y="2480624"/>
            <a:ext cx="48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(ASCII) 29char  x 8 bits/char =232 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A96F7-7FC2-4FFC-A19F-63F1C7B4D9B1}"/>
              </a:ext>
            </a:extLst>
          </p:cNvPr>
          <p:cNvSpPr txBox="1"/>
          <p:nvPr/>
        </p:nvSpPr>
        <p:spPr>
          <a:xfrm>
            <a:off x="311845" y="148155"/>
            <a:ext cx="30200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G:   000 </a:t>
            </a:r>
          </a:p>
          <a:p>
            <a:r>
              <a:rPr lang="en-US" sz="2400" dirty="0"/>
              <a:t>E:    001</a:t>
            </a:r>
          </a:p>
          <a:p>
            <a:r>
              <a:rPr lang="en-US" sz="2400" dirty="0"/>
              <a:t>S:    010</a:t>
            </a:r>
          </a:p>
          <a:p>
            <a:r>
              <a:rPr lang="en-US" sz="2400" dirty="0"/>
              <a:t>_:     011</a:t>
            </a:r>
          </a:p>
          <a:p>
            <a:r>
              <a:rPr lang="en-US" sz="2400" dirty="0"/>
              <a:t>N:    100</a:t>
            </a:r>
          </a:p>
          <a:p>
            <a:r>
              <a:rPr lang="en-US" sz="2400" dirty="0"/>
              <a:t>O:    101 </a:t>
            </a:r>
          </a:p>
          <a:p>
            <a:r>
              <a:rPr lang="en-US" sz="2400" dirty="0"/>
              <a:t>W:   11000</a:t>
            </a:r>
          </a:p>
          <a:p>
            <a:r>
              <a:rPr lang="en-US" sz="2400" dirty="0"/>
              <a:t>A:     11001	</a:t>
            </a:r>
          </a:p>
          <a:p>
            <a:r>
              <a:rPr lang="en-US" sz="2400" dirty="0"/>
              <a:t>C:    11010</a:t>
            </a:r>
          </a:p>
          <a:p>
            <a:r>
              <a:rPr lang="en-US" sz="2400" dirty="0"/>
              <a:t>H:    11011</a:t>
            </a:r>
          </a:p>
          <a:p>
            <a:r>
              <a:rPr lang="en-US" sz="2400" dirty="0"/>
              <a:t>L:     11100</a:t>
            </a:r>
          </a:p>
          <a:p>
            <a:r>
              <a:rPr lang="en-US" sz="2400" dirty="0"/>
              <a:t>F :    11101</a:t>
            </a:r>
          </a:p>
          <a:p>
            <a:r>
              <a:rPr lang="en-US" sz="2400" dirty="0"/>
              <a:t>I :      11110</a:t>
            </a:r>
          </a:p>
          <a:p>
            <a:r>
              <a:rPr lang="en-US" sz="2400" dirty="0"/>
              <a:t>R :    11111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BC7E7-B77E-615D-CB2B-62597EA42F92}"/>
              </a:ext>
            </a:extLst>
          </p:cNvPr>
          <p:cNvSpPr txBox="1"/>
          <p:nvPr/>
        </p:nvSpPr>
        <p:spPr>
          <a:xfrm>
            <a:off x="3819939" y="1389268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010</a:t>
            </a:r>
            <a:r>
              <a:rPr lang="en-US" sz="1800" dirty="0"/>
              <a:t> 11000 </a:t>
            </a:r>
            <a:r>
              <a:rPr lang="en-US" sz="1800" dirty="0">
                <a:solidFill>
                  <a:srgbClr val="00B050"/>
                </a:solidFill>
              </a:rPr>
              <a:t>11001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100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010</a:t>
            </a:r>
            <a:r>
              <a:rPr lang="en-US" sz="1800" dirty="0"/>
              <a:t> 101 </a:t>
            </a:r>
            <a:r>
              <a:rPr lang="en-US" sz="1800" dirty="0">
                <a:solidFill>
                  <a:srgbClr val="7030A0"/>
                </a:solidFill>
              </a:rPr>
              <a:t>100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011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010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11010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11011</a:t>
            </a:r>
            <a:r>
              <a:rPr lang="en-US" sz="1800" dirty="0"/>
              <a:t> 101 101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11100</a:t>
            </a:r>
            <a:r>
              <a:rPr lang="en-US" sz="1800" dirty="0"/>
              <a:t> 011</a:t>
            </a:r>
          </a:p>
          <a:p>
            <a:r>
              <a:rPr lang="en-US" sz="1800" dirty="0"/>
              <a:t>101 </a:t>
            </a:r>
            <a:r>
              <a:rPr lang="en-US" sz="1800" dirty="0">
                <a:solidFill>
                  <a:srgbClr val="002060"/>
                </a:solidFill>
              </a:rPr>
              <a:t>11101</a:t>
            </a:r>
            <a:r>
              <a:rPr lang="en-US" sz="1800" dirty="0">
                <a:solidFill>
                  <a:srgbClr val="FFC000"/>
                </a:solidFill>
              </a:rPr>
              <a:t>011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001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100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11110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100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001 001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11111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11110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100</a:t>
            </a:r>
            <a:r>
              <a:rPr lang="en-US" sz="1800" dirty="0"/>
              <a:t> 000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4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AA7D0-DA33-9F01-8908-E86F5BF10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EFCCF7A-D919-F874-5425-1338D75724E5}"/>
              </a:ext>
            </a:extLst>
          </p:cNvPr>
          <p:cNvSpPr txBox="1"/>
          <p:nvPr/>
        </p:nvSpPr>
        <p:spPr>
          <a:xfrm>
            <a:off x="311845" y="148155"/>
            <a:ext cx="30200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G:   000 </a:t>
            </a:r>
          </a:p>
          <a:p>
            <a:r>
              <a:rPr lang="en-US" sz="2400" dirty="0"/>
              <a:t>E:    001</a:t>
            </a:r>
          </a:p>
          <a:p>
            <a:r>
              <a:rPr lang="en-US" sz="2400" dirty="0"/>
              <a:t>S:    010</a:t>
            </a:r>
          </a:p>
          <a:p>
            <a:r>
              <a:rPr lang="en-US" sz="2400" dirty="0"/>
              <a:t>_:     011</a:t>
            </a:r>
          </a:p>
          <a:p>
            <a:r>
              <a:rPr lang="en-US" sz="2400" dirty="0"/>
              <a:t>N:    100</a:t>
            </a:r>
          </a:p>
          <a:p>
            <a:r>
              <a:rPr lang="en-US" sz="2400" dirty="0"/>
              <a:t>O:    101 </a:t>
            </a:r>
          </a:p>
          <a:p>
            <a:r>
              <a:rPr lang="en-US" sz="2400" dirty="0"/>
              <a:t>W:   11000</a:t>
            </a:r>
          </a:p>
          <a:p>
            <a:r>
              <a:rPr lang="en-US" sz="2400" dirty="0"/>
              <a:t>A:     11001	</a:t>
            </a:r>
          </a:p>
          <a:p>
            <a:r>
              <a:rPr lang="en-US" sz="2400" dirty="0"/>
              <a:t>C:    11010</a:t>
            </a:r>
          </a:p>
          <a:p>
            <a:r>
              <a:rPr lang="en-US" sz="2400" dirty="0"/>
              <a:t>H:    11011</a:t>
            </a:r>
          </a:p>
          <a:p>
            <a:r>
              <a:rPr lang="en-US" sz="2400" dirty="0"/>
              <a:t>L:     11100</a:t>
            </a:r>
          </a:p>
          <a:p>
            <a:r>
              <a:rPr lang="en-US" sz="2400" dirty="0"/>
              <a:t>F :    11101</a:t>
            </a:r>
          </a:p>
          <a:p>
            <a:r>
              <a:rPr lang="en-US" sz="2400" dirty="0"/>
              <a:t>I :      11110</a:t>
            </a:r>
          </a:p>
          <a:p>
            <a:r>
              <a:rPr lang="en-US" sz="2400" dirty="0"/>
              <a:t>R :    11111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3638D-103A-D206-CC8A-AC4575D98C51}"/>
              </a:ext>
            </a:extLst>
          </p:cNvPr>
          <p:cNvSpPr txBox="1"/>
          <p:nvPr/>
        </p:nvSpPr>
        <p:spPr>
          <a:xfrm>
            <a:off x="3650555" y="653773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010 11000 11001 100 010 101 100 011 010 11010 11011 101 101 11100 011</a:t>
            </a:r>
          </a:p>
          <a:p>
            <a:r>
              <a:rPr lang="en-US" sz="3600" dirty="0"/>
              <a:t>101 11101011 001 100 11110 100 001 001 11111 11110 100 000</a:t>
            </a:r>
          </a:p>
        </p:txBody>
      </p:sp>
    </p:spTree>
    <p:extLst>
      <p:ext uri="{BB962C8B-B14F-4D97-AF65-F5344CB8AC3E}">
        <p14:creationId xmlns:p14="http://schemas.microsoft.com/office/powerpoint/2010/main" val="30998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864E-7277-5312-5B7F-E7807076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946D-746D-A98C-B78F-FD44213E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Lossy (non-lossless). (Lecture 4)</a:t>
            </a:r>
          </a:p>
          <a:p>
            <a:pPr lvl="1"/>
            <a:r>
              <a:rPr lang="en-US" dirty="0"/>
              <a:t>DCT</a:t>
            </a:r>
          </a:p>
          <a:p>
            <a:pPr lvl="1"/>
            <a:r>
              <a:rPr lang="en-US" dirty="0"/>
              <a:t>Wavelet</a:t>
            </a:r>
          </a:p>
          <a:p>
            <a:pPr lvl="1"/>
            <a:r>
              <a:rPr lang="en-US" sz="2400" dirty="0" err="1"/>
              <a:t>Haramord</a:t>
            </a:r>
            <a:r>
              <a:rPr lang="en-US" sz="2400" dirty="0"/>
              <a:t>-Walsh</a:t>
            </a:r>
          </a:p>
          <a:p>
            <a:pPr lvl="1"/>
            <a:r>
              <a:rPr lang="en-US" dirty="0"/>
              <a:t>Color space transform (Lecture 3)</a:t>
            </a:r>
            <a:endParaRPr lang="en-US" sz="2400" dirty="0"/>
          </a:p>
          <a:p>
            <a:pPr lvl="1"/>
            <a:endParaRPr lang="en-US" dirty="0"/>
          </a:p>
          <a:p>
            <a:r>
              <a:rPr lang="en-US" dirty="0"/>
              <a:t>Lossless</a:t>
            </a:r>
          </a:p>
          <a:p>
            <a:pPr lvl="1"/>
            <a:r>
              <a:rPr lang="en-US" dirty="0"/>
              <a:t>Variable Length Coding (Huffman compression)</a:t>
            </a:r>
          </a:p>
        </p:txBody>
      </p:sp>
    </p:spTree>
    <p:extLst>
      <p:ext uri="{BB962C8B-B14F-4D97-AF65-F5344CB8AC3E}">
        <p14:creationId xmlns:p14="http://schemas.microsoft.com/office/powerpoint/2010/main" val="160957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DBB2BE-C911-45D9-7247-C0FBD090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145"/>
            <a:ext cx="4622800" cy="407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F8C02-6647-EF15-F3C0-A9541830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750" y="1806388"/>
            <a:ext cx="5216666" cy="421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AA47-E752-2333-1353-6EDCA0BFB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B3228-116B-1CE6-3A03-5381C54B3023}"/>
                  </a:ext>
                </a:extLst>
              </p:cNvPr>
              <p:cNvSpPr txBox="1"/>
              <p:nvPr/>
            </p:nvSpPr>
            <p:spPr>
              <a:xfrm>
                <a:off x="4291275" y="2207960"/>
                <a:ext cx="3609450" cy="2442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B3228-116B-1CE6-3A03-5381C54B3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275" y="2207960"/>
                <a:ext cx="3609450" cy="2442079"/>
              </a:xfrm>
              <a:prstGeom prst="rect">
                <a:avLst/>
              </a:prstGeom>
              <a:blipFill>
                <a:blip r:embed="rId2"/>
                <a:stretch>
                  <a:fillRect t="-515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48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C536-8A40-2C16-941F-A24DD04B1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69BF1-748D-194D-FBCA-DE8DFBD217D4}"/>
                  </a:ext>
                </a:extLst>
              </p:cNvPr>
              <p:cNvSpPr txBox="1"/>
              <p:nvPr/>
            </p:nvSpPr>
            <p:spPr>
              <a:xfrm>
                <a:off x="4641574" y="3886367"/>
                <a:ext cx="2647328" cy="1790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C69BF1-748D-194D-FBCA-DE8DFBD21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4" y="3886367"/>
                <a:ext cx="2647328" cy="1790875"/>
              </a:xfrm>
              <a:prstGeom prst="rect">
                <a:avLst/>
              </a:prstGeom>
              <a:blipFill>
                <a:blip r:embed="rId2"/>
                <a:stretch>
                  <a:fillRect t="-70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>
            <a:extLst>
              <a:ext uri="{FF2B5EF4-FFF2-40B4-BE49-F238E27FC236}">
                <a16:creationId xmlns:a16="http://schemas.microsoft.com/office/drawing/2014/main" id="{D8148540-373C-1389-EBAE-2E2C8ACFFA9B}"/>
              </a:ext>
            </a:extLst>
          </p:cNvPr>
          <p:cNvSpPr/>
          <p:nvPr/>
        </p:nvSpPr>
        <p:spPr>
          <a:xfrm rot="10800000">
            <a:off x="2689032" y="4663735"/>
            <a:ext cx="1952542" cy="33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7E215-D034-C5F8-0DC1-C7D5132C271B}"/>
                  </a:ext>
                </a:extLst>
              </p:cNvPr>
              <p:cNvSpPr txBox="1"/>
              <p:nvPr/>
            </p:nvSpPr>
            <p:spPr>
              <a:xfrm>
                <a:off x="41704" y="3886366"/>
                <a:ext cx="2647328" cy="1790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7E215-D034-C5F8-0DC1-C7D5132C2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" y="3886366"/>
                <a:ext cx="2647328" cy="1790875"/>
              </a:xfrm>
              <a:prstGeom prst="rect">
                <a:avLst/>
              </a:prstGeom>
              <a:blipFill>
                <a:blip r:embed="rId3"/>
                <a:stretch>
                  <a:fillRect t="-70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AEEC606-4A9D-2748-A55D-9485FBFA4A0A}"/>
              </a:ext>
            </a:extLst>
          </p:cNvPr>
          <p:cNvSpPr txBox="1"/>
          <p:nvPr/>
        </p:nvSpPr>
        <p:spPr>
          <a:xfrm>
            <a:off x="3159961" y="4248536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VLC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C860BF-413E-5615-567E-3DA453913E9C}"/>
              </a:ext>
            </a:extLst>
          </p:cNvPr>
          <p:cNvSpPr txBox="1"/>
          <p:nvPr/>
        </p:nvSpPr>
        <p:spPr>
          <a:xfrm>
            <a:off x="5066455" y="3198436"/>
            <a:ext cx="24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x 8bit = 72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AD63D-3451-5B04-C182-836D04F90E53}"/>
              </a:ext>
            </a:extLst>
          </p:cNvPr>
          <p:cNvSpPr txBox="1"/>
          <p:nvPr/>
        </p:nvSpPr>
        <p:spPr>
          <a:xfrm>
            <a:off x="520542" y="564533"/>
            <a:ext cx="4120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 6     	</a:t>
            </a:r>
            <a:r>
              <a:rPr lang="en-US" sz="3200" dirty="0">
                <a:sym typeface="Wingdings" pitchFamily="2" charset="2"/>
              </a:rPr>
              <a:t>	0 </a:t>
            </a:r>
            <a:endParaRPr lang="en-US" sz="3200" dirty="0"/>
          </a:p>
          <a:p>
            <a:r>
              <a:rPr lang="en-US" sz="3200" dirty="0"/>
              <a:t>a: 1</a:t>
            </a:r>
            <a:r>
              <a:rPr lang="en-US" sz="3200" dirty="0">
                <a:sym typeface="Wingdings" pitchFamily="2" charset="2"/>
              </a:rPr>
              <a:t> 			111</a:t>
            </a:r>
            <a:endParaRPr lang="en-US" sz="3200" dirty="0"/>
          </a:p>
          <a:p>
            <a:r>
              <a:rPr lang="en-US" sz="3200" dirty="0"/>
              <a:t>b: 1</a:t>
            </a:r>
            <a:r>
              <a:rPr lang="en-US" sz="3200" dirty="0">
                <a:sym typeface="Wingdings" pitchFamily="2" charset="2"/>
              </a:rPr>
              <a:t> 			110</a:t>
            </a:r>
            <a:endParaRPr lang="en-US" sz="3200" dirty="0"/>
          </a:p>
          <a:p>
            <a:r>
              <a:rPr lang="en-US" sz="3200" dirty="0"/>
              <a:t>c: 1		</a:t>
            </a:r>
            <a:r>
              <a:rPr lang="en-US" sz="3200" dirty="0">
                <a:sym typeface="Wingdings" pitchFamily="2" charset="2"/>
              </a:rPr>
              <a:t> 	10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B8280-EC5B-D376-0088-D4AEE81CA0C1}"/>
              </a:ext>
            </a:extLst>
          </p:cNvPr>
          <p:cNvSpPr txBox="1"/>
          <p:nvPr/>
        </p:nvSpPr>
        <p:spPr>
          <a:xfrm>
            <a:off x="7551237" y="139861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E9D05-A3D0-E892-AF1F-81DFA51A35FE}"/>
              </a:ext>
            </a:extLst>
          </p:cNvPr>
          <p:cNvSpPr txBox="1"/>
          <p:nvPr/>
        </p:nvSpPr>
        <p:spPr>
          <a:xfrm>
            <a:off x="9246557" y="273677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588BF-31AC-E1A8-1DC5-AA9123A212BB}"/>
              </a:ext>
            </a:extLst>
          </p:cNvPr>
          <p:cNvSpPr txBox="1"/>
          <p:nvPr/>
        </p:nvSpPr>
        <p:spPr>
          <a:xfrm>
            <a:off x="10056553" y="273677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1B2B1-4122-D32E-B6B8-9E120B774D7C}"/>
              </a:ext>
            </a:extLst>
          </p:cNvPr>
          <p:cNvSpPr txBox="1"/>
          <p:nvPr/>
        </p:nvSpPr>
        <p:spPr>
          <a:xfrm>
            <a:off x="9544154" y="2013277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ba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127E2-BAD4-AAF6-7D16-D0FC132C6C7A}"/>
              </a:ext>
            </a:extLst>
          </p:cNvPr>
          <p:cNvSpPr txBox="1"/>
          <p:nvPr/>
        </p:nvSpPr>
        <p:spPr>
          <a:xfrm>
            <a:off x="8969811" y="134276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cba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B4CD43-4B40-4E68-15FF-DB3E7DC5A8E8}"/>
              </a:ext>
            </a:extLst>
          </p:cNvPr>
          <p:cNvSpPr txBox="1"/>
          <p:nvPr/>
        </p:nvSpPr>
        <p:spPr>
          <a:xfrm>
            <a:off x="8375612" y="211017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E0DF8-38D0-20E2-8C47-F1B4982B88E0}"/>
              </a:ext>
            </a:extLst>
          </p:cNvPr>
          <p:cNvSpPr txBox="1"/>
          <p:nvPr/>
        </p:nvSpPr>
        <p:spPr>
          <a:xfrm>
            <a:off x="8229097" y="67952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0cba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11B256-1204-FB76-8A57-989C7E08BA5B}"/>
              </a:ext>
            </a:extLst>
          </p:cNvPr>
          <p:cNvCxnSpPr>
            <a:stCxn id="20" idx="2"/>
          </p:cNvCxnSpPr>
          <p:nvPr/>
        </p:nvCxnSpPr>
        <p:spPr>
          <a:xfrm flipH="1">
            <a:off x="7901013" y="1141187"/>
            <a:ext cx="752239" cy="257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114ED8-745C-E94E-0A7E-5FDE0CAB4482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653252" y="1141187"/>
            <a:ext cx="658159" cy="201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FC9959-BEC9-9E1B-FAAC-011D031644B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554507" y="1804431"/>
            <a:ext cx="756904" cy="305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293188-59A3-33C8-97C0-B8532C9C432F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9311411" y="1804431"/>
            <a:ext cx="493392" cy="208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DEDEEB-835B-D97F-0250-7979B171FB7B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9425452" y="2474942"/>
            <a:ext cx="379351" cy="261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6EE815-E65A-EBA1-94EA-755066C485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804803" y="2474942"/>
            <a:ext cx="379350" cy="318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593018-959F-0D6E-2EE4-78ADF2220ADC}"/>
              </a:ext>
            </a:extLst>
          </p:cNvPr>
          <p:cNvSpPr txBox="1"/>
          <p:nvPr/>
        </p:nvSpPr>
        <p:spPr>
          <a:xfrm>
            <a:off x="8512824" y="4565903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</a:t>
            </a:r>
            <a:r>
              <a:rPr lang="en-US" sz="2800" dirty="0">
                <a:solidFill>
                  <a:srgbClr val="0070C0"/>
                </a:solidFill>
              </a:rPr>
              <a:t>00</a:t>
            </a:r>
            <a:r>
              <a:rPr lang="en-US" sz="2800" dirty="0">
                <a:solidFill>
                  <a:srgbClr val="7030A0"/>
                </a:solidFill>
              </a:rPr>
              <a:t>110</a:t>
            </a:r>
            <a:r>
              <a:rPr lang="en-US" sz="2800" dirty="0">
                <a:solidFill>
                  <a:srgbClr val="0070C0"/>
                </a:solidFill>
              </a:rPr>
              <a:t>000</a:t>
            </a:r>
            <a:r>
              <a:rPr lang="en-US" sz="2800" dirty="0">
                <a:solidFill>
                  <a:srgbClr val="00B050"/>
                </a:solidFill>
              </a:rPr>
              <a:t>10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185B9-9E46-0CCB-D21E-F808BF830CB0}"/>
              </a:ext>
            </a:extLst>
          </p:cNvPr>
          <p:cNvSpPr txBox="1"/>
          <p:nvPr/>
        </p:nvSpPr>
        <p:spPr>
          <a:xfrm>
            <a:off x="8832843" y="4062638"/>
            <a:ext cx="24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bits</a:t>
            </a:r>
          </a:p>
        </p:txBody>
      </p:sp>
    </p:spTree>
    <p:extLst>
      <p:ext uri="{BB962C8B-B14F-4D97-AF65-F5344CB8AC3E}">
        <p14:creationId xmlns:p14="http://schemas.microsoft.com/office/powerpoint/2010/main" val="250766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4AC84-17AF-386A-2DDB-6B060AD06736}"/>
                  </a:ext>
                </a:extLst>
              </p:cNvPr>
              <p:cNvSpPr txBox="1"/>
              <p:nvPr/>
            </p:nvSpPr>
            <p:spPr>
              <a:xfrm>
                <a:off x="8676861" y="4641741"/>
                <a:ext cx="2651687" cy="1790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4AC84-17AF-386A-2DDB-6B060AD06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861" y="4641741"/>
                <a:ext cx="2651687" cy="1790618"/>
              </a:xfrm>
              <a:prstGeom prst="rect">
                <a:avLst/>
              </a:prstGeom>
              <a:blipFill>
                <a:blip r:embed="rId2"/>
                <a:stretch>
                  <a:fillRect b="-10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09C6EEA-043C-2238-BDED-B7E781B51261}"/>
              </a:ext>
            </a:extLst>
          </p:cNvPr>
          <p:cNvSpPr txBox="1"/>
          <p:nvPr/>
        </p:nvSpPr>
        <p:spPr>
          <a:xfrm>
            <a:off x="520542" y="564533"/>
            <a:ext cx="4120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 6     	</a:t>
            </a:r>
            <a:r>
              <a:rPr lang="en-US" sz="3200" dirty="0">
                <a:sym typeface="Wingdings" pitchFamily="2" charset="2"/>
              </a:rPr>
              <a:t>	0 </a:t>
            </a:r>
            <a:endParaRPr lang="en-US" sz="3200" dirty="0"/>
          </a:p>
          <a:p>
            <a:r>
              <a:rPr lang="en-US" sz="3200" dirty="0"/>
              <a:t>a: 1</a:t>
            </a:r>
            <a:r>
              <a:rPr lang="en-US" sz="3200" dirty="0">
                <a:sym typeface="Wingdings" pitchFamily="2" charset="2"/>
              </a:rPr>
              <a:t> 			111</a:t>
            </a:r>
            <a:endParaRPr lang="en-US" sz="3200" dirty="0"/>
          </a:p>
          <a:p>
            <a:r>
              <a:rPr lang="en-US" sz="3200" dirty="0"/>
              <a:t>b: 1</a:t>
            </a:r>
            <a:r>
              <a:rPr lang="en-US" sz="3200" dirty="0">
                <a:sym typeface="Wingdings" pitchFamily="2" charset="2"/>
              </a:rPr>
              <a:t> 			110</a:t>
            </a:r>
            <a:endParaRPr lang="en-US" sz="3200" dirty="0"/>
          </a:p>
          <a:p>
            <a:r>
              <a:rPr lang="en-US" sz="3200" dirty="0"/>
              <a:t>c: 1		</a:t>
            </a:r>
            <a:r>
              <a:rPr lang="en-US" sz="3200" dirty="0">
                <a:sym typeface="Wingdings" pitchFamily="2" charset="2"/>
              </a:rPr>
              <a:t> 	10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FD1CE-9000-E21B-57FA-28744EC8EA99}"/>
              </a:ext>
            </a:extLst>
          </p:cNvPr>
          <p:cNvSpPr txBox="1"/>
          <p:nvPr/>
        </p:nvSpPr>
        <p:spPr>
          <a:xfrm>
            <a:off x="2385392" y="3357731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00100111110000</a:t>
            </a:r>
          </a:p>
        </p:txBody>
      </p:sp>
    </p:spTree>
    <p:extLst>
      <p:ext uri="{BB962C8B-B14F-4D97-AF65-F5344CB8AC3E}">
        <p14:creationId xmlns:p14="http://schemas.microsoft.com/office/powerpoint/2010/main" val="221400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A8024-7A88-205A-F208-4EA03CE98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06AE8-D9B9-569D-0946-43B2C226A324}"/>
              </a:ext>
            </a:extLst>
          </p:cNvPr>
          <p:cNvSpPr txBox="1"/>
          <p:nvPr/>
        </p:nvSpPr>
        <p:spPr>
          <a:xfrm>
            <a:off x="520542" y="564533"/>
            <a:ext cx="41202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0:  6     	</a:t>
            </a:r>
            <a:r>
              <a:rPr lang="en-US" sz="3200" dirty="0">
                <a:sym typeface="Wingdings" pitchFamily="2" charset="2"/>
              </a:rPr>
              <a:t>	0 </a:t>
            </a:r>
            <a:endParaRPr lang="en-US" sz="3200" dirty="0"/>
          </a:p>
          <a:p>
            <a:r>
              <a:rPr lang="en-US" sz="3200" dirty="0"/>
              <a:t>a: 1</a:t>
            </a:r>
            <a:r>
              <a:rPr lang="en-US" sz="3200" dirty="0">
                <a:sym typeface="Wingdings" pitchFamily="2" charset="2"/>
              </a:rPr>
              <a:t> 			111</a:t>
            </a:r>
            <a:endParaRPr lang="en-US" sz="3200" dirty="0"/>
          </a:p>
          <a:p>
            <a:r>
              <a:rPr lang="en-US" sz="3200" dirty="0"/>
              <a:t>b: 1</a:t>
            </a:r>
            <a:r>
              <a:rPr lang="en-US" sz="3200" dirty="0">
                <a:sym typeface="Wingdings" pitchFamily="2" charset="2"/>
              </a:rPr>
              <a:t> 			110</a:t>
            </a:r>
            <a:endParaRPr lang="en-US" sz="3200" dirty="0"/>
          </a:p>
          <a:p>
            <a:r>
              <a:rPr lang="en-US" sz="3200" dirty="0"/>
              <a:t>c: 1		</a:t>
            </a:r>
            <a:r>
              <a:rPr lang="en-US" sz="3200" dirty="0">
                <a:sym typeface="Wingdings" pitchFamily="2" charset="2"/>
              </a:rPr>
              <a:t> 	10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F3ED7-85D3-A749-99FF-5C3BED427CA5}"/>
              </a:ext>
            </a:extLst>
          </p:cNvPr>
          <p:cNvSpPr txBox="1"/>
          <p:nvPr/>
        </p:nvSpPr>
        <p:spPr>
          <a:xfrm>
            <a:off x="2802835" y="3769700"/>
            <a:ext cx="536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00100111110000</a:t>
            </a:r>
          </a:p>
        </p:txBody>
      </p:sp>
    </p:spTree>
    <p:extLst>
      <p:ext uri="{BB962C8B-B14F-4D97-AF65-F5344CB8AC3E}">
        <p14:creationId xmlns:p14="http://schemas.microsoft.com/office/powerpoint/2010/main" val="354132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07544F-16B2-FFFC-3D80-AE9665D2E371}"/>
              </a:ext>
            </a:extLst>
          </p:cNvPr>
          <p:cNvSpPr txBox="1"/>
          <p:nvPr/>
        </p:nvSpPr>
        <p:spPr>
          <a:xfrm>
            <a:off x="337930" y="536713"/>
            <a:ext cx="671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Color space transforms are lossy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F32C2-E080-CF3C-C2BF-E65CDA44C93C}"/>
              </a:ext>
            </a:extLst>
          </p:cNvPr>
          <p:cNvCxnSpPr/>
          <p:nvPr/>
        </p:nvCxnSpPr>
        <p:spPr>
          <a:xfrm>
            <a:off x="1570383" y="1908313"/>
            <a:ext cx="0" cy="2524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FA0E6-5977-DEEC-9611-C632740A4E9F}"/>
              </a:ext>
            </a:extLst>
          </p:cNvPr>
          <p:cNvCxnSpPr>
            <a:cxnSpLocks/>
          </p:cNvCxnSpPr>
          <p:nvPr/>
        </p:nvCxnSpPr>
        <p:spPr>
          <a:xfrm>
            <a:off x="1570383" y="4412974"/>
            <a:ext cx="24251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BB9894-1E6F-5138-6A1F-CD5DB940559E}"/>
              </a:ext>
            </a:extLst>
          </p:cNvPr>
          <p:cNvCxnSpPr>
            <a:cxnSpLocks/>
          </p:cNvCxnSpPr>
          <p:nvPr/>
        </p:nvCxnSpPr>
        <p:spPr>
          <a:xfrm flipH="1">
            <a:off x="337930" y="4412974"/>
            <a:ext cx="1232453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7FFC9E-6F9A-0436-E15C-8FEBA75826E5}"/>
              </a:ext>
            </a:extLst>
          </p:cNvPr>
          <p:cNvCxnSpPr/>
          <p:nvPr/>
        </p:nvCxnSpPr>
        <p:spPr>
          <a:xfrm>
            <a:off x="8799444" y="1881809"/>
            <a:ext cx="0" cy="2524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D0455F-B73C-3220-621A-821EB16CA24F}"/>
              </a:ext>
            </a:extLst>
          </p:cNvPr>
          <p:cNvCxnSpPr>
            <a:cxnSpLocks/>
          </p:cNvCxnSpPr>
          <p:nvPr/>
        </p:nvCxnSpPr>
        <p:spPr>
          <a:xfrm>
            <a:off x="8799444" y="4386470"/>
            <a:ext cx="24251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F5B2AF-5623-E406-39C4-867D12157462}"/>
              </a:ext>
            </a:extLst>
          </p:cNvPr>
          <p:cNvCxnSpPr>
            <a:cxnSpLocks/>
          </p:cNvCxnSpPr>
          <p:nvPr/>
        </p:nvCxnSpPr>
        <p:spPr>
          <a:xfrm flipH="1">
            <a:off x="7566991" y="4386470"/>
            <a:ext cx="1232453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87160CD-EAE8-E45A-391B-3B8113487D5D}"/>
              </a:ext>
            </a:extLst>
          </p:cNvPr>
          <p:cNvSpPr/>
          <p:nvPr/>
        </p:nvSpPr>
        <p:spPr>
          <a:xfrm>
            <a:off x="2703443" y="2544417"/>
            <a:ext cx="417444" cy="417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45D0B1-D51E-7AD3-ECCE-3DF29A67193F}"/>
              </a:ext>
            </a:extLst>
          </p:cNvPr>
          <p:cNvSpPr txBox="1"/>
          <p:nvPr/>
        </p:nvSpPr>
        <p:spPr>
          <a:xfrm>
            <a:off x="3180050" y="2544417"/>
            <a:ext cx="16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RGB=[10,10,0]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2ECA15-F666-B2D5-6321-8F485C0680DC}"/>
              </a:ext>
            </a:extLst>
          </p:cNvPr>
          <p:cNvSpPr/>
          <p:nvPr/>
        </p:nvSpPr>
        <p:spPr>
          <a:xfrm>
            <a:off x="9674089" y="2544417"/>
            <a:ext cx="417444" cy="417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87D14-3B6F-558B-36CD-B97562A73591}"/>
                  </a:ext>
                </a:extLst>
              </p:cNvPr>
              <p:cNvSpPr txBox="1"/>
              <p:nvPr/>
            </p:nvSpPr>
            <p:spPr>
              <a:xfrm>
                <a:off x="10094297" y="3184352"/>
                <a:ext cx="1054648" cy="979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87D14-3B6F-558B-36CD-B97562A7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297" y="3184352"/>
                <a:ext cx="1054648" cy="979627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D97661-67B0-89BF-B3CB-56144346F15C}"/>
              </a:ext>
            </a:extLst>
          </p:cNvPr>
          <p:cNvCxnSpPr>
            <a:endCxn id="17" idx="3"/>
          </p:cNvCxnSpPr>
          <p:nvPr/>
        </p:nvCxnSpPr>
        <p:spPr>
          <a:xfrm flipV="1">
            <a:off x="8799444" y="2900728"/>
            <a:ext cx="935778" cy="148574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47BABB-A29F-4093-C250-F7E04C96A053}"/>
              </a:ext>
            </a:extLst>
          </p:cNvPr>
          <p:cNvCxnSpPr>
            <a:cxnSpLocks/>
          </p:cNvCxnSpPr>
          <p:nvPr/>
        </p:nvCxnSpPr>
        <p:spPr>
          <a:xfrm>
            <a:off x="1596846" y="4355904"/>
            <a:ext cx="1315319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1B7E8D-C248-380C-CF98-B51C9147D9D3}"/>
              </a:ext>
            </a:extLst>
          </p:cNvPr>
          <p:cNvCxnSpPr>
            <a:cxnSpLocks/>
          </p:cNvCxnSpPr>
          <p:nvPr/>
        </p:nvCxnSpPr>
        <p:spPr>
          <a:xfrm flipV="1">
            <a:off x="2912165" y="3144078"/>
            <a:ext cx="0" cy="1187887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32B2CC-1B18-5CB7-C1D4-5ECE028AE86E}"/>
              </a:ext>
            </a:extLst>
          </p:cNvPr>
          <p:cNvSpPr txBox="1"/>
          <p:nvPr/>
        </p:nvSpPr>
        <p:spPr>
          <a:xfrm>
            <a:off x="9037984" y="4742781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4.472… </a:t>
            </a:r>
            <a:r>
              <a:rPr lang="en-US" dirty="0">
                <a:sym typeface="Wingdings" pitchFamily="2" charset="2"/>
              </a:rPr>
              <a:t> not uint8</a:t>
            </a:r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0015BDE-157A-A604-B186-2A83BC2A385D}"/>
              </a:ext>
            </a:extLst>
          </p:cNvPr>
          <p:cNvSpPr/>
          <p:nvPr/>
        </p:nvSpPr>
        <p:spPr>
          <a:xfrm>
            <a:off x="5307496" y="3738021"/>
            <a:ext cx="1749517" cy="1004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5F83-3647-BD89-CEDA-C83A9CC9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661"/>
            <a:ext cx="10515600" cy="1325563"/>
          </a:xfrm>
        </p:spPr>
        <p:txBody>
          <a:bodyPr/>
          <a:lstStyle/>
          <a:p>
            <a:r>
              <a:rPr lang="en-US" dirty="0"/>
              <a:t>(From Lecture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817D-E62B-45B3-74D4-A206CD4A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9" y="1087024"/>
            <a:ext cx="10515600" cy="4351338"/>
          </a:xfrm>
        </p:spPr>
        <p:txBody>
          <a:bodyPr>
            <a:noAutofit/>
          </a:bodyPr>
          <a:lstStyle/>
          <a:p>
            <a:r>
              <a:rPr lang="en-US" b="1" dirty="0"/>
              <a:t>Raster data formats </a:t>
            </a:r>
          </a:p>
          <a:p>
            <a:pPr lvl="1"/>
            <a:r>
              <a:rPr lang="en-US" sz="2200" dirty="0"/>
              <a:t>GIF (Lossy in color)</a:t>
            </a:r>
          </a:p>
          <a:p>
            <a:pPr lvl="2"/>
            <a:r>
              <a:rPr lang="en-US" sz="2200" dirty="0"/>
              <a:t>Uses specific color maps </a:t>
            </a:r>
          </a:p>
          <a:p>
            <a:pPr lvl="1"/>
            <a:r>
              <a:rPr lang="en-US" sz="2200" dirty="0"/>
              <a:t>JPEG (Lossy in value)</a:t>
            </a:r>
          </a:p>
          <a:p>
            <a:pPr lvl="2"/>
            <a:r>
              <a:rPr lang="en-US" sz="2200" dirty="0"/>
              <a:t>Uses DCT </a:t>
            </a:r>
            <a:r>
              <a:rPr lang="en-US" sz="2200" dirty="0">
                <a:sym typeface="Wingdings" pitchFamily="2" charset="2"/>
              </a:rPr>
              <a:t> spasticity (followed by VLC compression) </a:t>
            </a:r>
            <a:endParaRPr lang="en-US" sz="2200" dirty="0"/>
          </a:p>
          <a:p>
            <a:pPr lvl="1"/>
            <a:r>
              <a:rPr lang="en-US" sz="2200" dirty="0"/>
              <a:t>PNG (mostly lossless)</a:t>
            </a:r>
          </a:p>
          <a:p>
            <a:pPr lvl="2"/>
            <a:r>
              <a:rPr lang="en-US" sz="2200" dirty="0"/>
              <a:t>24-bit color </a:t>
            </a:r>
          </a:p>
          <a:p>
            <a:pPr lvl="2"/>
            <a:r>
              <a:rPr lang="en-US" sz="2200" dirty="0"/>
              <a:t>Can be compressed with VLC (or similar)</a:t>
            </a:r>
          </a:p>
          <a:p>
            <a:pPr lvl="2"/>
            <a:r>
              <a:rPr lang="en-US" sz="2200" dirty="0"/>
              <a:t>Adds alpha channel</a:t>
            </a:r>
          </a:p>
          <a:p>
            <a:pPr lvl="1"/>
            <a:r>
              <a:rPr lang="en-US" sz="2200" dirty="0"/>
              <a:t>TIFF (Lossless)</a:t>
            </a:r>
          </a:p>
          <a:p>
            <a:pPr lvl="2"/>
            <a:r>
              <a:rPr lang="en-US" sz="2200" dirty="0"/>
              <a:t>Versatile bit depth and color-depth</a:t>
            </a:r>
          </a:p>
          <a:p>
            <a:pPr lvl="2"/>
            <a:r>
              <a:rPr lang="en-US" sz="2200" dirty="0"/>
              <a:t>Can be compressed with VLC (or similar)</a:t>
            </a:r>
          </a:p>
          <a:p>
            <a:r>
              <a:rPr lang="en-US" b="1" dirty="0"/>
              <a:t>Vector data formats (lossless/scale invariant)</a:t>
            </a:r>
          </a:p>
          <a:p>
            <a:pPr lvl="1"/>
            <a:r>
              <a:rPr lang="en-US" sz="2200" dirty="0"/>
              <a:t>EPS</a:t>
            </a:r>
          </a:p>
          <a:p>
            <a:pPr lvl="1"/>
            <a:r>
              <a:rPr lang="en-US" sz="2200" dirty="0"/>
              <a:t>SVG</a:t>
            </a:r>
          </a:p>
          <a:p>
            <a:pPr marL="914400" lvl="2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B1471-E0F4-8E86-F628-2BF89274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83" y="238538"/>
            <a:ext cx="3683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3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EB95F9-24A4-3FC4-BBE9-57455B4C26E7}"/>
              </a:ext>
            </a:extLst>
          </p:cNvPr>
          <p:cNvSpPr txBox="1"/>
          <p:nvPr/>
        </p:nvSpPr>
        <p:spPr>
          <a:xfrm>
            <a:off x="311091" y="4465812"/>
            <a:ext cx="37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E6218-6B49-1816-FE6B-13FFCD91C1FE}"/>
              </a:ext>
            </a:extLst>
          </p:cNvPr>
          <p:cNvSpPr txBox="1"/>
          <p:nvPr/>
        </p:nvSpPr>
        <p:spPr>
          <a:xfrm>
            <a:off x="1085560" y="5353114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High-pass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54A01-E567-7251-B05E-ACF00EAB2B2A}"/>
              </a:ext>
            </a:extLst>
          </p:cNvPr>
          <p:cNvSpPr txBox="1"/>
          <p:nvPr/>
        </p:nvSpPr>
        <p:spPr>
          <a:xfrm>
            <a:off x="1085560" y="3866439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Low-pass filter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BC5B21F-7894-84FF-4874-0042DEF112E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82897" y="4074188"/>
            <a:ext cx="402663" cy="6224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D19FB9F-7C15-80CD-FBF1-6FE789435E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82897" y="4696645"/>
            <a:ext cx="402663" cy="8642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2FFD72-AF92-6AE2-B159-81ED557355D5}"/>
              </a:ext>
            </a:extLst>
          </p:cNvPr>
          <p:cNvSpPr txBox="1"/>
          <p:nvPr/>
        </p:nvSpPr>
        <p:spPr>
          <a:xfrm>
            <a:off x="2801427" y="4281147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High-pass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D59D8-1FAE-EB7B-5F89-9C7A73D4735A}"/>
              </a:ext>
            </a:extLst>
          </p:cNvPr>
          <p:cNvSpPr txBox="1"/>
          <p:nvPr/>
        </p:nvSpPr>
        <p:spPr>
          <a:xfrm>
            <a:off x="2801427" y="3525205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Low-pass filter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781E3C6-04F8-35DF-1C93-282C4E6F3098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2502181" y="4090634"/>
            <a:ext cx="299246" cy="398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79E36CB-D3BA-F9C3-868D-7543B459A4D8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2502181" y="3732954"/>
            <a:ext cx="299246" cy="3576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CE9A15-A41E-EA43-D691-56533CEEDAE4}"/>
              </a:ext>
            </a:extLst>
          </p:cNvPr>
          <p:cNvSpPr txBox="1"/>
          <p:nvPr/>
        </p:nvSpPr>
        <p:spPr>
          <a:xfrm>
            <a:off x="2003417" y="3963676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6C6213-56AE-3707-8256-F0D7A12169D5}"/>
              </a:ext>
            </a:extLst>
          </p:cNvPr>
          <p:cNvSpPr txBox="1"/>
          <p:nvPr/>
        </p:nvSpPr>
        <p:spPr>
          <a:xfrm>
            <a:off x="2003417" y="5443877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4D6E8-9E5B-990B-2FE8-F9A4CB9E2E6E}"/>
              </a:ext>
            </a:extLst>
          </p:cNvPr>
          <p:cNvSpPr txBox="1"/>
          <p:nvPr/>
        </p:nvSpPr>
        <p:spPr>
          <a:xfrm>
            <a:off x="3730323" y="4355489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898AE-25C8-A2C4-F458-03B652432D5D}"/>
              </a:ext>
            </a:extLst>
          </p:cNvPr>
          <p:cNvSpPr txBox="1"/>
          <p:nvPr/>
        </p:nvSpPr>
        <p:spPr>
          <a:xfrm>
            <a:off x="3730323" y="3605996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1E12CB-D830-A9AF-69C0-12063ECAFD6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1892650" y="4074188"/>
            <a:ext cx="110767" cy="16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3581EE-C40D-B1D0-26B2-9108ED71D4B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3608517" y="3732954"/>
            <a:ext cx="12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1D9232-074E-F377-8805-EE5AF74156C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1892650" y="5560863"/>
            <a:ext cx="110767" cy="9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21348A-D1A7-D827-F2E4-2DD6AECCF39E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3608517" y="4482447"/>
            <a:ext cx="121806" cy="6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F9EDA-372B-007A-9790-8DAB273EBDEF}"/>
              </a:ext>
            </a:extLst>
          </p:cNvPr>
          <p:cNvCxnSpPr>
            <a:cxnSpLocks/>
          </p:cNvCxnSpPr>
          <p:nvPr/>
        </p:nvCxnSpPr>
        <p:spPr>
          <a:xfrm>
            <a:off x="4229087" y="4482447"/>
            <a:ext cx="132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3371FB-B772-E541-9EB2-FFACE76C9739}"/>
              </a:ext>
            </a:extLst>
          </p:cNvPr>
          <p:cNvSpPr txBox="1"/>
          <p:nvPr/>
        </p:nvSpPr>
        <p:spPr>
          <a:xfrm>
            <a:off x="2801427" y="5737140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High-pass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B9167-6F1E-778F-F94A-64FF44E1B126}"/>
              </a:ext>
            </a:extLst>
          </p:cNvPr>
          <p:cNvSpPr txBox="1"/>
          <p:nvPr/>
        </p:nvSpPr>
        <p:spPr>
          <a:xfrm>
            <a:off x="2801427" y="4996132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Low-pass filter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2AB1425-D850-12EB-6B78-6CB35564285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2502181" y="5570835"/>
            <a:ext cx="299246" cy="3740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001335A-DFDD-6E7F-0F40-09BE387004F8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2502181" y="5203881"/>
            <a:ext cx="299246" cy="366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F748F0-D0AF-18C7-67E8-F9F59724304D}"/>
              </a:ext>
            </a:extLst>
          </p:cNvPr>
          <p:cNvSpPr txBox="1"/>
          <p:nvPr/>
        </p:nvSpPr>
        <p:spPr>
          <a:xfrm>
            <a:off x="3730323" y="5811482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C8403-E79F-BFFC-38AF-FA55FB5A5A3D}"/>
              </a:ext>
            </a:extLst>
          </p:cNvPr>
          <p:cNvSpPr txBox="1"/>
          <p:nvPr/>
        </p:nvSpPr>
        <p:spPr>
          <a:xfrm>
            <a:off x="3730323" y="5076923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2CFBA1-53B8-131A-A835-7315EC1A7F2E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608517" y="5203881"/>
            <a:ext cx="12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9DF29C-2F49-BA09-D15B-01D8156E6232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 flipV="1">
            <a:off x="3608517" y="5938440"/>
            <a:ext cx="121806" cy="6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4B784-C1F7-14EF-B101-E620EF9802E4}"/>
              </a:ext>
            </a:extLst>
          </p:cNvPr>
          <p:cNvCxnSpPr>
            <a:cxnSpLocks/>
          </p:cNvCxnSpPr>
          <p:nvPr/>
        </p:nvCxnSpPr>
        <p:spPr>
          <a:xfrm>
            <a:off x="4229087" y="5938440"/>
            <a:ext cx="1294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F78404-56B2-F9C5-42C1-57774E92D127}"/>
              </a:ext>
            </a:extLst>
          </p:cNvPr>
          <p:cNvCxnSpPr>
            <a:cxnSpLocks/>
          </p:cNvCxnSpPr>
          <p:nvPr/>
        </p:nvCxnSpPr>
        <p:spPr>
          <a:xfrm flipV="1">
            <a:off x="4229087" y="3732954"/>
            <a:ext cx="1309324" cy="1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9C50EF-85EB-F6C8-A1FB-0130A9645833}"/>
              </a:ext>
            </a:extLst>
          </p:cNvPr>
          <p:cNvCxnSpPr>
            <a:cxnSpLocks/>
          </p:cNvCxnSpPr>
          <p:nvPr/>
        </p:nvCxnSpPr>
        <p:spPr>
          <a:xfrm>
            <a:off x="4229087" y="5203881"/>
            <a:ext cx="1309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6092784-F642-224C-0EDA-C73F88913BD6}"/>
              </a:ext>
            </a:extLst>
          </p:cNvPr>
          <p:cNvSpPr/>
          <p:nvPr/>
        </p:nvSpPr>
        <p:spPr>
          <a:xfrm>
            <a:off x="1064964" y="2707521"/>
            <a:ext cx="1187835" cy="480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E3E057C2-1C00-54FC-76FC-9630A24517BB}"/>
              </a:ext>
            </a:extLst>
          </p:cNvPr>
          <p:cNvSpPr/>
          <p:nvPr/>
        </p:nvSpPr>
        <p:spPr>
          <a:xfrm rot="16200000">
            <a:off x="2719642" y="2169318"/>
            <a:ext cx="1187835" cy="480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C7880D-A08E-B95F-12C3-A720D16F1FF8}"/>
              </a:ext>
            </a:extLst>
          </p:cNvPr>
          <p:cNvSpPr txBox="1"/>
          <p:nvPr/>
        </p:nvSpPr>
        <p:spPr>
          <a:xfrm>
            <a:off x="884228" y="2241101"/>
            <a:ext cx="181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CEE656-4CBB-63FA-DA62-6A9018F84D41}"/>
              </a:ext>
            </a:extLst>
          </p:cNvPr>
          <p:cNvSpPr txBox="1"/>
          <p:nvPr/>
        </p:nvSpPr>
        <p:spPr>
          <a:xfrm>
            <a:off x="3524083" y="2224841"/>
            <a:ext cx="181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5B5141-1410-248C-2221-6DCCA9E9D4A0}"/>
              </a:ext>
            </a:extLst>
          </p:cNvPr>
          <p:cNvSpPr txBox="1"/>
          <p:nvPr/>
        </p:nvSpPr>
        <p:spPr>
          <a:xfrm>
            <a:off x="397565" y="298174"/>
            <a:ext cx="6653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From Lecture 4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E6CEADC-F439-F4E4-0AAE-02F6ADAD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30" y="1627822"/>
            <a:ext cx="5534033" cy="50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9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773CC-7198-A784-7856-EACBA705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2" y="3816627"/>
            <a:ext cx="10775898" cy="256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9943D-D51F-D91B-9533-908C72A4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52" y="0"/>
            <a:ext cx="3804792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8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8E9680-C559-7FDA-C5F2-8EEE202BE26A}"/>
                  </a:ext>
                </a:extLst>
              </p:cNvPr>
              <p:cNvSpPr txBox="1"/>
              <p:nvPr/>
            </p:nvSpPr>
            <p:spPr>
              <a:xfrm>
                <a:off x="4641574" y="3886367"/>
                <a:ext cx="2647328" cy="1790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8E9680-C559-7FDA-C5F2-8EEE202B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4" y="3886367"/>
                <a:ext cx="2647328" cy="1790875"/>
              </a:xfrm>
              <a:prstGeom prst="rect">
                <a:avLst/>
              </a:prstGeom>
              <a:blipFill>
                <a:blip r:embed="rId2"/>
                <a:stretch>
                  <a:fillRect t="-70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F416B3-38DA-76E4-BFB8-F84664E224A9}"/>
              </a:ext>
            </a:extLst>
          </p:cNvPr>
          <p:cNvSpPr txBox="1"/>
          <p:nvPr/>
        </p:nvSpPr>
        <p:spPr>
          <a:xfrm>
            <a:off x="9940290" y="3711123"/>
            <a:ext cx="14013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3,3</a:t>
            </a:r>
          </a:p>
          <a:p>
            <a:r>
              <a:rPr lang="en-US" sz="4000" dirty="0"/>
              <a:t>0,0, a</a:t>
            </a:r>
          </a:p>
          <a:p>
            <a:r>
              <a:rPr lang="en-US" sz="4000" dirty="0"/>
              <a:t>0,1,b</a:t>
            </a:r>
          </a:p>
          <a:p>
            <a:r>
              <a:rPr lang="en-US" sz="4000" dirty="0"/>
              <a:t>1,2,c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0AF60-E0E8-8167-B4BD-5290F190044E}"/>
              </a:ext>
            </a:extLst>
          </p:cNvPr>
          <p:cNvSpPr txBox="1"/>
          <p:nvPr/>
        </p:nvSpPr>
        <p:spPr>
          <a:xfrm>
            <a:off x="5492493" y="469222"/>
            <a:ext cx="6812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Original:    9 x uint8 values = 72 bits</a:t>
            </a:r>
          </a:p>
          <a:p>
            <a:endParaRPr lang="en-US" sz="2400" dirty="0"/>
          </a:p>
          <a:p>
            <a:r>
              <a:rPr lang="en-US" sz="2400" dirty="0"/>
              <a:t>As sparse:</a:t>
            </a:r>
          </a:p>
          <a:p>
            <a:r>
              <a:rPr lang="en-US" sz="2400" dirty="0"/>
              <a:t>	Dimensions [3,3] </a:t>
            </a:r>
            <a:r>
              <a:rPr lang="en-US" sz="2400" dirty="0">
                <a:sym typeface="Wingdings" pitchFamily="2" charset="2"/>
              </a:rPr>
              <a:t> 2 x unit8 values</a:t>
            </a:r>
          </a:p>
          <a:p>
            <a:r>
              <a:rPr lang="en-US" sz="2400" dirty="0">
                <a:sym typeface="Wingdings" pitchFamily="2" charset="2"/>
              </a:rPr>
              <a:t>	3 non-zeros 3 x 3 x uint8 values = 72 bits</a:t>
            </a:r>
          </a:p>
          <a:p>
            <a:r>
              <a:rPr lang="en-US" sz="2400" dirty="0">
                <a:sym typeface="Wingdings" pitchFamily="2" charset="2"/>
              </a:rPr>
              <a:t>	------</a:t>
            </a:r>
          </a:p>
          <a:p>
            <a:r>
              <a:rPr lang="en-US" sz="2400" dirty="0">
                <a:sym typeface="Wingdings" pitchFamily="2" charset="2"/>
              </a:rPr>
              <a:t>	= 88 bits total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AB0D975-D216-35BD-9514-D7DB551B51BC}"/>
              </a:ext>
            </a:extLst>
          </p:cNvPr>
          <p:cNvSpPr/>
          <p:nvPr/>
        </p:nvSpPr>
        <p:spPr>
          <a:xfrm>
            <a:off x="7533861" y="4617868"/>
            <a:ext cx="2093310" cy="377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15291-1E74-EABD-786C-5D3E66ED641D}"/>
              </a:ext>
            </a:extLst>
          </p:cNvPr>
          <p:cNvSpPr txBox="1"/>
          <p:nvPr/>
        </p:nvSpPr>
        <p:spPr>
          <a:xfrm>
            <a:off x="7725751" y="4248536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sparse </a:t>
            </a:r>
          </a:p>
        </p:txBody>
      </p:sp>
    </p:spTree>
    <p:extLst>
      <p:ext uri="{BB962C8B-B14F-4D97-AF65-F5344CB8AC3E}">
        <p14:creationId xmlns:p14="http://schemas.microsoft.com/office/powerpoint/2010/main" val="378550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30E9-AC90-31C6-99B8-B0755914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Compression</a:t>
            </a:r>
            <a:br>
              <a:rPr lang="en-US" dirty="0"/>
            </a:br>
            <a:r>
              <a:rPr lang="en-US" i="1" dirty="0"/>
              <a:t>Variable Length Coding (VLC)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86F4E8-5704-81AB-8A48-D66912655F19}"/>
                  </a:ext>
                </a:extLst>
              </p:cNvPr>
              <p:cNvSpPr txBox="1"/>
              <p:nvPr/>
            </p:nvSpPr>
            <p:spPr>
              <a:xfrm>
                <a:off x="4641574" y="3886367"/>
                <a:ext cx="2647328" cy="1790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86F4E8-5704-81AB-8A48-D66912655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74" y="3886367"/>
                <a:ext cx="2647328" cy="1790875"/>
              </a:xfrm>
              <a:prstGeom prst="rect">
                <a:avLst/>
              </a:prstGeom>
              <a:blipFill>
                <a:blip r:embed="rId2"/>
                <a:stretch>
                  <a:fillRect t="-70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E3DD7D-4947-57A4-5241-7389B6252ADA}"/>
              </a:ext>
            </a:extLst>
          </p:cNvPr>
          <p:cNvSpPr txBox="1"/>
          <p:nvPr/>
        </p:nvSpPr>
        <p:spPr>
          <a:xfrm>
            <a:off x="9940290" y="3711123"/>
            <a:ext cx="14013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3,3</a:t>
            </a:r>
          </a:p>
          <a:p>
            <a:r>
              <a:rPr lang="en-US" sz="4000" dirty="0"/>
              <a:t>0,0, a</a:t>
            </a:r>
          </a:p>
          <a:p>
            <a:r>
              <a:rPr lang="en-US" sz="4000" dirty="0"/>
              <a:t>0,1,b</a:t>
            </a:r>
          </a:p>
          <a:p>
            <a:r>
              <a:rPr lang="en-US" sz="4000" dirty="0"/>
              <a:t>1,2,c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33BAD4-A723-B0D0-BD42-1598F811CABC}"/>
              </a:ext>
            </a:extLst>
          </p:cNvPr>
          <p:cNvSpPr/>
          <p:nvPr/>
        </p:nvSpPr>
        <p:spPr>
          <a:xfrm>
            <a:off x="7533861" y="4617868"/>
            <a:ext cx="2093310" cy="3776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3950E-22F5-AE1E-04BC-9E9C315D2816}"/>
              </a:ext>
            </a:extLst>
          </p:cNvPr>
          <p:cNvSpPr txBox="1"/>
          <p:nvPr/>
        </p:nvSpPr>
        <p:spPr>
          <a:xfrm>
            <a:off x="7725751" y="4248536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sparse 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346444C-747D-4F00-FAE6-9370D35E8740}"/>
              </a:ext>
            </a:extLst>
          </p:cNvPr>
          <p:cNvSpPr/>
          <p:nvPr/>
        </p:nvSpPr>
        <p:spPr>
          <a:xfrm rot="10800000">
            <a:off x="2689032" y="4663735"/>
            <a:ext cx="1952542" cy="3318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D48361-3295-0303-225A-E4F27946ADC8}"/>
                  </a:ext>
                </a:extLst>
              </p:cNvPr>
              <p:cNvSpPr txBox="1"/>
              <p:nvPr/>
            </p:nvSpPr>
            <p:spPr>
              <a:xfrm>
                <a:off x="41704" y="3886366"/>
                <a:ext cx="2647328" cy="1790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D48361-3295-0303-225A-E4F27946A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" y="3886366"/>
                <a:ext cx="2647328" cy="1790875"/>
              </a:xfrm>
              <a:prstGeom prst="rect">
                <a:avLst/>
              </a:prstGeom>
              <a:blipFill>
                <a:blip r:embed="rId3"/>
                <a:stretch>
                  <a:fillRect t="-709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2EC8F57-DA48-2CF7-C8C9-F74790217684}"/>
              </a:ext>
            </a:extLst>
          </p:cNvPr>
          <p:cNvSpPr txBox="1"/>
          <p:nvPr/>
        </p:nvSpPr>
        <p:spPr>
          <a:xfrm>
            <a:off x="-219673" y="1909136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Store as 8-bit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C2FB7-7C7B-5287-A8E9-EC4842855416}"/>
              </a:ext>
            </a:extLst>
          </p:cNvPr>
          <p:cNvSpPr txBox="1"/>
          <p:nvPr/>
        </p:nvSpPr>
        <p:spPr>
          <a:xfrm>
            <a:off x="94632" y="2392109"/>
            <a:ext cx="245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Store as 1-bit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39DC16-9097-5069-D9B4-4F64DDE5609C}"/>
              </a:ext>
            </a:extLst>
          </p:cNvPr>
          <p:cNvSpPr txBox="1"/>
          <p:nvPr/>
        </p:nvSpPr>
        <p:spPr>
          <a:xfrm>
            <a:off x="3159961" y="4248536"/>
            <a:ext cx="17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VLC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27DD55-EE8C-0F4C-D355-D3FCABEFE508}"/>
              </a:ext>
            </a:extLst>
          </p:cNvPr>
          <p:cNvSpPr txBox="1"/>
          <p:nvPr/>
        </p:nvSpPr>
        <p:spPr>
          <a:xfrm>
            <a:off x="230438" y="3198436"/>
            <a:ext cx="282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x 8bit + 6 x 1bit = 30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59B3D-8418-96AA-2D70-56453DAB3213}"/>
              </a:ext>
            </a:extLst>
          </p:cNvPr>
          <p:cNvSpPr txBox="1"/>
          <p:nvPr/>
        </p:nvSpPr>
        <p:spPr>
          <a:xfrm>
            <a:off x="9422684" y="3198436"/>
            <a:ext cx="24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x 8bit = 88 bits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A2B88F-A9D6-FC9C-0190-153403B83B7A}"/>
              </a:ext>
            </a:extLst>
          </p:cNvPr>
          <p:cNvSpPr txBox="1"/>
          <p:nvPr/>
        </p:nvSpPr>
        <p:spPr>
          <a:xfrm>
            <a:off x="5066455" y="3198436"/>
            <a:ext cx="24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x 8bit = 72 bits</a:t>
            </a:r>
          </a:p>
        </p:txBody>
      </p:sp>
    </p:spTree>
    <p:extLst>
      <p:ext uri="{BB962C8B-B14F-4D97-AF65-F5344CB8AC3E}">
        <p14:creationId xmlns:p14="http://schemas.microsoft.com/office/powerpoint/2010/main" val="301442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6A1A-58F2-AA5E-7BA2-258E25E1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8BB55D-1CE6-9025-DAF0-730CACF62C9E}"/>
              </a:ext>
            </a:extLst>
          </p:cNvPr>
          <p:cNvSpPr txBox="1"/>
          <p:nvPr/>
        </p:nvSpPr>
        <p:spPr>
          <a:xfrm>
            <a:off x="2196766" y="1620166"/>
            <a:ext cx="12991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O:  4 </a:t>
            </a:r>
          </a:p>
          <a:p>
            <a:r>
              <a:rPr lang="en-US" sz="2400" dirty="0"/>
              <a:t>N:  4 </a:t>
            </a:r>
          </a:p>
          <a:p>
            <a:r>
              <a:rPr lang="en-US" sz="2400" dirty="0"/>
              <a:t>S:   3	</a:t>
            </a:r>
          </a:p>
          <a:p>
            <a:r>
              <a:rPr lang="en-US" sz="2400" dirty="0"/>
              <a:t>_:   3</a:t>
            </a:r>
          </a:p>
          <a:p>
            <a:r>
              <a:rPr lang="en-US" sz="2400" dirty="0"/>
              <a:t>E:  3</a:t>
            </a:r>
          </a:p>
          <a:p>
            <a:r>
              <a:rPr lang="en-US" sz="2400" dirty="0"/>
              <a:t>G:  2</a:t>
            </a:r>
          </a:p>
          <a:p>
            <a:r>
              <a:rPr lang="en-US" sz="2400" dirty="0"/>
              <a:t>W: 1</a:t>
            </a:r>
          </a:p>
          <a:p>
            <a:r>
              <a:rPr lang="en-US" sz="2400" dirty="0"/>
              <a:t>A:   1</a:t>
            </a:r>
          </a:p>
          <a:p>
            <a:r>
              <a:rPr lang="en-US" sz="2400" dirty="0"/>
              <a:t>C:  1</a:t>
            </a:r>
          </a:p>
          <a:p>
            <a:r>
              <a:rPr lang="en-US" sz="2400" dirty="0"/>
              <a:t>H:  1</a:t>
            </a:r>
          </a:p>
          <a:p>
            <a:r>
              <a:rPr lang="en-US" sz="2400" dirty="0"/>
              <a:t>L:   1</a:t>
            </a:r>
          </a:p>
          <a:p>
            <a:r>
              <a:rPr lang="en-US" sz="2400" dirty="0"/>
              <a:t>F:   1</a:t>
            </a:r>
          </a:p>
          <a:p>
            <a:r>
              <a:rPr lang="en-US" sz="2400" dirty="0"/>
              <a:t>I:     1</a:t>
            </a:r>
          </a:p>
          <a:p>
            <a:r>
              <a:rPr lang="en-US" sz="2400" dirty="0"/>
              <a:t>R:   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09DE6-36E9-017D-AF2A-205AD80D5FB4}"/>
              </a:ext>
            </a:extLst>
          </p:cNvPr>
          <p:cNvSpPr txBox="1"/>
          <p:nvPr/>
        </p:nvSpPr>
        <p:spPr>
          <a:xfrm>
            <a:off x="1878714" y="894768"/>
            <a:ext cx="6518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SWANSON_SCHOOL_OF_ENGINEERING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26E072DB-6C67-DFB5-0C66-1386EF502772}"/>
              </a:ext>
            </a:extLst>
          </p:cNvPr>
          <p:cNvSpPr/>
          <p:nvPr/>
        </p:nvSpPr>
        <p:spPr>
          <a:xfrm rot="10800000">
            <a:off x="3495914" y="2035229"/>
            <a:ext cx="2217050" cy="210709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1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8731</TotalTime>
  <Words>1608</Words>
  <Application>Microsoft Macintosh PowerPoint</Application>
  <PresentationFormat>Widescreen</PresentationFormat>
  <Paragraphs>535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Lecture 20  Image Compression Methods </vt:lpstr>
      <vt:lpstr>PowerPoint Presentation</vt:lpstr>
      <vt:lpstr>PowerPoint Presentation</vt:lpstr>
      <vt:lpstr>(From Lecture 1)</vt:lpstr>
      <vt:lpstr>PowerPoint Presentation</vt:lpstr>
      <vt:lpstr>PowerPoint Presentation</vt:lpstr>
      <vt:lpstr>PowerPoint Presentation</vt:lpstr>
      <vt:lpstr>Huffman Compression Variable Length Coding (VLC)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65</cp:revision>
  <dcterms:created xsi:type="dcterms:W3CDTF">2024-07-14T13:25:54Z</dcterms:created>
  <dcterms:modified xsi:type="dcterms:W3CDTF">2024-11-13T20:14:09Z</dcterms:modified>
</cp:coreProperties>
</file>