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0.png"/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28.png"/><Relationship Id="rId17" Type="http://schemas.openxmlformats.org/officeDocument/2006/relationships/image" Target="../media/image29.png"/><Relationship Id="rId18" Type="http://schemas.openxmlformats.org/officeDocument/2006/relationships/image" Target="../media/image30.png"/><Relationship Id="rId19" Type="http://schemas.openxmlformats.org/officeDocument/2006/relationships/image" Target="../media/image31.png"/><Relationship Id="rId20" Type="http://schemas.openxmlformats.org/officeDocument/2006/relationships/image" Target="../media/image3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Relationship Id="rId16" Type="http://schemas.openxmlformats.org/officeDocument/2006/relationships/image" Target="../media/image56.png"/><Relationship Id="rId17" Type="http://schemas.openxmlformats.org/officeDocument/2006/relationships/image" Target="../media/image57.png"/><Relationship Id="rId18" Type="http://schemas.openxmlformats.org/officeDocument/2006/relationships/image" Target="../media/image5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76.png"/><Relationship Id="rId11" Type="http://schemas.openxmlformats.org/officeDocument/2006/relationships/image" Target="../media/image77.png"/><Relationship Id="rId12" Type="http://schemas.openxmlformats.org/officeDocument/2006/relationships/image" Target="../media/image78.png"/><Relationship Id="rId13" Type="http://schemas.openxmlformats.org/officeDocument/2006/relationships/image" Target="../media/image79.png"/><Relationship Id="rId14" Type="http://schemas.openxmlformats.org/officeDocument/2006/relationships/image" Target="../media/image80.png"/><Relationship Id="rId15" Type="http://schemas.openxmlformats.org/officeDocument/2006/relationships/image" Target="../media/image81.png"/><Relationship Id="rId16" Type="http://schemas.openxmlformats.org/officeDocument/2006/relationships/image" Target="../media/image82.png"/><Relationship Id="rId17" Type="http://schemas.openxmlformats.org/officeDocument/2006/relationships/image" Target="../media/image83.png"/><Relationship Id="rId18" Type="http://schemas.openxmlformats.org/officeDocument/2006/relationships/image" Target="../media/image8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Relationship Id="rId10" Type="http://schemas.openxmlformats.org/officeDocument/2006/relationships/image" Target="../media/image9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Relationship Id="rId9" Type="http://schemas.openxmlformats.org/officeDocument/2006/relationships/image" Target="../media/image101.png"/><Relationship Id="rId10" Type="http://schemas.openxmlformats.org/officeDocument/2006/relationships/image" Target="../media/image102.png"/><Relationship Id="rId11" Type="http://schemas.openxmlformats.org/officeDocument/2006/relationships/image" Target="../media/image103.png"/><Relationship Id="rId12" Type="http://schemas.openxmlformats.org/officeDocument/2006/relationships/image" Target="../media/image104.png"/><Relationship Id="rId13" Type="http://schemas.openxmlformats.org/officeDocument/2006/relationships/image" Target="../media/image10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Relationship Id="rId8" Type="http://schemas.openxmlformats.org/officeDocument/2006/relationships/image" Target="../media/image112.png"/><Relationship Id="rId9" Type="http://schemas.openxmlformats.org/officeDocument/2006/relationships/image" Target="../media/image113.png"/><Relationship Id="rId10" Type="http://schemas.openxmlformats.org/officeDocument/2006/relationships/image" Target="../media/image114.png"/><Relationship Id="rId11" Type="http://schemas.openxmlformats.org/officeDocument/2006/relationships/image" Target="../media/image115.png"/><Relationship Id="rId12" Type="http://schemas.openxmlformats.org/officeDocument/2006/relationships/image" Target="../media/image116.png"/><Relationship Id="rId13" Type="http://schemas.openxmlformats.org/officeDocument/2006/relationships/image" Target="../media/image117.png"/><Relationship Id="rId14" Type="http://schemas.openxmlformats.org/officeDocument/2006/relationships/image" Target="../media/image118.png"/><Relationship Id="rId15" Type="http://schemas.openxmlformats.org/officeDocument/2006/relationships/image" Target="../media/image11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860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1357" y="512315"/>
            <a:ext cx="17071921" cy="9493308"/>
            <a:chOff x="591357" y="512315"/>
            <a:chExt cx="17071921" cy="9493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357" y="512315"/>
              <a:ext cx="17071921" cy="949330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660000">
            <a:off x="1645896" y="2289554"/>
            <a:ext cx="8857143" cy="47238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71512" y="8494210"/>
            <a:ext cx="18628738" cy="2408439"/>
            <a:chOff x="-171512" y="8494210"/>
            <a:chExt cx="18628738" cy="24084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71512" y="8494210"/>
              <a:ext cx="18628738" cy="240843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19164" y="9391695"/>
            <a:ext cx="6752381" cy="73333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660000">
            <a:off x="7446337" y="1975828"/>
            <a:ext cx="8857143" cy="47238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582093" y="5949140"/>
            <a:ext cx="2236490" cy="310577"/>
            <a:chOff x="3582093" y="5949140"/>
            <a:chExt cx="2236490" cy="31057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780000">
              <a:off x="3582093" y="5949140"/>
              <a:ext cx="2236490" cy="31057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804281" y="4458170"/>
            <a:ext cx="2236490" cy="310577"/>
            <a:chOff x="13804281" y="4458170"/>
            <a:chExt cx="2236490" cy="31057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3500000">
              <a:off x="13804281" y="4458170"/>
              <a:ext cx="2236490" cy="31057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939628" y="5053874"/>
            <a:ext cx="3384505" cy="310577"/>
            <a:chOff x="11939628" y="5053874"/>
            <a:chExt cx="3384505" cy="31057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3500000">
              <a:off x="11939628" y="5053874"/>
              <a:ext cx="3384505" cy="31057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36246" y="5632607"/>
            <a:ext cx="2026583" cy="310577"/>
            <a:chOff x="4736246" y="5632607"/>
            <a:chExt cx="2026583" cy="31057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2160000">
              <a:off x="4736246" y="5632607"/>
              <a:ext cx="2026583" cy="31057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379134" y="4793192"/>
            <a:ext cx="1157030" cy="310577"/>
            <a:chOff x="7379134" y="4793192"/>
            <a:chExt cx="1157030" cy="31057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3660000">
              <a:off x="7379134" y="4793192"/>
              <a:ext cx="1157030" cy="31057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212260" y="1296974"/>
            <a:ext cx="10495238" cy="113333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313263" y="3660986"/>
            <a:ext cx="6171429" cy="6171429"/>
            <a:chOff x="7313263" y="3660986"/>
            <a:chExt cx="6171429" cy="617142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13263" y="3660986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824855" y="5387844"/>
            <a:ext cx="3983568" cy="3983568"/>
            <a:chOff x="5824855" y="5387844"/>
            <a:chExt cx="3983568" cy="398356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24855" y="5387844"/>
              <a:ext cx="3983568" cy="39835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16A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9929" y="512315"/>
            <a:ext cx="17071921" cy="9493308"/>
            <a:chOff x="619929" y="512315"/>
            <a:chExt cx="17071921" cy="9493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9929" y="512315"/>
              <a:ext cx="17071921" cy="9493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53808" y="4620045"/>
            <a:ext cx="7931689" cy="1490715"/>
            <a:chOff x="5753808" y="4620045"/>
            <a:chExt cx="7931689" cy="149071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">
              <a:off x="5753808" y="4620045"/>
              <a:ext cx="7931689" cy="149071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56102" y="3902430"/>
            <a:ext cx="7704762" cy="29714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681209" y="2795360"/>
            <a:ext cx="3706886" cy="3706886"/>
            <a:chOff x="3681209" y="2795360"/>
            <a:chExt cx="3706886" cy="37068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81209" y="2795360"/>
              <a:ext cx="3706886" cy="37068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860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4044" y="478686"/>
            <a:ext cx="17071921" cy="9493308"/>
            <a:chOff x="654044" y="478686"/>
            <a:chExt cx="17071921" cy="9493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044" y="478686"/>
              <a:ext cx="17071921" cy="949330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1502" y="708078"/>
            <a:ext cx="3961905" cy="31047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824855" y="9612715"/>
            <a:ext cx="6524353" cy="164367"/>
            <a:chOff x="5824855" y="9612715"/>
            <a:chExt cx="6524353" cy="1643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4855" y="9612715"/>
              <a:ext cx="6524353" cy="1643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343191" y="1144707"/>
            <a:ext cx="608648" cy="2114243"/>
            <a:chOff x="17343191" y="1144707"/>
            <a:chExt cx="608648" cy="21142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43191" y="1144707"/>
              <a:ext cx="608648" cy="211424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16200000">
            <a:off x="17023138" y="1853088"/>
            <a:ext cx="1000000" cy="69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535717" y="2337051"/>
            <a:ext cx="2248409" cy="251718"/>
            <a:chOff x="4535717" y="2337051"/>
            <a:chExt cx="2248409" cy="25171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35717" y="2337051"/>
              <a:ext cx="2248409" cy="2517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878214" y="3286489"/>
            <a:ext cx="875549" cy="875549"/>
            <a:chOff x="7878214" y="3286489"/>
            <a:chExt cx="875549" cy="87554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78214" y="3286489"/>
              <a:ext cx="875549" cy="87554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61671" y="3392092"/>
            <a:ext cx="752381" cy="69523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421472" y="4004219"/>
            <a:ext cx="7630813" cy="251718"/>
            <a:chOff x="8421472" y="4004219"/>
            <a:chExt cx="7630813" cy="25171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21472" y="4004219"/>
              <a:ext cx="7630813" cy="25171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64645" y="3286137"/>
            <a:ext cx="2295238" cy="85714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878214" y="5182275"/>
            <a:ext cx="875549" cy="875549"/>
            <a:chOff x="7878214" y="5182275"/>
            <a:chExt cx="875549" cy="87554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78214" y="5182275"/>
              <a:ext cx="875549" cy="87554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961671" y="5287878"/>
            <a:ext cx="771429" cy="69523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389945" y="5900005"/>
            <a:ext cx="7662341" cy="251718"/>
            <a:chOff x="8389945" y="5900005"/>
            <a:chExt cx="7662341" cy="25171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389945" y="5900005"/>
              <a:ext cx="7662341" cy="251718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964645" y="5181927"/>
            <a:ext cx="2295238" cy="85714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878214" y="7078061"/>
            <a:ext cx="875549" cy="875549"/>
            <a:chOff x="7878214" y="7078061"/>
            <a:chExt cx="875549" cy="87554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878214" y="7078061"/>
              <a:ext cx="875549" cy="875549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961668" y="7183665"/>
            <a:ext cx="771429" cy="69523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389945" y="7795791"/>
            <a:ext cx="7662341" cy="251718"/>
            <a:chOff x="8389945" y="7795791"/>
            <a:chExt cx="7662341" cy="25171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89945" y="7795791"/>
              <a:ext cx="7662341" cy="251718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964645" y="7077708"/>
            <a:ext cx="2200000" cy="85714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-6439688" y="467980"/>
            <a:ext cx="7996885" cy="9493308"/>
            <a:chOff x="-6439688" y="467980"/>
            <a:chExt cx="7996885" cy="949330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6439688" y="467980"/>
              <a:ext cx="7996885" cy="94933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860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1357" y="436125"/>
            <a:ext cx="17071921" cy="9493308"/>
            <a:chOff x="591357" y="436125"/>
            <a:chExt cx="17071921" cy="9493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357" y="436125"/>
              <a:ext cx="17071921" cy="9493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24855" y="9574620"/>
            <a:ext cx="6524353" cy="164367"/>
            <a:chOff x="5824855" y="9574620"/>
            <a:chExt cx="6524353" cy="1643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24855" y="9574620"/>
              <a:ext cx="6524353" cy="1643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343191" y="1106611"/>
            <a:ext cx="608648" cy="2114243"/>
            <a:chOff x="17343191" y="1106611"/>
            <a:chExt cx="608648" cy="21142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43191" y="1106611"/>
              <a:ext cx="608648" cy="211424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16200000">
            <a:off x="17070757" y="1872136"/>
            <a:ext cx="904762" cy="69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187440" y="5644133"/>
            <a:ext cx="2248409" cy="251718"/>
            <a:chOff x="4187440" y="5644133"/>
            <a:chExt cx="2248409" cy="2517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87440" y="5644133"/>
              <a:ext cx="2248409" cy="2517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979232" y="4026170"/>
            <a:ext cx="2734351" cy="1749984"/>
            <a:chOff x="2979232" y="4026170"/>
            <a:chExt cx="2734351" cy="174998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4220000">
              <a:off x="2979232" y="4026170"/>
              <a:ext cx="2734351" cy="174998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07523" y="3307118"/>
            <a:ext cx="4647619" cy="457142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591966" y="4124319"/>
            <a:ext cx="5838095" cy="219047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-6454247" y="439080"/>
            <a:ext cx="7996885" cy="9493308"/>
            <a:chOff x="-6454247" y="439080"/>
            <a:chExt cx="7996885" cy="949330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6454247" y="439080"/>
              <a:ext cx="7996885" cy="94933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860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6408" y="470936"/>
            <a:ext cx="17071921" cy="9493308"/>
            <a:chOff x="616408" y="470936"/>
            <a:chExt cx="17071921" cy="9493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6408" y="470936"/>
              <a:ext cx="17071921" cy="9493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45165" y="9053092"/>
            <a:ext cx="6524353" cy="164367"/>
            <a:chOff x="6045165" y="9053092"/>
            <a:chExt cx="6524353" cy="1643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5165" y="9053092"/>
              <a:ext cx="6524353" cy="1643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343191" y="1144707"/>
            <a:ext cx="608648" cy="2114243"/>
            <a:chOff x="17343191" y="1144707"/>
            <a:chExt cx="608648" cy="21142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43191" y="1144707"/>
              <a:ext cx="608648" cy="211424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16200000">
            <a:off x="17070757" y="1910231"/>
            <a:ext cx="904762" cy="69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168787" y="-213423"/>
            <a:ext cx="7580250" cy="2524223"/>
            <a:chOff x="2168787" y="-213423"/>
            <a:chExt cx="7580250" cy="252422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68787" y="-213423"/>
              <a:ext cx="7580250" cy="252422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04347" y="3508843"/>
            <a:ext cx="7780952" cy="157142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56660" y="326884"/>
            <a:ext cx="4123810" cy="114285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6465213" y="470936"/>
            <a:ext cx="7996885" cy="9493308"/>
            <a:chOff x="-6465213" y="470936"/>
            <a:chExt cx="7996885" cy="949330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6465213" y="470936"/>
              <a:ext cx="7996885" cy="949330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329636" y="2329848"/>
            <a:ext cx="7673377" cy="958250"/>
            <a:chOff x="8329636" y="2329848"/>
            <a:chExt cx="7673377" cy="95825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29636" y="2329848"/>
              <a:ext cx="7673377" cy="95825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570382" y="2325078"/>
            <a:ext cx="3533333" cy="101904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228064" y="5570358"/>
            <a:ext cx="14518227" cy="4128194"/>
            <a:chOff x="2228064" y="5570358"/>
            <a:chExt cx="14518227" cy="412819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4926191" y="3616104"/>
              <a:ext cx="29038095" cy="8257143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28064" y="5570358"/>
              <a:ext cx="14518227" cy="412819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892455" y="6428143"/>
            <a:ext cx="13509360" cy="3049762"/>
            <a:chOff x="2892455" y="6428143"/>
            <a:chExt cx="13509360" cy="304976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92455" y="6428143"/>
              <a:ext cx="13509360" cy="3049762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067353" y="6951906"/>
            <a:ext cx="7819048" cy="257142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043841" y="6005956"/>
            <a:ext cx="2390476" cy="89523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213008" y="878024"/>
            <a:ext cx="5279517" cy="5279517"/>
            <a:chOff x="2213008" y="878024"/>
            <a:chExt cx="5279517" cy="527951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13008" y="878024"/>
              <a:ext cx="5279517" cy="527951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910165" y="6001996"/>
            <a:ext cx="3724095" cy="3724095"/>
            <a:chOff x="12910165" y="6001996"/>
            <a:chExt cx="3724095" cy="372409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910165" y="6001996"/>
              <a:ext cx="3724095" cy="37240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860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1357" y="436125"/>
            <a:ext cx="17071921" cy="9493308"/>
            <a:chOff x="591357" y="436125"/>
            <a:chExt cx="17071921" cy="9493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357" y="436125"/>
              <a:ext cx="17071921" cy="9493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24855" y="9574620"/>
            <a:ext cx="6524353" cy="164367"/>
            <a:chOff x="5824855" y="9574620"/>
            <a:chExt cx="6524353" cy="1643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24855" y="9574620"/>
              <a:ext cx="6524353" cy="1643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343191" y="1106611"/>
            <a:ext cx="608648" cy="2114243"/>
            <a:chOff x="17343191" y="1106611"/>
            <a:chExt cx="608648" cy="21142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43191" y="1106611"/>
              <a:ext cx="608648" cy="211424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16200000">
            <a:off x="17042339" y="1872286"/>
            <a:ext cx="933333" cy="69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187440" y="5644133"/>
            <a:ext cx="2248409" cy="251718"/>
            <a:chOff x="4187440" y="5644133"/>
            <a:chExt cx="2248409" cy="2517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87440" y="5644133"/>
              <a:ext cx="2248409" cy="2517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979232" y="4026170"/>
            <a:ext cx="2734351" cy="1749984"/>
            <a:chOff x="2979232" y="4026170"/>
            <a:chExt cx="2734351" cy="174998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4220000">
              <a:off x="2979232" y="4026170"/>
              <a:ext cx="2734351" cy="174998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07521" y="3307121"/>
            <a:ext cx="4771429" cy="457142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591966" y="4124319"/>
            <a:ext cx="5828571" cy="219047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-6454247" y="439080"/>
            <a:ext cx="7996885" cy="9493308"/>
            <a:chOff x="-6454247" y="439080"/>
            <a:chExt cx="7996885" cy="949330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6454247" y="439080"/>
              <a:ext cx="7996885" cy="94933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860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1357" y="426601"/>
            <a:ext cx="17071921" cy="9493308"/>
            <a:chOff x="591357" y="426601"/>
            <a:chExt cx="17071921" cy="9493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357" y="426601"/>
              <a:ext cx="17071921" cy="9493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343191" y="1097088"/>
            <a:ext cx="608648" cy="2114243"/>
            <a:chOff x="17343191" y="1097088"/>
            <a:chExt cx="608648" cy="21142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43191" y="1097088"/>
              <a:ext cx="608648" cy="21142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16200000">
            <a:off x="17056471" y="1876898"/>
            <a:ext cx="933333" cy="6952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68787" y="-261042"/>
            <a:ext cx="7580250" cy="2524223"/>
            <a:chOff x="2168787" y="-261042"/>
            <a:chExt cx="7580250" cy="252422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68787" y="-261042"/>
              <a:ext cx="7580250" cy="252422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56660" y="355455"/>
            <a:ext cx="4161905" cy="11428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6465213" y="423317"/>
            <a:ext cx="7996885" cy="9493308"/>
            <a:chOff x="-6465213" y="423317"/>
            <a:chExt cx="7996885" cy="949330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465213" y="423317"/>
              <a:ext cx="7996885" cy="949330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168787" y="2282229"/>
            <a:ext cx="14607882" cy="6069278"/>
            <a:chOff x="2168787" y="2282229"/>
            <a:chExt cx="14607882" cy="606927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68787" y="2282229"/>
              <a:ext cx="14607882" cy="60692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656100" y="4611185"/>
            <a:ext cx="999843" cy="684273"/>
            <a:chOff x="3656100" y="4611185"/>
            <a:chExt cx="999843" cy="68427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6100" y="4611185"/>
              <a:ext cx="999843" cy="68427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454748" y="5179561"/>
            <a:ext cx="10174866" cy="142488"/>
            <a:chOff x="4454748" y="5179561"/>
            <a:chExt cx="10174866" cy="14248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54748" y="5179561"/>
              <a:ext cx="10174866" cy="14248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657628" y="5496697"/>
            <a:ext cx="2504762" cy="113333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791109" y="5126615"/>
            <a:ext cx="234785" cy="234785"/>
            <a:chOff x="5791109" y="5126615"/>
            <a:chExt cx="234785" cy="2347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91109" y="5126615"/>
              <a:ext cx="234785" cy="23478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203205" y="5133412"/>
            <a:ext cx="234785" cy="234785"/>
            <a:chOff x="8203205" y="5133412"/>
            <a:chExt cx="234785" cy="23478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03205" y="5133412"/>
              <a:ext cx="234785" cy="2347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615300" y="5126615"/>
            <a:ext cx="234785" cy="234785"/>
            <a:chOff x="10615300" y="5126615"/>
            <a:chExt cx="234785" cy="23478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615300" y="5126615"/>
              <a:ext cx="234785" cy="23478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027395" y="5133412"/>
            <a:ext cx="234785" cy="234785"/>
            <a:chOff x="13027395" y="5133412"/>
            <a:chExt cx="234785" cy="23478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027395" y="5133412"/>
              <a:ext cx="234785" cy="234785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485049" y="5459565"/>
            <a:ext cx="1914286" cy="117142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035249" y="3946689"/>
            <a:ext cx="2352381" cy="1171429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849906" y="3946689"/>
            <a:ext cx="1828571" cy="11714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860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1357" y="436125"/>
            <a:ext cx="17071921" cy="9493308"/>
            <a:chOff x="591357" y="436125"/>
            <a:chExt cx="17071921" cy="9493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357" y="436125"/>
              <a:ext cx="17071921" cy="9493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24855" y="9574620"/>
            <a:ext cx="6524353" cy="164367"/>
            <a:chOff x="5824855" y="9574620"/>
            <a:chExt cx="6524353" cy="1643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24855" y="9574620"/>
              <a:ext cx="6524353" cy="1643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343191" y="1106611"/>
            <a:ext cx="608648" cy="2114243"/>
            <a:chOff x="17343191" y="1106611"/>
            <a:chExt cx="608648" cy="21142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43191" y="1106611"/>
              <a:ext cx="608648" cy="211424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16200000">
            <a:off x="17042339" y="1872286"/>
            <a:ext cx="933333" cy="69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187440" y="5644133"/>
            <a:ext cx="2248409" cy="251718"/>
            <a:chOff x="4187440" y="5644133"/>
            <a:chExt cx="2248409" cy="2517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87440" y="5644133"/>
              <a:ext cx="2248409" cy="2517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979232" y="4026170"/>
            <a:ext cx="2734351" cy="1749984"/>
            <a:chOff x="2979232" y="4026170"/>
            <a:chExt cx="2734351" cy="174998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4220000">
              <a:off x="2979232" y="4026170"/>
              <a:ext cx="2734351" cy="174998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97997" y="3307121"/>
            <a:ext cx="4761905" cy="457142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52188" y="4268514"/>
            <a:ext cx="5580952" cy="219047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-6454247" y="439080"/>
            <a:ext cx="7996885" cy="9493308"/>
            <a:chOff x="-6454247" y="439080"/>
            <a:chExt cx="7996885" cy="949330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6454247" y="439080"/>
              <a:ext cx="7996885" cy="94933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860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1357" y="464696"/>
            <a:ext cx="17071921" cy="9493308"/>
            <a:chOff x="591357" y="464696"/>
            <a:chExt cx="17071921" cy="9493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357" y="464696"/>
              <a:ext cx="17071921" cy="9493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24855" y="9603191"/>
            <a:ext cx="6524353" cy="164367"/>
            <a:chOff x="5824855" y="9603191"/>
            <a:chExt cx="6524353" cy="1643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24855" y="9603191"/>
              <a:ext cx="6524353" cy="1643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343191" y="1135183"/>
            <a:ext cx="608648" cy="2114243"/>
            <a:chOff x="17343191" y="1135183"/>
            <a:chExt cx="608648" cy="21142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43191" y="1135183"/>
              <a:ext cx="608648" cy="211424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16200000">
            <a:off x="17042339" y="1900857"/>
            <a:ext cx="933333" cy="69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168787" y="-222947"/>
            <a:ext cx="7580250" cy="2524223"/>
            <a:chOff x="2168787" y="-222947"/>
            <a:chExt cx="7580250" cy="252422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68787" y="-222947"/>
              <a:ext cx="7580250" cy="252422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56660" y="336408"/>
            <a:ext cx="4028571" cy="114285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6465213" y="470936"/>
            <a:ext cx="7996885" cy="9493308"/>
            <a:chOff x="-6465213" y="470936"/>
            <a:chExt cx="7996885" cy="949330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6465213" y="470936"/>
              <a:ext cx="7996885" cy="949330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636234" y="6129087"/>
            <a:ext cx="14007544" cy="3230719"/>
            <a:chOff x="2636234" y="6129087"/>
            <a:chExt cx="14007544" cy="323071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36234" y="6129087"/>
              <a:ext cx="14007544" cy="32307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119750" y="5668194"/>
            <a:ext cx="5410210" cy="975336"/>
            <a:chOff x="3119750" y="5668194"/>
            <a:chExt cx="5410210" cy="97533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19750" y="5668194"/>
              <a:ext cx="5410210" cy="97533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162278" y="5516838"/>
            <a:ext cx="5304762" cy="159047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031011" y="6829220"/>
            <a:ext cx="13266667" cy="247619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525736" y="2621263"/>
            <a:ext cx="11884349" cy="2822533"/>
            <a:chOff x="3525736" y="2621263"/>
            <a:chExt cx="11884349" cy="282253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25736" y="2621263"/>
              <a:ext cx="11884349" cy="28225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860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1357" y="464696"/>
            <a:ext cx="17071921" cy="9493308"/>
            <a:chOff x="591357" y="464696"/>
            <a:chExt cx="17071921" cy="9493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357" y="464696"/>
              <a:ext cx="17071921" cy="9493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24855" y="9603191"/>
            <a:ext cx="6524353" cy="164367"/>
            <a:chOff x="5824855" y="9603191"/>
            <a:chExt cx="6524353" cy="1643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24855" y="9603191"/>
              <a:ext cx="6524353" cy="1643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343191" y="1135183"/>
            <a:ext cx="608648" cy="2114243"/>
            <a:chOff x="17343191" y="1135183"/>
            <a:chExt cx="608648" cy="21142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43191" y="1135183"/>
              <a:ext cx="608648" cy="211424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16200000">
            <a:off x="17042339" y="1900857"/>
            <a:ext cx="933333" cy="69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6465213" y="470936"/>
            <a:ext cx="7996885" cy="9493308"/>
            <a:chOff x="-6465213" y="470936"/>
            <a:chExt cx="7996885" cy="949330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465213" y="470936"/>
              <a:ext cx="7996885" cy="949330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23159" y="1892767"/>
            <a:ext cx="14007544" cy="3843504"/>
            <a:chOff x="2423159" y="1892767"/>
            <a:chExt cx="14007544" cy="384350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23159" y="1892767"/>
              <a:ext cx="14007544" cy="384350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865686" y="1366896"/>
            <a:ext cx="5410210" cy="975336"/>
            <a:chOff x="2865686" y="1366896"/>
            <a:chExt cx="5410210" cy="97533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65686" y="1366896"/>
              <a:ext cx="5410210" cy="97533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08213" y="1215543"/>
            <a:ext cx="4552381" cy="159047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14258" y="2540087"/>
            <a:ext cx="13428571" cy="327619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926592" y="7063148"/>
            <a:ext cx="3493753" cy="3493753"/>
            <a:chOff x="9926592" y="7063148"/>
            <a:chExt cx="3493753" cy="349375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26592" y="7063148"/>
              <a:ext cx="3493753" cy="349375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305429" y="7121259"/>
            <a:ext cx="3396900" cy="3396900"/>
            <a:chOff x="11305429" y="7121259"/>
            <a:chExt cx="3396900" cy="339690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305429" y="7121259"/>
              <a:ext cx="3396900" cy="339690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591285" y="7121259"/>
            <a:ext cx="3396900" cy="3396900"/>
            <a:chOff x="12591285" y="7121259"/>
            <a:chExt cx="3396900" cy="339690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591285" y="7121259"/>
              <a:ext cx="3396900" cy="339690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849438" y="7063148"/>
            <a:ext cx="3493753" cy="3493753"/>
            <a:chOff x="13849438" y="7063148"/>
            <a:chExt cx="3493753" cy="349375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849438" y="7063148"/>
              <a:ext cx="3493753" cy="349375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192321" y="7121259"/>
            <a:ext cx="3410698" cy="3410698"/>
            <a:chOff x="15192321" y="7121259"/>
            <a:chExt cx="3410698" cy="341069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192321" y="7121259"/>
              <a:ext cx="3410698" cy="34106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2021-03-11T17:49:43Z</dcterms:created>
  <dcterms:modified xsi:type="dcterms:W3CDTF">2021-03-11T17:49:43Z</dcterms:modified>
</cp:coreProperties>
</file>