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7039C-E4D7-4E2D-82A0-12A6093A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" y="1136374"/>
            <a:ext cx="6096077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F5E19B-E64A-4491-9553-09066C3A326E}"/>
              </a:ext>
            </a:extLst>
          </p:cNvPr>
          <p:cNvSpPr/>
          <p:nvPr/>
        </p:nvSpPr>
        <p:spPr>
          <a:xfrm>
            <a:off x="7171765" y="1136374"/>
            <a:ext cx="4329953" cy="342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0: Navigation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12DCC-5FB5-40C3-BA14-B1E64D7BEF0D}"/>
              </a:ext>
            </a:extLst>
          </p:cNvPr>
          <p:cNvSpPr/>
          <p:nvPr/>
        </p:nvSpPr>
        <p:spPr>
          <a:xfrm>
            <a:off x="7171765" y="1479176"/>
            <a:ext cx="4329953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0: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EBCB1-69C2-447A-A32D-27FB2298B216}"/>
              </a:ext>
            </a:extLst>
          </p:cNvPr>
          <p:cNvSpPr/>
          <p:nvPr/>
        </p:nvSpPr>
        <p:spPr>
          <a:xfrm>
            <a:off x="7171765" y="2985247"/>
            <a:ext cx="4329953" cy="26016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1:Main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7A230B-0083-4C23-910B-65CC8FEC41D1}"/>
              </a:ext>
            </a:extLst>
          </p:cNvPr>
          <p:cNvCxnSpPr/>
          <p:nvPr/>
        </p:nvCxnSpPr>
        <p:spPr>
          <a:xfrm>
            <a:off x="7001435" y="1201271"/>
            <a:ext cx="0" cy="2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55B32-B5E5-4402-BB7D-1C8CB492B2FC}"/>
              </a:ext>
            </a:extLst>
          </p:cNvPr>
          <p:cNvCxnSpPr/>
          <p:nvPr/>
        </p:nvCxnSpPr>
        <p:spPr>
          <a:xfrm flipV="1">
            <a:off x="7001435" y="1136374"/>
            <a:ext cx="0" cy="26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EA4B6-EADC-46BA-8F78-9D6CC9BF8769}"/>
              </a:ext>
            </a:extLst>
          </p:cNvPr>
          <p:cNvCxnSpPr/>
          <p:nvPr/>
        </p:nvCxnSpPr>
        <p:spPr>
          <a:xfrm flipV="1">
            <a:off x="7001435" y="1479176"/>
            <a:ext cx="0" cy="7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08694-A813-44E7-8753-03806586C9A3}"/>
              </a:ext>
            </a:extLst>
          </p:cNvPr>
          <p:cNvCxnSpPr/>
          <p:nvPr/>
        </p:nvCxnSpPr>
        <p:spPr>
          <a:xfrm>
            <a:off x="7001435" y="2124635"/>
            <a:ext cx="0" cy="86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5330C9-07A1-4B3D-AE33-073AF2178834}"/>
              </a:ext>
            </a:extLst>
          </p:cNvPr>
          <p:cNvCxnSpPr/>
          <p:nvPr/>
        </p:nvCxnSpPr>
        <p:spPr>
          <a:xfrm flipV="1">
            <a:off x="7001435" y="2985247"/>
            <a:ext cx="0" cy="1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3D25D-6FB8-4C2C-96EE-6F4ABED6CC87}"/>
              </a:ext>
            </a:extLst>
          </p:cNvPr>
          <p:cNvCxnSpPr/>
          <p:nvPr/>
        </p:nvCxnSpPr>
        <p:spPr>
          <a:xfrm>
            <a:off x="7001435" y="4177553"/>
            <a:ext cx="0" cy="140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9EA23-ABD7-42CD-B59B-88EB03E7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9247"/>
            <a:ext cx="10393680" cy="5388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8675F-41AE-493A-82ED-D2BDA4231245}"/>
              </a:ext>
            </a:extLst>
          </p:cNvPr>
          <p:cNvSpPr/>
          <p:nvPr/>
        </p:nvSpPr>
        <p:spPr>
          <a:xfrm>
            <a:off x="1097280" y="2890178"/>
            <a:ext cx="1257300" cy="538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B336E6-97B1-4F5B-8D72-2E51A85DD456}"/>
              </a:ext>
            </a:extLst>
          </p:cNvPr>
          <p:cNvSpPr/>
          <p:nvPr/>
        </p:nvSpPr>
        <p:spPr>
          <a:xfrm>
            <a:off x="2354580" y="2890178"/>
            <a:ext cx="8145780" cy="538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0F306-3D08-459E-8F9C-3718494D40AE}"/>
              </a:ext>
            </a:extLst>
          </p:cNvPr>
          <p:cNvSpPr/>
          <p:nvPr/>
        </p:nvSpPr>
        <p:spPr>
          <a:xfrm>
            <a:off x="10416540" y="2890178"/>
            <a:ext cx="1074420" cy="538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90248-A474-46D6-8398-A1377B375121}"/>
              </a:ext>
            </a:extLst>
          </p:cNvPr>
          <p:cNvSpPr txBox="1"/>
          <p:nvPr/>
        </p:nvSpPr>
        <p:spPr>
          <a:xfrm>
            <a:off x="1097280" y="1366178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Display: flex</a:t>
            </a:r>
          </a:p>
          <a:p>
            <a:r>
              <a:rPr lang="en-US" sz="1100" dirty="0"/>
              <a:t>Flex direction: 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69CCC-1561-4A64-8896-E30C16DCCF29}"/>
              </a:ext>
            </a:extLst>
          </p:cNvPr>
          <p:cNvSpPr txBox="1"/>
          <p:nvPr/>
        </p:nvSpPr>
        <p:spPr>
          <a:xfrm>
            <a:off x="1097280" y="3796958"/>
            <a:ext cx="217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Justify-content: space-evenly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C1679-0624-4C97-B94A-108E1B73E077}"/>
              </a:ext>
            </a:extLst>
          </p:cNvPr>
          <p:cNvCxnSpPr/>
          <p:nvPr/>
        </p:nvCxnSpPr>
        <p:spPr>
          <a:xfrm>
            <a:off x="1725930" y="2669198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416828-32BC-4C0B-B20E-BD5908729026}"/>
              </a:ext>
            </a:extLst>
          </p:cNvPr>
          <p:cNvCxnSpPr/>
          <p:nvPr/>
        </p:nvCxnSpPr>
        <p:spPr>
          <a:xfrm flipH="1">
            <a:off x="1097280" y="2669198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83E235-7EDD-45F8-9F30-316DAAC820D1}"/>
              </a:ext>
            </a:extLst>
          </p:cNvPr>
          <p:cNvCxnSpPr>
            <a:cxnSpLocks/>
          </p:cNvCxnSpPr>
          <p:nvPr/>
        </p:nvCxnSpPr>
        <p:spPr>
          <a:xfrm flipV="1">
            <a:off x="6198870" y="2649048"/>
            <a:ext cx="4217670" cy="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93C5C-746B-4AAB-9581-7AEA93086149}"/>
              </a:ext>
            </a:extLst>
          </p:cNvPr>
          <p:cNvCxnSpPr>
            <a:cxnSpLocks/>
          </p:cNvCxnSpPr>
          <p:nvPr/>
        </p:nvCxnSpPr>
        <p:spPr>
          <a:xfrm flipH="1">
            <a:off x="2377440" y="2661578"/>
            <a:ext cx="39166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AA12AA-3342-403A-8A6E-D5D9FBD3028D}"/>
              </a:ext>
            </a:extLst>
          </p:cNvPr>
          <p:cNvCxnSpPr/>
          <p:nvPr/>
        </p:nvCxnSpPr>
        <p:spPr>
          <a:xfrm flipH="1">
            <a:off x="10416540" y="2649048"/>
            <a:ext cx="53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283EB-6F32-480E-9A4E-43BD1140940C}"/>
              </a:ext>
            </a:extLst>
          </p:cNvPr>
          <p:cNvCxnSpPr/>
          <p:nvPr/>
        </p:nvCxnSpPr>
        <p:spPr>
          <a:xfrm>
            <a:off x="10873740" y="2649048"/>
            <a:ext cx="61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2EBF56-67F2-408C-AA8F-67A4BF73CBFA}"/>
              </a:ext>
            </a:extLst>
          </p:cNvPr>
          <p:cNvSpPr txBox="1"/>
          <p:nvPr/>
        </p:nvSpPr>
        <p:spPr>
          <a:xfrm>
            <a:off x="1097280" y="8257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</a:t>
            </a:r>
          </a:p>
        </p:txBody>
      </p:sp>
    </p:spTree>
    <p:extLst>
      <p:ext uri="{BB962C8B-B14F-4D97-AF65-F5344CB8AC3E}">
        <p14:creationId xmlns:p14="http://schemas.microsoft.com/office/powerpoint/2010/main" val="16144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F35D4-AF90-4733-98D7-85B3BDB7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8" y="1938220"/>
            <a:ext cx="6687483" cy="16861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9416B7-19BA-4569-A704-0E04B0E7E096}"/>
              </a:ext>
            </a:extLst>
          </p:cNvPr>
          <p:cNvSpPr/>
          <p:nvPr/>
        </p:nvSpPr>
        <p:spPr>
          <a:xfrm>
            <a:off x="8145780" y="1996440"/>
            <a:ext cx="3543300" cy="739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Top-header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5290D-E6E0-4F10-A180-6A32163288E8}"/>
              </a:ext>
            </a:extLst>
          </p:cNvPr>
          <p:cNvSpPr/>
          <p:nvPr/>
        </p:nvSpPr>
        <p:spPr>
          <a:xfrm>
            <a:off x="8145780" y="2735580"/>
            <a:ext cx="3543300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Bottom-header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5DCE89-BB20-4C2B-AE9D-D4E87F2C851B}"/>
              </a:ext>
            </a:extLst>
          </p:cNvPr>
          <p:cNvCxnSpPr/>
          <p:nvPr/>
        </p:nvCxnSpPr>
        <p:spPr>
          <a:xfrm>
            <a:off x="7810500" y="1996440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00612-E34F-4A5A-ACC0-5ED3AEB1730E}"/>
              </a:ext>
            </a:extLst>
          </p:cNvPr>
          <p:cNvCxnSpPr/>
          <p:nvPr/>
        </p:nvCxnSpPr>
        <p:spPr>
          <a:xfrm flipV="1">
            <a:off x="7810500" y="199644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06701-990A-42C5-A883-D5A74315BC2A}"/>
              </a:ext>
            </a:extLst>
          </p:cNvPr>
          <p:cNvCxnSpPr/>
          <p:nvPr/>
        </p:nvCxnSpPr>
        <p:spPr>
          <a:xfrm>
            <a:off x="7810500" y="3093720"/>
            <a:ext cx="0" cy="53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3B6EC-0B21-4BBA-A527-5E1216657997}"/>
              </a:ext>
            </a:extLst>
          </p:cNvPr>
          <p:cNvCxnSpPr/>
          <p:nvPr/>
        </p:nvCxnSpPr>
        <p:spPr>
          <a:xfrm flipV="1">
            <a:off x="7810500" y="273558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F9A431-B475-4E6C-A97C-1D1E40D8572B}"/>
              </a:ext>
            </a:extLst>
          </p:cNvPr>
          <p:cNvSpPr txBox="1"/>
          <p:nvPr/>
        </p:nvSpPr>
        <p:spPr>
          <a:xfrm>
            <a:off x="6370320" y="1653540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Justify-content: flex-end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CB93C-35A3-49E0-8F03-04C186532FB2}"/>
              </a:ext>
            </a:extLst>
          </p:cNvPr>
          <p:cNvSpPr txBox="1"/>
          <p:nvPr/>
        </p:nvSpPr>
        <p:spPr>
          <a:xfrm>
            <a:off x="839638" y="3782261"/>
            <a:ext cx="2008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Align-items: flex-end</a:t>
            </a:r>
          </a:p>
          <a:p>
            <a:r>
              <a:rPr lang="en-US" sz="1100" dirty="0"/>
              <a:t>Justify-content: space-between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7636-1774-4E29-BD13-E9C24AFB72B7}"/>
              </a:ext>
            </a:extLst>
          </p:cNvPr>
          <p:cNvSpPr txBox="1"/>
          <p:nvPr/>
        </p:nvSpPr>
        <p:spPr>
          <a:xfrm>
            <a:off x="990600" y="688539"/>
            <a:ext cx="282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62C0E-090A-41E6-8929-36CE09AB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49" y="1574260"/>
            <a:ext cx="6716062" cy="3191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85E47F-D297-4DD8-8351-238FB1234B86}"/>
              </a:ext>
            </a:extLst>
          </p:cNvPr>
          <p:cNvSpPr/>
          <p:nvPr/>
        </p:nvSpPr>
        <p:spPr>
          <a:xfrm>
            <a:off x="500531" y="1634490"/>
            <a:ext cx="1363980" cy="3070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Main-sidebar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6E09D-26D3-45B0-BD0D-703086B0F34F}"/>
              </a:ext>
            </a:extLst>
          </p:cNvPr>
          <p:cNvSpPr/>
          <p:nvPr/>
        </p:nvSpPr>
        <p:spPr>
          <a:xfrm>
            <a:off x="9608820" y="1634490"/>
            <a:ext cx="2362200" cy="30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07D09F-A1A5-4B4E-830E-D4974F1D9122}"/>
              </a:ext>
            </a:extLst>
          </p:cNvPr>
          <p:cNvCxnSpPr/>
          <p:nvPr/>
        </p:nvCxnSpPr>
        <p:spPr>
          <a:xfrm>
            <a:off x="2164080" y="3169920"/>
            <a:ext cx="0" cy="153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B8AD-8937-4B8E-B0F5-9DA09AE89D8D}"/>
              </a:ext>
            </a:extLst>
          </p:cNvPr>
          <p:cNvCxnSpPr/>
          <p:nvPr/>
        </p:nvCxnSpPr>
        <p:spPr>
          <a:xfrm flipV="1">
            <a:off x="2164080" y="1634490"/>
            <a:ext cx="0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8C1B1-3B55-4730-B85B-82AC8E5A08F4}"/>
              </a:ext>
            </a:extLst>
          </p:cNvPr>
          <p:cNvCxnSpPr/>
          <p:nvPr/>
        </p:nvCxnSpPr>
        <p:spPr>
          <a:xfrm>
            <a:off x="9326880" y="2834640"/>
            <a:ext cx="0" cy="18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EE952-6818-4B34-9316-30AF7859522E}"/>
              </a:ext>
            </a:extLst>
          </p:cNvPr>
          <p:cNvCxnSpPr/>
          <p:nvPr/>
        </p:nvCxnSpPr>
        <p:spPr>
          <a:xfrm flipV="1">
            <a:off x="9326880" y="1634490"/>
            <a:ext cx="0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4E3437-3CF4-4411-8356-00FD9F782A5E}"/>
              </a:ext>
            </a:extLst>
          </p:cNvPr>
          <p:cNvSpPr txBox="1"/>
          <p:nvPr/>
        </p:nvSpPr>
        <p:spPr>
          <a:xfrm>
            <a:off x="9608820" y="4834160"/>
            <a:ext cx="170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Display: flex</a:t>
            </a:r>
          </a:p>
          <a:p>
            <a:r>
              <a:rPr lang="en-US" sz="1100" dirty="0"/>
              <a:t>flex-direction: column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CD5C6-954F-4337-9127-2AEA3D1F2EFF}"/>
              </a:ext>
            </a:extLst>
          </p:cNvPr>
          <p:cNvSpPr txBox="1"/>
          <p:nvPr/>
        </p:nvSpPr>
        <p:spPr>
          <a:xfrm>
            <a:off x="500531" y="4827270"/>
            <a:ext cx="170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Display: flex</a:t>
            </a:r>
          </a:p>
          <a:p>
            <a:r>
              <a:rPr lang="en-US" sz="1100" dirty="0"/>
              <a:t>flex-direction: column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3D7C6-AC42-42D0-9E81-3DAAB5E4952A}"/>
              </a:ext>
            </a:extLst>
          </p:cNvPr>
          <p:cNvSpPr txBox="1"/>
          <p:nvPr/>
        </p:nvSpPr>
        <p:spPr>
          <a:xfrm>
            <a:off x="489101" y="756166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6645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B0DF0-B53A-4794-80D5-EE6CE11F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16" y="1534198"/>
            <a:ext cx="10421804" cy="2391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A7B222-B19D-4825-8F1F-DB4686CCD693}"/>
              </a:ext>
            </a:extLst>
          </p:cNvPr>
          <p:cNvSpPr/>
          <p:nvPr/>
        </p:nvSpPr>
        <p:spPr>
          <a:xfrm>
            <a:off x="1057835" y="4168588"/>
            <a:ext cx="950259" cy="493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D2ECA-BEAB-4954-84EB-81AC70240E0D}"/>
              </a:ext>
            </a:extLst>
          </p:cNvPr>
          <p:cNvSpPr/>
          <p:nvPr/>
        </p:nvSpPr>
        <p:spPr>
          <a:xfrm>
            <a:off x="2008094" y="4168588"/>
            <a:ext cx="8516471" cy="493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A958B-B776-463E-9F8D-0E27C18A1FCB}"/>
              </a:ext>
            </a:extLst>
          </p:cNvPr>
          <p:cNvSpPr/>
          <p:nvPr/>
        </p:nvSpPr>
        <p:spPr>
          <a:xfrm>
            <a:off x="10524565" y="4168588"/>
            <a:ext cx="854055" cy="493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E5D9-44D2-4052-8CE2-F6265066362D}"/>
              </a:ext>
            </a:extLst>
          </p:cNvPr>
          <p:cNvSpPr txBox="1"/>
          <p:nvPr/>
        </p:nvSpPr>
        <p:spPr>
          <a:xfrm>
            <a:off x="5127811" y="829252"/>
            <a:ext cx="193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Display: flex</a:t>
            </a:r>
          </a:p>
          <a:p>
            <a:r>
              <a:rPr lang="en-US" sz="1200" dirty="0"/>
              <a:t>Flex-direction: 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9A31E-F56C-4F55-9945-4253174CCEB8}"/>
              </a:ext>
            </a:extLst>
          </p:cNvPr>
          <p:cNvSpPr txBox="1"/>
          <p:nvPr/>
        </p:nvSpPr>
        <p:spPr>
          <a:xfrm>
            <a:off x="1057835" y="5127812"/>
            <a:ext cx="196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Justify-content: flex-start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FB244-C328-474F-B861-3B4E18FBCEAB}"/>
              </a:ext>
            </a:extLst>
          </p:cNvPr>
          <p:cNvSpPr txBox="1"/>
          <p:nvPr/>
        </p:nvSpPr>
        <p:spPr>
          <a:xfrm>
            <a:off x="9861176" y="5127812"/>
            <a:ext cx="196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Justify-content: flex-end</a:t>
            </a:r>
          </a:p>
        </p:txBody>
      </p:sp>
    </p:spTree>
    <p:extLst>
      <p:ext uri="{BB962C8B-B14F-4D97-AF65-F5344CB8AC3E}">
        <p14:creationId xmlns:p14="http://schemas.microsoft.com/office/powerpoint/2010/main" val="5251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Sar Sovannita</cp:lastModifiedBy>
  <cp:revision>2</cp:revision>
  <dcterms:created xsi:type="dcterms:W3CDTF">2024-08-04T11:27:57Z</dcterms:created>
  <dcterms:modified xsi:type="dcterms:W3CDTF">2024-11-14T15:59:13Z</dcterms:modified>
</cp:coreProperties>
</file>