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4" r:id="rId4"/>
  </p:sldMasterIdLst>
  <p:notesMasterIdLst>
    <p:notesMasterId r:id="rId21"/>
  </p:notesMasterIdLst>
  <p:handoutMasterIdLst>
    <p:handoutMasterId r:id="rId22"/>
  </p:handoutMasterIdLst>
  <p:sldIdLst>
    <p:sldId id="256" r:id="rId5"/>
    <p:sldId id="330" r:id="rId6"/>
    <p:sldId id="257" r:id="rId7"/>
    <p:sldId id="351" r:id="rId8"/>
    <p:sldId id="339" r:id="rId9"/>
    <p:sldId id="354" r:id="rId10"/>
    <p:sldId id="356" r:id="rId11"/>
    <p:sldId id="359" r:id="rId12"/>
    <p:sldId id="360" r:id="rId13"/>
    <p:sldId id="357" r:id="rId14"/>
    <p:sldId id="358" r:id="rId15"/>
    <p:sldId id="361" r:id="rId16"/>
    <p:sldId id="362" r:id="rId17"/>
    <p:sldId id="336" r:id="rId18"/>
    <p:sldId id="335" r:id="rId19"/>
    <p:sldId id="33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144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0518EA-BE7C-46CC-9C83-C5D4C68E7717}" v="29" dt="2024-05-29T21:45:06.7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53" autoAdjust="0"/>
    <p:restoredTop sz="93725" autoAdjust="0"/>
  </p:normalViewPr>
  <p:slideViewPr>
    <p:cSldViewPr snapToGrid="0">
      <p:cViewPr varScale="1">
        <p:scale>
          <a:sx n="81" d="100"/>
          <a:sy n="81" d="100"/>
        </p:scale>
        <p:origin x="264" y="4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48" d="100"/>
          <a:sy n="48" d="100"/>
        </p:scale>
        <p:origin x="1836"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A47A63F-9D06-479D-A04D-717692D4326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51F70DC-6EDE-457C-B55A-39AC7DE41A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7C06C4-C5A6-48FB-97F5-B20A44F857E9}" type="datetimeFigureOut">
              <a:rPr lang="en-US" smtClean="0"/>
              <a:t>5/29/2024</a:t>
            </a:fld>
            <a:endParaRPr lang="en-US"/>
          </a:p>
        </p:txBody>
      </p:sp>
      <p:sp>
        <p:nvSpPr>
          <p:cNvPr id="4" name="Footer Placeholder 3">
            <a:extLst>
              <a:ext uri="{FF2B5EF4-FFF2-40B4-BE49-F238E27FC236}">
                <a16:creationId xmlns:a16="http://schemas.microsoft.com/office/drawing/2014/main" id="{146987CF-42F5-4BB0-AD0D-1D64C359446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2368FB4-296C-4F8C-BFA3-D7C3AD617B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55657-0A12-495F-9FFA-D8F7554E7C39}" type="slidenum">
              <a:rPr lang="en-US" smtClean="0"/>
              <a:t>‹#›</a:t>
            </a:fld>
            <a:endParaRPr lang="en-US"/>
          </a:p>
        </p:txBody>
      </p:sp>
    </p:spTree>
    <p:extLst>
      <p:ext uri="{BB962C8B-B14F-4D97-AF65-F5344CB8AC3E}">
        <p14:creationId xmlns:p14="http://schemas.microsoft.com/office/powerpoint/2010/main" val="17664322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F2B2CC-0155-4E5E-A890-531D58ADF5B2}" type="datetimeFigureOut">
              <a:rPr lang="en-US" smtClean="0"/>
              <a:t>5/29/2024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780FBB-F712-42E7-8C2F-226D98798B3F}" type="slidenum">
              <a:rPr lang="en-US" smtClean="0"/>
              <a:t>‹#›</a:t>
            </a:fld>
            <a:endParaRPr lang="en-US"/>
          </a:p>
        </p:txBody>
      </p:sp>
    </p:spTree>
    <p:extLst>
      <p:ext uri="{BB962C8B-B14F-4D97-AF65-F5344CB8AC3E}">
        <p14:creationId xmlns:p14="http://schemas.microsoft.com/office/powerpoint/2010/main" val="2567153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3FB0C32-F044-4939-92E4-8BA39B7A391A}"/>
              </a:ext>
              <a:ext uri="{C183D7F6-B498-43B3-948B-1728B52AA6E4}">
                <adec:decorative xmlns:adec="http://schemas.microsoft.com/office/drawing/2017/decorative" val="1"/>
              </a:ext>
            </a:extLst>
          </p:cNvPr>
          <p:cNvSpPr/>
          <p:nvPr userDrawn="1"/>
        </p:nvSpPr>
        <p:spPr>
          <a:xfrm>
            <a:off x="3050" y="-66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584BE8A-3E34-4967-9E7C-13EC8F6A990A}"/>
              </a:ext>
              <a:ext uri="{C183D7F6-B498-43B3-948B-1728B52AA6E4}">
                <adec:decorative xmlns:adec="http://schemas.microsoft.com/office/drawing/2017/decorative" val="1"/>
              </a:ext>
            </a:extLst>
          </p:cNvPr>
          <p:cNvSpPr/>
          <p:nvPr userDrawn="1"/>
        </p:nvSpPr>
        <p:spPr>
          <a:xfrm>
            <a:off x="3050" y="-663"/>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9BFF676-EC35-4FFD-8894-CA4F2830700A}"/>
              </a:ext>
              <a:ext uri="{C183D7F6-B498-43B3-948B-1728B52AA6E4}">
                <adec:decorative xmlns:adec="http://schemas.microsoft.com/office/drawing/2017/decorative" val="1"/>
              </a:ext>
            </a:extLst>
          </p:cNvPr>
          <p:cNvSpPr/>
          <p:nvPr userDrawn="1"/>
        </p:nvSpPr>
        <p:spPr>
          <a:xfrm>
            <a:off x="3050" y="0"/>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32DA1557-E095-4C82-B659-3AF550080BB1}"/>
              </a:ext>
              <a:ext uri="{C183D7F6-B498-43B3-948B-1728B52AA6E4}">
                <adec:decorative xmlns:adec="http://schemas.microsoft.com/office/drawing/2017/decorative" val="1"/>
              </a:ext>
            </a:extLst>
          </p:cNvPr>
          <p:cNvSpPr/>
          <p:nvPr userDrawn="1"/>
        </p:nvSpPr>
        <p:spPr>
          <a:xfrm rot="16200000">
            <a:off x="2746250" y="-663"/>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9F34E5EF-94D7-4AE0-BDD1-81A3ECDE614C}"/>
              </a:ext>
              <a:ext uri="{C183D7F6-B498-43B3-948B-1728B52AA6E4}">
                <adec:decorative xmlns:adec="http://schemas.microsoft.com/office/drawing/2017/decorative" val="1"/>
              </a:ext>
            </a:extLst>
          </p:cNvPr>
          <p:cNvSpPr/>
          <p:nvPr userDrawn="1"/>
        </p:nvSpPr>
        <p:spPr>
          <a:xfrm rot="16200000">
            <a:off x="77040" y="1193411"/>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D829E57E-3199-4AAA-B2D5-F93264FDA0B5}"/>
              </a:ext>
              <a:ext uri="{C183D7F6-B498-43B3-948B-1728B52AA6E4}">
                <adec:decorative xmlns:adec="http://schemas.microsoft.com/office/drawing/2017/decorative" val="1"/>
              </a:ext>
            </a:extLst>
          </p:cNvPr>
          <p:cNvSpPr/>
          <p:nvPr userDrawn="1"/>
        </p:nvSpPr>
        <p:spPr>
          <a:xfrm rot="16200000">
            <a:off x="6442672" y="193606"/>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16" descr="Tag=CustomerPhoto&#10;Crop=1&#10;Align=N/A">
            <a:extLst>
              <a:ext uri="{FF2B5EF4-FFF2-40B4-BE49-F238E27FC236}">
                <a16:creationId xmlns:a16="http://schemas.microsoft.com/office/drawing/2014/main" id="{8A791822-0971-4E61-A5E4-9AAD258F58E3}"/>
              </a:ext>
            </a:extLst>
          </p:cNvPr>
          <p:cNvPicPr>
            <a:picLocks/>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3048" y="-663"/>
            <a:ext cx="12188952" cy="6858000"/>
          </a:xfrm>
          <a:prstGeom prst="rect">
            <a:avLst/>
          </a:prstGeom>
        </p:spPr>
      </p:pic>
      <p:sp>
        <p:nvSpPr>
          <p:cNvPr id="18" name="Title 1">
            <a:extLst>
              <a:ext uri="{FF2B5EF4-FFF2-40B4-BE49-F238E27FC236}">
                <a16:creationId xmlns:a16="http://schemas.microsoft.com/office/drawing/2014/main" id="{B86D7D99-F789-4EDA-861D-B6B994F05F1D}"/>
              </a:ext>
            </a:extLst>
          </p:cNvPr>
          <p:cNvSpPr>
            <a:spLocks noGrp="1"/>
          </p:cNvSpPr>
          <p:nvPr>
            <p:ph type="ctrTitle"/>
          </p:nvPr>
        </p:nvSpPr>
        <p:spPr>
          <a:xfrm>
            <a:off x="1527050" y="1121700"/>
            <a:ext cx="9144000" cy="2387600"/>
          </a:xfrm>
        </p:spPr>
        <p:txBody>
          <a:bodyPr/>
          <a:lstStyle>
            <a:lvl1pPr algn="ctr">
              <a:defRPr>
                <a:solidFill>
                  <a:schemeClr val="bg1"/>
                </a:solidFill>
              </a:defRPr>
            </a:lvl1pPr>
          </a:lstStyle>
          <a:p>
            <a:endParaRPr lang="en-US" dirty="0">
              <a:solidFill>
                <a:srgbClr val="FFFFFF"/>
              </a:solidFill>
              <a:effectLst>
                <a:outerShdw blurRad="38100" dist="38100" dir="2700000" algn="tl">
                  <a:srgbClr val="000000">
                    <a:alpha val="43137"/>
                  </a:srgbClr>
                </a:outerShdw>
              </a:effectLst>
              <a:ea typeface="Cambria" panose="02040503050406030204" pitchFamily="18" charset="0"/>
              <a:cs typeface="Sabon Next LT" panose="020B0502040204020203" pitchFamily="2" charset="0"/>
            </a:endParaRPr>
          </a:p>
        </p:txBody>
      </p:sp>
      <p:sp>
        <p:nvSpPr>
          <p:cNvPr id="20" name="Text Placeholder 12">
            <a:extLst>
              <a:ext uri="{FF2B5EF4-FFF2-40B4-BE49-F238E27FC236}">
                <a16:creationId xmlns:a16="http://schemas.microsoft.com/office/drawing/2014/main" id="{2B39487B-EA73-4D7B-93AA-D63B49F4DA7F}"/>
              </a:ext>
            </a:extLst>
          </p:cNvPr>
          <p:cNvSpPr>
            <a:spLocks noGrp="1"/>
          </p:cNvSpPr>
          <p:nvPr>
            <p:ph type="body" sz="quarter" idx="15"/>
          </p:nvPr>
        </p:nvSpPr>
        <p:spPr>
          <a:xfrm>
            <a:off x="1527050" y="3600450"/>
            <a:ext cx="9144000" cy="2451100"/>
          </a:xfrm>
        </p:spPr>
        <p:txBody>
          <a:bodyPr>
            <a:normAutofit/>
          </a:bodyPr>
          <a:lstStyle>
            <a:lvl1pPr marL="0" indent="0" algn="ctr">
              <a:buNone/>
              <a:defRPr sz="2800">
                <a:solidFill>
                  <a:schemeClr val="bg1"/>
                </a:solidFill>
                <a:effectLst/>
                <a:latin typeface="+mn-lt"/>
              </a:defRPr>
            </a:lvl1pPr>
          </a:lstStyle>
          <a:p>
            <a:pPr lvl="0"/>
            <a:r>
              <a:rPr lang="en-US" dirty="0"/>
              <a:t>Click to edit Master text styles</a:t>
            </a:r>
          </a:p>
        </p:txBody>
      </p:sp>
    </p:spTree>
    <p:extLst>
      <p:ext uri="{BB962C8B-B14F-4D97-AF65-F5344CB8AC3E}">
        <p14:creationId xmlns:p14="http://schemas.microsoft.com/office/powerpoint/2010/main" val="1155544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
        <p:nvSpPr>
          <p:cNvPr id="6" name="Title 1">
            <a:extLst>
              <a:ext uri="{FF2B5EF4-FFF2-40B4-BE49-F238E27FC236}">
                <a16:creationId xmlns:a16="http://schemas.microsoft.com/office/drawing/2014/main" id="{673294AE-7408-47DB-898D-41F8C069B42E}"/>
              </a:ext>
            </a:extLst>
          </p:cNvPr>
          <p:cNvSpPr>
            <a:spLocks noGrp="1"/>
          </p:cNvSpPr>
          <p:nvPr>
            <p:ph type="title"/>
          </p:nvPr>
        </p:nvSpPr>
        <p:spPr>
          <a:xfrm>
            <a:off x="841248" y="857251"/>
            <a:ext cx="6156051" cy="2076450"/>
          </a:xfrm>
        </p:spPr>
        <p:txBody>
          <a:bodyPr anchor="b">
            <a:normAutofit/>
          </a:bodyPr>
          <a:lstStyle/>
          <a:p>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7" name="Content Placeholder 2">
            <a:extLst>
              <a:ext uri="{FF2B5EF4-FFF2-40B4-BE49-F238E27FC236}">
                <a16:creationId xmlns:a16="http://schemas.microsoft.com/office/drawing/2014/main" id="{E973052A-4118-4E04-81F8-A44EC172FE46}"/>
              </a:ext>
            </a:extLst>
          </p:cNvPr>
          <p:cNvSpPr>
            <a:spLocks noGrp="1"/>
          </p:cNvSpPr>
          <p:nvPr>
            <p:ph idx="1"/>
          </p:nvPr>
        </p:nvSpPr>
        <p:spPr>
          <a:xfrm>
            <a:off x="841247" y="3190875"/>
            <a:ext cx="6156052" cy="2986087"/>
          </a:xfrm>
        </p:spPr>
        <p:txBody>
          <a:bodyPr>
            <a:normAutofit/>
          </a:bodyPr>
          <a:lstStyle>
            <a:lvl1pPr marL="0" indent="0">
              <a:buNone/>
              <a:defRPr sz="2200"/>
            </a:lvl1pPr>
          </a:lstStyle>
          <a:p>
            <a:pPr marL="228600" indent="-228600"/>
            <a:endParaRPr lang="en-US" sz="2000" dirty="0">
              <a:solidFill>
                <a:schemeClr val="tx2">
                  <a:alpha val="60000"/>
                </a:schemeClr>
              </a:solidFill>
            </a:endParaRPr>
          </a:p>
        </p:txBody>
      </p:sp>
      <p:sp>
        <p:nvSpPr>
          <p:cNvPr id="10" name="Date Placeholder 3">
            <a:extLst>
              <a:ext uri="{FF2B5EF4-FFF2-40B4-BE49-F238E27FC236}">
                <a16:creationId xmlns:a16="http://schemas.microsoft.com/office/drawing/2014/main" id="{8988D1E1-6064-4D6A-9EB1-578E20A2A0ED}"/>
              </a:ext>
            </a:extLst>
          </p:cNvPr>
          <p:cNvSpPr txBox="1">
            <a:spLocks/>
          </p:cNvSpPr>
          <p:nvPr userDrawn="1"/>
        </p:nvSpPr>
        <p:spPr>
          <a:xfrm>
            <a:off x="841248" y="6429375"/>
            <a:ext cx="2646725"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AB23B9F-B223-42FC-B961-B8BFC75D2259}" type="datetime1">
              <a:rPr lang="en-US" smtClean="0">
                <a:solidFill>
                  <a:schemeClr val="tx2">
                    <a:alpha val="60000"/>
                  </a:schemeClr>
                </a:solidFill>
              </a:rPr>
              <a:pPr/>
              <a:t>5/29/2024</a:t>
            </a:fld>
            <a:endParaRPr lang="en-US" dirty="0">
              <a:solidFill>
                <a:schemeClr val="tx2">
                  <a:alpha val="60000"/>
                </a:schemeClr>
              </a:solidFill>
            </a:endParaRPr>
          </a:p>
        </p:txBody>
      </p:sp>
      <p:sp>
        <p:nvSpPr>
          <p:cNvPr id="11" name="Footer Placeholder 4">
            <a:extLst>
              <a:ext uri="{FF2B5EF4-FFF2-40B4-BE49-F238E27FC236}">
                <a16:creationId xmlns:a16="http://schemas.microsoft.com/office/drawing/2014/main" id="{BD47C5CB-0317-4DC6-A76F-38A5BB1FD1C2}"/>
              </a:ext>
            </a:extLst>
          </p:cNvPr>
          <p:cNvSpPr txBox="1">
            <a:spLocks/>
          </p:cNvSpPr>
          <p:nvPr userDrawn="1"/>
        </p:nvSpPr>
        <p:spPr>
          <a:xfrm>
            <a:off x="4044696" y="642937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2">
                    <a:alpha val="60000"/>
                  </a:schemeClr>
                </a:solidFill>
              </a:rPr>
              <a:t>Sample footer text</a:t>
            </a:r>
            <a:endParaRPr lang="en-US" dirty="0">
              <a:solidFill>
                <a:schemeClr val="tx2">
                  <a:alpha val="60000"/>
                </a:schemeClr>
              </a:solidFill>
            </a:endParaRPr>
          </a:p>
        </p:txBody>
      </p:sp>
      <p:sp>
        <p:nvSpPr>
          <p:cNvPr id="12" name="Slide Number Placeholder 5">
            <a:extLst>
              <a:ext uri="{FF2B5EF4-FFF2-40B4-BE49-F238E27FC236}">
                <a16:creationId xmlns:a16="http://schemas.microsoft.com/office/drawing/2014/main" id="{8CCF6E15-0BE7-453B-BBD4-B379C390AD22}"/>
              </a:ext>
            </a:extLst>
          </p:cNvPr>
          <p:cNvSpPr txBox="1">
            <a:spLocks/>
          </p:cNvSpPr>
          <p:nvPr userDrawn="1"/>
        </p:nvSpPr>
        <p:spPr>
          <a:xfrm>
            <a:off x="8613648" y="64293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844951-7827-47D4-8276-7DDE1FA7D85A}" type="slidenum">
              <a:rPr lang="en-US" smtClean="0">
                <a:solidFill>
                  <a:schemeClr val="tx2">
                    <a:alpha val="60000"/>
                  </a:schemeClr>
                </a:solidFill>
              </a:rPr>
              <a:pPr/>
              <a:t>‹#›</a:t>
            </a:fld>
            <a:endParaRPr lang="en-US" dirty="0">
              <a:solidFill>
                <a:schemeClr val="tx2">
                  <a:alpha val="60000"/>
                </a:schemeClr>
              </a:solidFill>
            </a:endParaRPr>
          </a:p>
        </p:txBody>
      </p:sp>
      <p:sp>
        <p:nvSpPr>
          <p:cNvPr id="14" name="Picture Placeholder 13">
            <a:extLst>
              <a:ext uri="{FF2B5EF4-FFF2-40B4-BE49-F238E27FC236}">
                <a16:creationId xmlns:a16="http://schemas.microsoft.com/office/drawing/2014/main" id="{0E092228-4487-4E3A-AEE3-12DC34A061E2}"/>
              </a:ext>
            </a:extLst>
          </p:cNvPr>
          <p:cNvSpPr>
            <a:spLocks noGrp="1"/>
          </p:cNvSpPr>
          <p:nvPr>
            <p:ph type="pic" sz="quarter" idx="13"/>
          </p:nvPr>
        </p:nvSpPr>
        <p:spPr>
          <a:xfrm>
            <a:off x="7424928" y="484632"/>
            <a:ext cx="4279392" cy="2862072"/>
          </a:xfrm>
          <a:solidFill>
            <a:schemeClr val="accent6"/>
          </a:solidFill>
        </p:spPr>
        <p:txBody>
          <a:bodyPr/>
          <a:lstStyle/>
          <a:p>
            <a:endParaRPr lang="en-US"/>
          </a:p>
        </p:txBody>
      </p:sp>
      <p:sp>
        <p:nvSpPr>
          <p:cNvPr id="15" name="Picture Placeholder 13">
            <a:extLst>
              <a:ext uri="{FF2B5EF4-FFF2-40B4-BE49-F238E27FC236}">
                <a16:creationId xmlns:a16="http://schemas.microsoft.com/office/drawing/2014/main" id="{6AB20921-6E7F-4BD8-9399-D18CABB64B9A}"/>
              </a:ext>
            </a:extLst>
          </p:cNvPr>
          <p:cNvSpPr>
            <a:spLocks noGrp="1"/>
          </p:cNvSpPr>
          <p:nvPr>
            <p:ph type="pic" sz="quarter" idx="14"/>
          </p:nvPr>
        </p:nvSpPr>
        <p:spPr>
          <a:xfrm>
            <a:off x="7424928" y="3511296"/>
            <a:ext cx="4279392" cy="2862072"/>
          </a:xfrm>
          <a:solidFill>
            <a:schemeClr val="accent6"/>
          </a:solidFill>
        </p:spPr>
        <p:txBody>
          <a:bodyPr/>
          <a:lstStyle/>
          <a:p>
            <a:endParaRPr lang="en-US"/>
          </a:p>
        </p:txBody>
      </p:sp>
    </p:spTree>
    <p:extLst>
      <p:ext uri="{BB962C8B-B14F-4D97-AF65-F5344CB8AC3E}">
        <p14:creationId xmlns:p14="http://schemas.microsoft.com/office/powerpoint/2010/main" val="4230430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022B425-A1C3-4DFE-BF49-1B9F96D46B2A}"/>
              </a:ext>
            </a:extLst>
          </p:cNvPr>
          <p:cNvSpPr>
            <a:spLocks noGrp="1"/>
          </p:cNvSpPr>
          <p:nvPr>
            <p:ph type="title"/>
          </p:nvPr>
        </p:nvSpPr>
        <p:spPr>
          <a:xfrm>
            <a:off x="841248" y="3893769"/>
            <a:ext cx="5992550" cy="2319306"/>
          </a:xfrm>
        </p:spPr>
        <p:txBody>
          <a:bodyPr anchor="t">
            <a:normAutofit/>
          </a:bodyPr>
          <a:lstStyle/>
          <a:p>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14" name="Picture Placeholder 13">
            <a:extLst>
              <a:ext uri="{FF2B5EF4-FFF2-40B4-BE49-F238E27FC236}">
                <a16:creationId xmlns:a16="http://schemas.microsoft.com/office/drawing/2014/main" id="{2AEC60F9-EA79-4A18-B040-024AFB62FD5E}"/>
              </a:ext>
            </a:extLst>
          </p:cNvPr>
          <p:cNvSpPr>
            <a:spLocks noGrp="1"/>
          </p:cNvSpPr>
          <p:nvPr>
            <p:ph type="pic" sz="quarter" idx="13"/>
          </p:nvPr>
        </p:nvSpPr>
        <p:spPr>
          <a:xfrm>
            <a:off x="493776" y="484632"/>
            <a:ext cx="11210544" cy="3191256"/>
          </a:xfrm>
          <a:solidFill>
            <a:schemeClr val="accent6"/>
          </a:solidFill>
        </p:spPr>
        <p:txBody>
          <a:bodyPr/>
          <a:lstStyle/>
          <a:p>
            <a:endParaRPr lang="en-US" dirty="0"/>
          </a:p>
        </p:txBody>
      </p:sp>
      <p:sp>
        <p:nvSpPr>
          <p:cNvPr id="9" name="Content Placeholder 2">
            <a:extLst>
              <a:ext uri="{FF2B5EF4-FFF2-40B4-BE49-F238E27FC236}">
                <a16:creationId xmlns:a16="http://schemas.microsoft.com/office/drawing/2014/main" id="{83B88B7B-A749-40EA-A140-38D1E04EFF4F}"/>
              </a:ext>
            </a:extLst>
          </p:cNvPr>
          <p:cNvSpPr>
            <a:spLocks noGrp="1"/>
          </p:cNvSpPr>
          <p:nvPr>
            <p:ph idx="1"/>
          </p:nvPr>
        </p:nvSpPr>
        <p:spPr>
          <a:xfrm>
            <a:off x="6979133" y="3893770"/>
            <a:ext cx="4377714" cy="2319306"/>
          </a:xfrm>
        </p:spPr>
        <p:txBody>
          <a:bodyPr anchor="t">
            <a:normAutofit/>
          </a:bodyPr>
          <a:lstStyle>
            <a:lvl1pPr marL="0" indent="0">
              <a:buNone/>
              <a:defRPr sz="2800"/>
            </a:lvl1pPr>
          </a:lstStyle>
          <a:p>
            <a:pPr marL="228600" indent="-228600"/>
            <a:endParaRPr lang="en-US" sz="1800" dirty="0">
              <a:solidFill>
                <a:schemeClr val="tx2">
                  <a:alpha val="60000"/>
                </a:schemeClr>
              </a:solidFill>
            </a:endParaRP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a:xfrm>
            <a:off x="838200" y="6418489"/>
            <a:ext cx="2743200" cy="365125"/>
          </a:xfrm>
        </p:spPr>
        <p:txBody>
          <a:bodyPr/>
          <a:lstStyle/>
          <a:p>
            <a:r>
              <a:rPr lang="en-US"/>
              <a:t>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761320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3520951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939876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901295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069730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r>
              <a:rPr lang="en-US"/>
              <a:t>20xx</a:t>
            </a:r>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768130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6776152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574085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3F98AFCE-98D2-46C5-82A8-E45659B1769D}"/>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ame 11">
            <a:extLst>
              <a:ext uri="{FF2B5EF4-FFF2-40B4-BE49-F238E27FC236}">
                <a16:creationId xmlns:a16="http://schemas.microsoft.com/office/drawing/2014/main" id="{F69999FB-8585-40F0-990C-6A0BAD1C8081}"/>
              </a:ext>
              <a:ext uri="{C183D7F6-B498-43B3-948B-1728B52AA6E4}">
                <adec:decorative xmlns:adec="http://schemas.microsoft.com/office/drawing/2017/decorative" val="1"/>
              </a:ext>
            </a:extLst>
          </p:cNvPr>
          <p:cNvSpPr/>
          <p:nvPr userDrawn="1"/>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2768738E-7449-46C1-B7D3-844FE2BA7D35}"/>
              </a:ext>
            </a:extLst>
          </p:cNvPr>
          <p:cNvSpPr>
            <a:spLocks noGrp="1"/>
          </p:cNvSpPr>
          <p:nvPr>
            <p:ph type="title"/>
          </p:nvPr>
        </p:nvSpPr>
        <p:spPr>
          <a:xfrm>
            <a:off x="838200" y="914399"/>
            <a:ext cx="5992550" cy="2827422"/>
          </a:xfrm>
        </p:spPr>
        <p:txBody>
          <a:bodyPr anchor="t">
            <a:normAutofit/>
          </a:bodyPr>
          <a:lstStyle/>
          <a:p>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7" name="Content Placeholder 2">
            <a:extLst>
              <a:ext uri="{FF2B5EF4-FFF2-40B4-BE49-F238E27FC236}">
                <a16:creationId xmlns:a16="http://schemas.microsoft.com/office/drawing/2014/main" id="{B0FF04F9-E792-4C19-9FD5-44800CEB2E89}"/>
              </a:ext>
            </a:extLst>
          </p:cNvPr>
          <p:cNvSpPr>
            <a:spLocks noGrp="1"/>
          </p:cNvSpPr>
          <p:nvPr>
            <p:ph idx="1"/>
          </p:nvPr>
        </p:nvSpPr>
        <p:spPr>
          <a:xfrm>
            <a:off x="6976085" y="914400"/>
            <a:ext cx="4377714" cy="2827422"/>
          </a:xfrm>
        </p:spPr>
        <p:txBody>
          <a:bodyPr anchor="t">
            <a:normAutofit/>
          </a:bodyPr>
          <a:lstStyle>
            <a:lvl1pPr marL="0" indent="0">
              <a:buNone/>
              <a:defRPr sz="2800"/>
            </a:lvl1pPr>
          </a:lstStyle>
          <a:p>
            <a:pPr marL="228600" indent="-228600"/>
            <a:endParaRPr lang="en-US" sz="1800" dirty="0">
              <a:solidFill>
                <a:schemeClr val="tx2">
                  <a:alpha val="60000"/>
                </a:schemeClr>
              </a:solidFill>
            </a:endParaRPr>
          </a:p>
        </p:txBody>
      </p:sp>
      <p:sp>
        <p:nvSpPr>
          <p:cNvPr id="14" name="Picture Placeholder 13">
            <a:extLst>
              <a:ext uri="{FF2B5EF4-FFF2-40B4-BE49-F238E27FC236}">
                <a16:creationId xmlns:a16="http://schemas.microsoft.com/office/drawing/2014/main" id="{5F2F9DF6-DFB9-44A8-B629-57F58893AD21}"/>
              </a:ext>
            </a:extLst>
          </p:cNvPr>
          <p:cNvSpPr>
            <a:spLocks noGrp="1"/>
          </p:cNvSpPr>
          <p:nvPr>
            <p:ph type="pic" sz="quarter" idx="13"/>
          </p:nvPr>
        </p:nvSpPr>
        <p:spPr>
          <a:xfrm>
            <a:off x="490538" y="4059936"/>
            <a:ext cx="2807208" cy="2322576"/>
          </a:xfrm>
          <a:solidFill>
            <a:schemeClr val="accent6"/>
          </a:solidFill>
        </p:spPr>
        <p:txBody>
          <a:bodyPr/>
          <a:lstStyle/>
          <a:p>
            <a:endParaRPr lang="en-US"/>
          </a:p>
        </p:txBody>
      </p:sp>
      <p:sp>
        <p:nvSpPr>
          <p:cNvPr id="15" name="Picture Placeholder 13">
            <a:extLst>
              <a:ext uri="{FF2B5EF4-FFF2-40B4-BE49-F238E27FC236}">
                <a16:creationId xmlns:a16="http://schemas.microsoft.com/office/drawing/2014/main" id="{927BC207-43FE-4B6A-AEBE-875B69CF9761}"/>
              </a:ext>
            </a:extLst>
          </p:cNvPr>
          <p:cNvSpPr>
            <a:spLocks noGrp="1"/>
          </p:cNvSpPr>
          <p:nvPr>
            <p:ph type="pic" sz="quarter" idx="14"/>
          </p:nvPr>
        </p:nvSpPr>
        <p:spPr>
          <a:xfrm>
            <a:off x="3291840" y="4059936"/>
            <a:ext cx="2807208" cy="2322576"/>
          </a:xfrm>
          <a:solidFill>
            <a:schemeClr val="accent6"/>
          </a:solidFill>
        </p:spPr>
        <p:txBody>
          <a:bodyPr/>
          <a:lstStyle/>
          <a:p>
            <a:endParaRPr lang="en-US"/>
          </a:p>
        </p:txBody>
      </p:sp>
      <p:sp>
        <p:nvSpPr>
          <p:cNvPr id="16" name="Picture Placeholder 13">
            <a:extLst>
              <a:ext uri="{FF2B5EF4-FFF2-40B4-BE49-F238E27FC236}">
                <a16:creationId xmlns:a16="http://schemas.microsoft.com/office/drawing/2014/main" id="{EBBF5499-9A70-4846-B98E-316EC17F9FCD}"/>
              </a:ext>
            </a:extLst>
          </p:cNvPr>
          <p:cNvSpPr>
            <a:spLocks noGrp="1"/>
          </p:cNvSpPr>
          <p:nvPr>
            <p:ph type="pic" sz="quarter" idx="15"/>
          </p:nvPr>
        </p:nvSpPr>
        <p:spPr>
          <a:xfrm>
            <a:off x="6099048" y="4059936"/>
            <a:ext cx="2807208" cy="2322576"/>
          </a:xfrm>
          <a:solidFill>
            <a:schemeClr val="accent6"/>
          </a:solidFill>
        </p:spPr>
        <p:txBody>
          <a:bodyPr/>
          <a:lstStyle/>
          <a:p>
            <a:endParaRPr lang="en-US"/>
          </a:p>
        </p:txBody>
      </p:sp>
      <p:sp>
        <p:nvSpPr>
          <p:cNvPr id="17" name="Picture Placeholder 13">
            <a:extLst>
              <a:ext uri="{FF2B5EF4-FFF2-40B4-BE49-F238E27FC236}">
                <a16:creationId xmlns:a16="http://schemas.microsoft.com/office/drawing/2014/main" id="{C7A79F30-D473-48F6-9AC2-286C7B70F3ED}"/>
              </a:ext>
            </a:extLst>
          </p:cNvPr>
          <p:cNvSpPr>
            <a:spLocks noGrp="1"/>
          </p:cNvSpPr>
          <p:nvPr>
            <p:ph type="pic" sz="quarter" idx="16"/>
          </p:nvPr>
        </p:nvSpPr>
        <p:spPr>
          <a:xfrm>
            <a:off x="8906256" y="4059936"/>
            <a:ext cx="2807208" cy="2322576"/>
          </a:xfrm>
          <a:solidFill>
            <a:schemeClr val="accent6"/>
          </a:solidFill>
        </p:spPr>
        <p:txBody>
          <a:bodyPr/>
          <a:lstStyle/>
          <a:p>
            <a:endParaRPr lang="en-US"/>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09914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B910AFBC-7932-43F4-ABEA-C89B2698634B}"/>
              </a:ext>
            </a:extLst>
          </p:cNvPr>
          <p:cNvSpPr>
            <a:spLocks noGrp="1"/>
          </p:cNvSpPr>
          <p:nvPr>
            <p:ph type="title"/>
          </p:nvPr>
        </p:nvSpPr>
        <p:spPr>
          <a:xfrm>
            <a:off x="841249" y="857251"/>
            <a:ext cx="5914937" cy="2076450"/>
          </a:xfrm>
        </p:spPr>
        <p:txBody>
          <a:bodyPr anchor="b">
            <a:normAutofit/>
          </a:bodyPr>
          <a:lstStyle/>
          <a:p>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17" name="Content Placeholder 2">
            <a:extLst>
              <a:ext uri="{FF2B5EF4-FFF2-40B4-BE49-F238E27FC236}">
                <a16:creationId xmlns:a16="http://schemas.microsoft.com/office/drawing/2014/main" id="{1178A42D-5ED2-4AB6-BE4B-4109074320DF}"/>
              </a:ext>
            </a:extLst>
          </p:cNvPr>
          <p:cNvSpPr>
            <a:spLocks noGrp="1"/>
          </p:cNvSpPr>
          <p:nvPr>
            <p:ph idx="1"/>
          </p:nvPr>
        </p:nvSpPr>
        <p:spPr>
          <a:xfrm>
            <a:off x="841248" y="3190875"/>
            <a:ext cx="5914938" cy="2986087"/>
          </a:xfrm>
        </p:spPr>
        <p:txBody>
          <a:bodyPr>
            <a:noAutofit/>
          </a:bodyPr>
          <a:lstStyle>
            <a:lvl1pPr marL="0" indent="0">
              <a:lnSpc>
                <a:spcPct val="100000"/>
              </a:lnSpc>
              <a:buNone/>
              <a:defRPr sz="2000"/>
            </a:lvl1pPr>
          </a:lstStyle>
          <a:p>
            <a:pPr marL="228600" indent="-228600"/>
            <a:endParaRPr lang="en-US" sz="1800" dirty="0">
              <a:solidFill>
                <a:schemeClr val="tx2">
                  <a:alpha val="60000"/>
                </a:schemeClr>
              </a:solidFill>
            </a:endParaRPr>
          </a:p>
        </p:txBody>
      </p:sp>
      <p:sp>
        <p:nvSpPr>
          <p:cNvPr id="29" name="Date Placeholder 1">
            <a:extLst>
              <a:ext uri="{FF2B5EF4-FFF2-40B4-BE49-F238E27FC236}">
                <a16:creationId xmlns:a16="http://schemas.microsoft.com/office/drawing/2014/main" id="{4D9A7D07-2BA3-438D-972B-EA578370D50F}"/>
              </a:ext>
            </a:extLst>
          </p:cNvPr>
          <p:cNvSpPr>
            <a:spLocks noGrp="1"/>
          </p:cNvSpPr>
          <p:nvPr>
            <p:ph type="dt" sz="half" idx="10"/>
          </p:nvPr>
        </p:nvSpPr>
        <p:spPr>
          <a:xfrm>
            <a:off x="838200" y="6429375"/>
            <a:ext cx="2743200" cy="365125"/>
          </a:xfrm>
        </p:spPr>
        <p:txBody>
          <a:bodyPr/>
          <a:lstStyle>
            <a:lvl1pPr>
              <a:defRPr>
                <a:solidFill>
                  <a:schemeClr val="tx2">
                    <a:alpha val="60000"/>
                  </a:schemeClr>
                </a:solidFill>
              </a:defRPr>
            </a:lvl1pPr>
          </a:lstStyle>
          <a:p>
            <a:r>
              <a:rPr lang="en-US"/>
              <a:t>20xx</a:t>
            </a:r>
          </a:p>
        </p:txBody>
      </p:sp>
      <p:sp>
        <p:nvSpPr>
          <p:cNvPr id="24" name="Picture Placeholder 23">
            <a:extLst>
              <a:ext uri="{FF2B5EF4-FFF2-40B4-BE49-F238E27FC236}">
                <a16:creationId xmlns:a16="http://schemas.microsoft.com/office/drawing/2014/main" id="{C8720583-BC84-48EB-85BC-AE71214A30A5}"/>
              </a:ext>
            </a:extLst>
          </p:cNvPr>
          <p:cNvSpPr>
            <a:spLocks noGrp="1"/>
          </p:cNvSpPr>
          <p:nvPr>
            <p:ph type="pic" sz="quarter" idx="13"/>
          </p:nvPr>
        </p:nvSpPr>
        <p:spPr>
          <a:xfrm>
            <a:off x="7589520" y="0"/>
            <a:ext cx="4599432" cy="2286000"/>
          </a:xfrm>
          <a:solidFill>
            <a:schemeClr val="accent6"/>
          </a:solidFill>
        </p:spPr>
        <p:txBody>
          <a:bodyPr/>
          <a:lstStyle/>
          <a:p>
            <a:endParaRPr lang="en-US" dirty="0"/>
          </a:p>
        </p:txBody>
      </p:sp>
      <p:sp>
        <p:nvSpPr>
          <p:cNvPr id="25" name="Picture Placeholder 23">
            <a:extLst>
              <a:ext uri="{FF2B5EF4-FFF2-40B4-BE49-F238E27FC236}">
                <a16:creationId xmlns:a16="http://schemas.microsoft.com/office/drawing/2014/main" id="{C3F0A5CD-C47A-4CDF-BE99-75F3A81B18FB}"/>
              </a:ext>
            </a:extLst>
          </p:cNvPr>
          <p:cNvSpPr>
            <a:spLocks noGrp="1"/>
          </p:cNvSpPr>
          <p:nvPr>
            <p:ph type="pic" sz="quarter" idx="14"/>
          </p:nvPr>
        </p:nvSpPr>
        <p:spPr>
          <a:xfrm>
            <a:off x="7589520" y="2286000"/>
            <a:ext cx="4599432" cy="2286000"/>
          </a:xfrm>
          <a:solidFill>
            <a:schemeClr val="accent6"/>
          </a:solidFill>
        </p:spPr>
        <p:txBody>
          <a:bodyPr/>
          <a:lstStyle/>
          <a:p>
            <a:endParaRPr lang="en-US" dirty="0"/>
          </a:p>
        </p:txBody>
      </p:sp>
      <p:sp>
        <p:nvSpPr>
          <p:cNvPr id="26" name="Picture Placeholder 23">
            <a:extLst>
              <a:ext uri="{FF2B5EF4-FFF2-40B4-BE49-F238E27FC236}">
                <a16:creationId xmlns:a16="http://schemas.microsoft.com/office/drawing/2014/main" id="{7329454B-9275-4E86-B32E-91C0DB62AA71}"/>
              </a:ext>
            </a:extLst>
          </p:cNvPr>
          <p:cNvSpPr>
            <a:spLocks noGrp="1"/>
          </p:cNvSpPr>
          <p:nvPr>
            <p:ph type="pic" sz="quarter" idx="15"/>
          </p:nvPr>
        </p:nvSpPr>
        <p:spPr>
          <a:xfrm>
            <a:off x="7589520" y="4572000"/>
            <a:ext cx="4599432" cy="2286000"/>
          </a:xfrm>
          <a:solidFill>
            <a:schemeClr val="accent6"/>
          </a:solidFill>
        </p:spPr>
        <p:txBody>
          <a:bodyPr/>
          <a:lstStyle/>
          <a:p>
            <a:endParaRPr lang="en-US" dirty="0"/>
          </a:p>
        </p:txBody>
      </p:sp>
      <p:sp>
        <p:nvSpPr>
          <p:cNvPr id="30" name="Footer Placeholder 2">
            <a:extLst>
              <a:ext uri="{FF2B5EF4-FFF2-40B4-BE49-F238E27FC236}">
                <a16:creationId xmlns:a16="http://schemas.microsoft.com/office/drawing/2014/main" id="{21E9E1BF-D594-4F96-8DBE-5A8DD51D3B58}"/>
              </a:ext>
            </a:extLst>
          </p:cNvPr>
          <p:cNvSpPr>
            <a:spLocks noGrp="1"/>
          </p:cNvSpPr>
          <p:nvPr>
            <p:ph type="ftr" sz="quarter" idx="11"/>
          </p:nvPr>
        </p:nvSpPr>
        <p:spPr>
          <a:xfrm>
            <a:off x="4038600" y="6429375"/>
            <a:ext cx="4114800" cy="365125"/>
          </a:xfrm>
        </p:spPr>
        <p:txBody>
          <a:bodyPr/>
          <a:lstStyle>
            <a:lvl1pPr algn="l">
              <a:defRPr>
                <a:solidFill>
                  <a:schemeClr val="tx2">
                    <a:alpha val="60000"/>
                  </a:schemeClr>
                </a:solidFill>
              </a:defRPr>
            </a:lvl1pPr>
          </a:lstStyle>
          <a:p>
            <a:r>
              <a:rPr lang="en-US"/>
              <a:t>SAMPLE FOOTER TEXT</a:t>
            </a:r>
            <a:endParaRPr lang="en-US" dirty="0"/>
          </a:p>
        </p:txBody>
      </p:sp>
      <p:sp>
        <p:nvSpPr>
          <p:cNvPr id="31" name="Slide Number Placeholder 3">
            <a:extLst>
              <a:ext uri="{FF2B5EF4-FFF2-40B4-BE49-F238E27FC236}">
                <a16:creationId xmlns:a16="http://schemas.microsoft.com/office/drawing/2014/main" id="{C30FDEF8-F3F3-42D5-9EE1-EDDF18B35377}"/>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79179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BE04ED02-B678-4D1E-BEDA-7E28F9038DF5}"/>
              </a:ext>
              <a:ext uri="{C183D7F6-B498-43B3-948B-1728B52AA6E4}">
                <adec:decorative xmlns:adec="http://schemas.microsoft.com/office/drawing/2017/decorative" val="1"/>
              </a:ext>
            </a:extLst>
          </p:cNvPr>
          <p:cNvSpPr/>
          <p:nvPr userDrawn="1"/>
        </p:nvSpPr>
        <p:spPr>
          <a:xfrm>
            <a:off x="9277" y="9278"/>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5E2C5A2-B8B2-47C5-8E1B-3A97E2C9BB13}"/>
              </a:ext>
              <a:ext uri="{C183D7F6-B498-43B3-948B-1728B52AA6E4}">
                <adec:decorative xmlns:adec="http://schemas.microsoft.com/office/drawing/2017/decorative" val="1"/>
              </a:ext>
            </a:extLst>
          </p:cNvPr>
          <p:cNvSpPr/>
          <p:nvPr userDrawn="1"/>
        </p:nvSpPr>
        <p:spPr>
          <a:xfrm>
            <a:off x="12325" y="9278"/>
            <a:ext cx="12188952"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3FD8455-A2E1-40B3-B6C4-36070AF58F78}"/>
              </a:ext>
              <a:ext uri="{C183D7F6-B498-43B3-948B-1728B52AA6E4}">
                <adec:decorative xmlns:adec="http://schemas.microsoft.com/office/drawing/2017/decorative" val="1"/>
              </a:ext>
            </a:extLst>
          </p:cNvPr>
          <p:cNvSpPr/>
          <p:nvPr userDrawn="1"/>
        </p:nvSpPr>
        <p:spPr>
          <a:xfrm>
            <a:off x="1524"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Freeform: Shape 7">
            <a:extLst>
              <a:ext uri="{FF2B5EF4-FFF2-40B4-BE49-F238E27FC236}">
                <a16:creationId xmlns:a16="http://schemas.microsoft.com/office/drawing/2014/main" id="{0F53BE70-C6B1-407C-9333-7251BDC77A9E}"/>
              </a:ext>
              <a:ext uri="{C183D7F6-B498-43B3-948B-1728B52AA6E4}">
                <adec:decorative xmlns:adec="http://schemas.microsoft.com/office/drawing/2017/decorative" val="1"/>
              </a:ext>
            </a:extLst>
          </p:cNvPr>
          <p:cNvSpPr/>
          <p:nvPr userDrawn="1"/>
        </p:nvSpPr>
        <p:spPr>
          <a:xfrm>
            <a:off x="33186" y="9279"/>
            <a:ext cx="5770017" cy="2411171"/>
          </a:xfrm>
          <a:custGeom>
            <a:avLst/>
            <a:gdLst>
              <a:gd name="connsiteX0" fmla="*/ 0 w 5770017"/>
              <a:gd name="connsiteY0" fmla="*/ 0 h 2411171"/>
              <a:gd name="connsiteX1" fmla="*/ 5770017 w 5770017"/>
              <a:gd name="connsiteY1" fmla="*/ 0 h 2411171"/>
              <a:gd name="connsiteX2" fmla="*/ 5715824 w 5770017"/>
              <a:gd name="connsiteY2" fmla="*/ 124746 h 2411171"/>
              <a:gd name="connsiteX3" fmla="*/ 4925072 w 5770017"/>
              <a:gd name="connsiteY3" fmla="*/ 1254414 h 2411171"/>
              <a:gd name="connsiteX4" fmla="*/ 125602 w 5770017"/>
              <a:gd name="connsiteY4" fmla="*/ 1864423 h 2411171"/>
              <a:gd name="connsiteX5" fmla="*/ 0 w 5770017"/>
              <a:gd name="connsiteY5" fmla="*/ 1785927 h 241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017" h="2411171">
                <a:moveTo>
                  <a:pt x="0" y="0"/>
                </a:moveTo>
                <a:lnTo>
                  <a:pt x="5770017" y="0"/>
                </a:lnTo>
                <a:lnTo>
                  <a:pt x="5715824" y="124746"/>
                </a:lnTo>
                <a:cubicBezTo>
                  <a:pt x="5526044" y="533784"/>
                  <a:pt x="5262460" y="917027"/>
                  <a:pt x="4925072" y="1254414"/>
                </a:cubicBezTo>
                <a:cubicBezTo>
                  <a:pt x="3623720" y="2555767"/>
                  <a:pt x="1640148" y="2759102"/>
                  <a:pt x="125602" y="1864423"/>
                </a:cubicBezTo>
                <a:lnTo>
                  <a:pt x="0" y="1785927"/>
                </a:lnTo>
                <a:close/>
              </a:path>
            </a:pathLst>
          </a:custGeom>
          <a:gradFill>
            <a:gsLst>
              <a:gs pos="0">
                <a:schemeClr val="accent2">
                  <a:alpha val="20000"/>
                </a:schemeClr>
              </a:gs>
              <a:gs pos="100000">
                <a:schemeClr val="accent1">
                  <a:alpha val="2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ame 8">
            <a:extLst>
              <a:ext uri="{FF2B5EF4-FFF2-40B4-BE49-F238E27FC236}">
                <a16:creationId xmlns:a16="http://schemas.microsoft.com/office/drawing/2014/main" id="{05864DDE-75C0-4BE6-93FF-A960706ADEC3}"/>
              </a:ext>
              <a:ext uri="{C183D7F6-B498-43B3-948B-1728B52AA6E4}">
                <adec:decorative xmlns:adec="http://schemas.microsoft.com/office/drawing/2017/decorative" val="1"/>
              </a:ext>
            </a:extLst>
          </p:cNvPr>
          <p:cNvSpPr/>
          <p:nvPr userDrawn="1"/>
        </p:nvSpPr>
        <p:spPr>
          <a:xfrm>
            <a:off x="1524" y="0"/>
            <a:ext cx="12188952" cy="6858000"/>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itle 1">
            <a:extLst>
              <a:ext uri="{FF2B5EF4-FFF2-40B4-BE49-F238E27FC236}">
                <a16:creationId xmlns:a16="http://schemas.microsoft.com/office/drawing/2014/main" id="{1BC3FA0F-EAE5-4DCE-ACFF-9AD00ED39FCF}"/>
              </a:ext>
            </a:extLst>
          </p:cNvPr>
          <p:cNvSpPr>
            <a:spLocks noGrp="1"/>
          </p:cNvSpPr>
          <p:nvPr>
            <p:ph type="ctrTitle"/>
          </p:nvPr>
        </p:nvSpPr>
        <p:spPr>
          <a:xfrm>
            <a:off x="847477" y="1131641"/>
            <a:ext cx="5322618" cy="2387600"/>
          </a:xfrm>
        </p:spPr>
        <p:txBody>
          <a:bodyPr/>
          <a:lstStyle>
            <a:lvl1pPr>
              <a:defRPr>
                <a:solidFill>
                  <a:schemeClr val="bg1"/>
                </a:solidFill>
              </a:defRPr>
            </a:lvl1pPr>
          </a:lstStyle>
          <a:p>
            <a:pPr algn="l"/>
            <a:endParaRPr lang="en-US" dirty="0">
              <a:solidFill>
                <a:srgbClr val="FFFFFF"/>
              </a:solidFill>
              <a:ea typeface="Cambria" panose="02040503050406030204" pitchFamily="18" charset="0"/>
              <a:cs typeface="Sabon Next LT" panose="020B0502040204020203" pitchFamily="2" charset="0"/>
            </a:endParaRPr>
          </a:p>
        </p:txBody>
      </p:sp>
      <p:sp>
        <p:nvSpPr>
          <p:cNvPr id="18" name="Picture Placeholder 17">
            <a:extLst>
              <a:ext uri="{FF2B5EF4-FFF2-40B4-BE49-F238E27FC236}">
                <a16:creationId xmlns:a16="http://schemas.microsoft.com/office/drawing/2014/main" id="{71FA5E0E-BEE1-4976-92B1-61EF64E34371}"/>
              </a:ext>
            </a:extLst>
          </p:cNvPr>
          <p:cNvSpPr>
            <a:spLocks noGrp="1"/>
          </p:cNvSpPr>
          <p:nvPr>
            <p:ph type="pic" sz="quarter" idx="13"/>
          </p:nvPr>
        </p:nvSpPr>
        <p:spPr>
          <a:xfrm>
            <a:off x="6784848" y="905256"/>
            <a:ext cx="4581144" cy="2450592"/>
          </a:xfrm>
          <a:solidFill>
            <a:schemeClr val="accent6"/>
          </a:solidFill>
        </p:spPr>
        <p:txBody>
          <a:bodyPr/>
          <a:lstStyle/>
          <a:p>
            <a:endParaRPr lang="en-US" dirty="0"/>
          </a:p>
        </p:txBody>
      </p:sp>
      <p:sp>
        <p:nvSpPr>
          <p:cNvPr id="20" name="Picture Placeholder 17">
            <a:extLst>
              <a:ext uri="{FF2B5EF4-FFF2-40B4-BE49-F238E27FC236}">
                <a16:creationId xmlns:a16="http://schemas.microsoft.com/office/drawing/2014/main" id="{03379FE8-A6CE-4F5A-BE1A-B2267589BE85}"/>
              </a:ext>
            </a:extLst>
          </p:cNvPr>
          <p:cNvSpPr>
            <a:spLocks noGrp="1"/>
          </p:cNvSpPr>
          <p:nvPr>
            <p:ph type="pic" sz="quarter" idx="14"/>
          </p:nvPr>
        </p:nvSpPr>
        <p:spPr>
          <a:xfrm>
            <a:off x="6784848" y="3520440"/>
            <a:ext cx="4581144" cy="2450592"/>
          </a:xfrm>
          <a:solidFill>
            <a:schemeClr val="accent6"/>
          </a:solidFill>
        </p:spPr>
        <p:txBody>
          <a:bodyPr/>
          <a:lstStyle/>
          <a:p>
            <a:endParaRPr lang="en-US" dirty="0"/>
          </a:p>
        </p:txBody>
      </p:sp>
      <p:sp>
        <p:nvSpPr>
          <p:cNvPr id="13" name="Text Placeholder 12">
            <a:extLst>
              <a:ext uri="{FF2B5EF4-FFF2-40B4-BE49-F238E27FC236}">
                <a16:creationId xmlns:a16="http://schemas.microsoft.com/office/drawing/2014/main" id="{6DD090CA-24E8-46A7-889A-A4FDD00A33E5}"/>
              </a:ext>
            </a:extLst>
          </p:cNvPr>
          <p:cNvSpPr>
            <a:spLocks noGrp="1"/>
          </p:cNvSpPr>
          <p:nvPr>
            <p:ph type="body" sz="quarter" idx="15"/>
          </p:nvPr>
        </p:nvSpPr>
        <p:spPr>
          <a:xfrm>
            <a:off x="838200" y="3600450"/>
            <a:ext cx="5322888" cy="2451100"/>
          </a:xfrm>
        </p:spPr>
        <p:txBody>
          <a:bodyPr>
            <a:normAutofit/>
          </a:bodyPr>
          <a:lstStyle>
            <a:lvl1pPr marL="0" indent="0">
              <a:buNone/>
              <a:defRPr sz="2800">
                <a:solidFill>
                  <a:schemeClr val="bg1"/>
                </a:solidFill>
                <a:latin typeface="+mn-lt"/>
              </a:defRPr>
            </a:lvl1pPr>
          </a:lstStyle>
          <a:p>
            <a:pPr lvl="0"/>
            <a:r>
              <a:rPr lang="en-US" dirty="0"/>
              <a:t>Click to edit Master text styles</a:t>
            </a:r>
          </a:p>
        </p:txBody>
      </p:sp>
    </p:spTree>
    <p:extLst>
      <p:ext uri="{BB962C8B-B14F-4D97-AF65-F5344CB8AC3E}">
        <p14:creationId xmlns:p14="http://schemas.microsoft.com/office/powerpoint/2010/main" val="2350935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able Chart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026859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03B5BF0-238D-481F-A15B-206D1E2FEDD2}"/>
              </a:ext>
              <a:ext uri="{C183D7F6-B498-43B3-948B-1728B52AA6E4}">
                <adec:decorative xmlns:adec="http://schemas.microsoft.com/office/drawing/2017/decorative" val="1"/>
              </a:ext>
            </a:extLst>
          </p:cNvPr>
          <p:cNvSpPr/>
          <p:nvPr userDrawn="1"/>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7578E43B-8F1B-4CBD-B09E-5AD9A247E3F8}"/>
              </a:ext>
              <a:ext uri="{C183D7F6-B498-43B3-948B-1728B52AA6E4}">
                <adec:decorative xmlns:adec="http://schemas.microsoft.com/office/drawing/2017/decorative" val="1"/>
              </a:ext>
            </a:extLst>
          </p:cNvPr>
          <p:cNvSpPr/>
          <p:nvPr userDrawn="1"/>
        </p:nvSpPr>
        <p:spPr>
          <a:xfrm>
            <a:off x="-38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ame 13">
            <a:extLst>
              <a:ext uri="{FF2B5EF4-FFF2-40B4-BE49-F238E27FC236}">
                <a16:creationId xmlns:a16="http://schemas.microsoft.com/office/drawing/2014/main" id="{737C17C2-E2A6-4219-AE02-C8EAF943C472}"/>
              </a:ext>
              <a:ext uri="{C183D7F6-B498-43B3-948B-1728B52AA6E4}">
                <adec:decorative xmlns:adec="http://schemas.microsoft.com/office/drawing/2017/decorative" val="1"/>
              </a:ext>
            </a:extLst>
          </p:cNvPr>
          <p:cNvSpPr/>
          <p:nvPr userDrawn="1"/>
        </p:nvSpPr>
        <p:spPr>
          <a:xfrm>
            <a:off x="-389"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Picture Placeholder 19">
            <a:extLst>
              <a:ext uri="{FF2B5EF4-FFF2-40B4-BE49-F238E27FC236}">
                <a16:creationId xmlns:a16="http://schemas.microsoft.com/office/drawing/2014/main" id="{AE7BC3CE-3806-41F3-B4F6-EBB2C3E9EA28}"/>
              </a:ext>
            </a:extLst>
          </p:cNvPr>
          <p:cNvSpPr>
            <a:spLocks noGrp="1"/>
          </p:cNvSpPr>
          <p:nvPr>
            <p:ph type="pic" sz="quarter" idx="13"/>
          </p:nvPr>
        </p:nvSpPr>
        <p:spPr>
          <a:xfrm>
            <a:off x="6096" y="484632"/>
            <a:ext cx="12179808" cy="5907024"/>
          </a:xfrm>
          <a:solidFill>
            <a:schemeClr val="accent6"/>
          </a:solidFill>
        </p:spPr>
        <p:txBody>
          <a:bodyPr/>
          <a:lstStyle/>
          <a:p>
            <a:endParaRPr lang="en-US" dirty="0"/>
          </a:p>
        </p:txBody>
      </p:sp>
      <p:sp>
        <p:nvSpPr>
          <p:cNvPr id="6" name="Title 5">
            <a:extLst>
              <a:ext uri="{FF2B5EF4-FFF2-40B4-BE49-F238E27FC236}">
                <a16:creationId xmlns:a16="http://schemas.microsoft.com/office/drawing/2014/main" id="{FDC036CF-E92D-4E80-8E6B-1B06EDDFD7CF}"/>
              </a:ext>
            </a:extLst>
          </p:cNvPr>
          <p:cNvSpPr>
            <a:spLocks noGrp="1"/>
          </p:cNvSpPr>
          <p:nvPr>
            <p:ph type="title"/>
          </p:nvPr>
        </p:nvSpPr>
        <p:spPr>
          <a:xfrm>
            <a:off x="838200" y="1271016"/>
            <a:ext cx="4800600" cy="3749040"/>
          </a:xfrm>
        </p:spPr>
        <p:txBody>
          <a:bodyPr anchor="b" anchorCtr="0"/>
          <a:lstStyle>
            <a:lvl1pPr>
              <a:defRPr>
                <a:solidFill>
                  <a:schemeClr val="bg1"/>
                </a:solidFill>
                <a:effectLst>
                  <a:outerShdw blurRad="38100" dist="38100" dir="2700000" algn="tl">
                    <a:srgbClr val="000000">
                      <a:alpha val="43137"/>
                    </a:srgbClr>
                  </a:outerShdw>
                </a:effectLst>
              </a:defRPr>
            </a:lvl1pPr>
          </a:lstStyle>
          <a:p>
            <a:r>
              <a:rPr lang="en-US" dirty="0"/>
              <a:t>Click to edit Master title style</a:t>
            </a:r>
          </a:p>
        </p:txBody>
      </p:sp>
      <p:sp>
        <p:nvSpPr>
          <p:cNvPr id="26" name="Text Placeholder 25">
            <a:extLst>
              <a:ext uri="{FF2B5EF4-FFF2-40B4-BE49-F238E27FC236}">
                <a16:creationId xmlns:a16="http://schemas.microsoft.com/office/drawing/2014/main" id="{BADCFE1B-ABA2-4B11-B7DE-02CE383D6F22}"/>
              </a:ext>
            </a:extLst>
          </p:cNvPr>
          <p:cNvSpPr>
            <a:spLocks noGrp="1"/>
          </p:cNvSpPr>
          <p:nvPr>
            <p:ph type="body" sz="quarter" idx="15" hasCustomPrompt="1"/>
          </p:nvPr>
        </p:nvSpPr>
        <p:spPr>
          <a:xfrm>
            <a:off x="838200" y="4835779"/>
            <a:ext cx="4800600" cy="1066800"/>
          </a:xfrm>
        </p:spPr>
        <p:txBody>
          <a:bodyPr>
            <a:normAutofit/>
          </a:bodyPr>
          <a:lstStyle>
            <a:lvl1pPr marL="228600" indent="0">
              <a:buNone/>
              <a:defRPr sz="2200">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582905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dirty="0"/>
              <a:t>Click to edit Master title style</a:t>
            </a:r>
          </a:p>
        </p:txBody>
      </p:sp>
      <p:sp>
        <p:nvSpPr>
          <p:cNvPr id="15" name="Picture Placeholder 14">
            <a:extLst>
              <a:ext uri="{FF2B5EF4-FFF2-40B4-BE49-F238E27FC236}">
                <a16:creationId xmlns:a16="http://schemas.microsoft.com/office/drawing/2014/main" id="{1B84B862-7F1F-4B98-B437-936D8A73A91A}"/>
              </a:ext>
            </a:extLst>
          </p:cNvPr>
          <p:cNvSpPr>
            <a:spLocks noGrp="1"/>
          </p:cNvSpPr>
          <p:nvPr>
            <p:ph type="pic" sz="quarter" idx="13"/>
          </p:nvPr>
        </p:nvSpPr>
        <p:spPr>
          <a:xfrm>
            <a:off x="740664" y="2240280"/>
            <a:ext cx="2286000" cy="2322576"/>
          </a:xfrm>
          <a:solidFill>
            <a:schemeClr val="accent6"/>
          </a:solidFill>
        </p:spPr>
        <p:txBody>
          <a:bodyPr/>
          <a:lstStyle/>
          <a:p>
            <a:endParaRPr lang="en-US" dirty="0"/>
          </a:p>
        </p:txBody>
      </p:sp>
      <p:sp>
        <p:nvSpPr>
          <p:cNvPr id="16" name="Picture Placeholder 14">
            <a:extLst>
              <a:ext uri="{FF2B5EF4-FFF2-40B4-BE49-F238E27FC236}">
                <a16:creationId xmlns:a16="http://schemas.microsoft.com/office/drawing/2014/main" id="{C76B23B2-3605-4292-9F96-F34651B689A7}"/>
              </a:ext>
            </a:extLst>
          </p:cNvPr>
          <p:cNvSpPr>
            <a:spLocks noGrp="1"/>
          </p:cNvSpPr>
          <p:nvPr>
            <p:ph type="pic" sz="quarter" idx="14"/>
          </p:nvPr>
        </p:nvSpPr>
        <p:spPr>
          <a:xfrm>
            <a:off x="3538728" y="2240280"/>
            <a:ext cx="2286000" cy="2322576"/>
          </a:xfrm>
          <a:solidFill>
            <a:schemeClr val="accent6"/>
          </a:solidFill>
        </p:spPr>
        <p:txBody>
          <a:bodyPr/>
          <a:lstStyle/>
          <a:p>
            <a:endParaRPr lang="en-US" dirty="0"/>
          </a:p>
        </p:txBody>
      </p:sp>
      <p:sp>
        <p:nvSpPr>
          <p:cNvPr id="17" name="Picture Placeholder 14">
            <a:extLst>
              <a:ext uri="{FF2B5EF4-FFF2-40B4-BE49-F238E27FC236}">
                <a16:creationId xmlns:a16="http://schemas.microsoft.com/office/drawing/2014/main" id="{AB1E9EC3-2FB6-4E1C-8211-306450FDEE7F}"/>
              </a:ext>
            </a:extLst>
          </p:cNvPr>
          <p:cNvSpPr>
            <a:spLocks noGrp="1"/>
          </p:cNvSpPr>
          <p:nvPr>
            <p:ph type="pic" sz="quarter" idx="15"/>
          </p:nvPr>
        </p:nvSpPr>
        <p:spPr>
          <a:xfrm>
            <a:off x="6345936" y="2267712"/>
            <a:ext cx="2286000" cy="2322576"/>
          </a:xfrm>
          <a:solidFill>
            <a:schemeClr val="accent6"/>
          </a:solidFill>
        </p:spPr>
        <p:txBody>
          <a:bodyPr/>
          <a:lstStyle/>
          <a:p>
            <a:endParaRPr lang="en-US" dirty="0"/>
          </a:p>
        </p:txBody>
      </p:sp>
      <p:sp>
        <p:nvSpPr>
          <p:cNvPr id="18" name="Picture Placeholder 14">
            <a:extLst>
              <a:ext uri="{FF2B5EF4-FFF2-40B4-BE49-F238E27FC236}">
                <a16:creationId xmlns:a16="http://schemas.microsoft.com/office/drawing/2014/main" id="{F3628146-045F-4FBC-A365-3D1D4B3DA6E9}"/>
              </a:ext>
            </a:extLst>
          </p:cNvPr>
          <p:cNvSpPr>
            <a:spLocks noGrp="1"/>
          </p:cNvSpPr>
          <p:nvPr>
            <p:ph type="pic" sz="quarter" idx="16"/>
          </p:nvPr>
        </p:nvSpPr>
        <p:spPr>
          <a:xfrm>
            <a:off x="9153144" y="2267712"/>
            <a:ext cx="2286000" cy="2322576"/>
          </a:xfrm>
          <a:solidFill>
            <a:schemeClr val="accent6"/>
          </a:solidFill>
        </p:spPr>
        <p:txBody>
          <a:bodyPr/>
          <a:lstStyle/>
          <a:p>
            <a:endParaRPr lang="en-US" dirty="0"/>
          </a:p>
        </p:txBody>
      </p:sp>
      <p:sp>
        <p:nvSpPr>
          <p:cNvPr id="20" name="Text Placeholder 19">
            <a:extLst>
              <a:ext uri="{FF2B5EF4-FFF2-40B4-BE49-F238E27FC236}">
                <a16:creationId xmlns:a16="http://schemas.microsoft.com/office/drawing/2014/main" id="{CB50972B-CA23-4B92-987F-EE48ECCFF590}"/>
              </a:ext>
            </a:extLst>
          </p:cNvPr>
          <p:cNvSpPr>
            <a:spLocks noGrp="1"/>
          </p:cNvSpPr>
          <p:nvPr>
            <p:ph type="body" sz="quarter" idx="17" hasCustomPrompt="1"/>
          </p:nvPr>
        </p:nvSpPr>
        <p:spPr>
          <a:xfrm>
            <a:off x="741363" y="4733925"/>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3" name="Text Placeholder 19">
            <a:extLst>
              <a:ext uri="{FF2B5EF4-FFF2-40B4-BE49-F238E27FC236}">
                <a16:creationId xmlns:a16="http://schemas.microsoft.com/office/drawing/2014/main" id="{8DE19225-DA72-4A39-8CFD-695BFBB93E6D}"/>
              </a:ext>
            </a:extLst>
          </p:cNvPr>
          <p:cNvSpPr>
            <a:spLocks noGrp="1"/>
          </p:cNvSpPr>
          <p:nvPr>
            <p:ph type="body" sz="quarter" idx="18" hasCustomPrompt="1"/>
          </p:nvPr>
        </p:nvSpPr>
        <p:spPr>
          <a:xfrm>
            <a:off x="740664" y="5343144"/>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4" name="Text Placeholder 19">
            <a:extLst>
              <a:ext uri="{FF2B5EF4-FFF2-40B4-BE49-F238E27FC236}">
                <a16:creationId xmlns:a16="http://schemas.microsoft.com/office/drawing/2014/main" id="{E66A7C97-DBB6-4333-B12F-E26C38E6975C}"/>
              </a:ext>
            </a:extLst>
          </p:cNvPr>
          <p:cNvSpPr>
            <a:spLocks noGrp="1"/>
          </p:cNvSpPr>
          <p:nvPr>
            <p:ph type="body" sz="quarter" idx="19" hasCustomPrompt="1"/>
          </p:nvPr>
        </p:nvSpPr>
        <p:spPr>
          <a:xfrm>
            <a:off x="3538728" y="4733925"/>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5" name="Text Placeholder 19">
            <a:extLst>
              <a:ext uri="{FF2B5EF4-FFF2-40B4-BE49-F238E27FC236}">
                <a16:creationId xmlns:a16="http://schemas.microsoft.com/office/drawing/2014/main" id="{041FA0B5-660E-478A-AF8A-196DBD6AE43A}"/>
              </a:ext>
            </a:extLst>
          </p:cNvPr>
          <p:cNvSpPr>
            <a:spLocks noGrp="1"/>
          </p:cNvSpPr>
          <p:nvPr>
            <p:ph type="body" sz="quarter" idx="20" hasCustomPrompt="1"/>
          </p:nvPr>
        </p:nvSpPr>
        <p:spPr>
          <a:xfrm>
            <a:off x="3538029" y="5343144"/>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6" name="Text Placeholder 19">
            <a:extLst>
              <a:ext uri="{FF2B5EF4-FFF2-40B4-BE49-F238E27FC236}">
                <a16:creationId xmlns:a16="http://schemas.microsoft.com/office/drawing/2014/main" id="{77C92085-3D01-44E4-BA12-E39F1EA0ACE5}"/>
              </a:ext>
            </a:extLst>
          </p:cNvPr>
          <p:cNvSpPr>
            <a:spLocks noGrp="1"/>
          </p:cNvSpPr>
          <p:nvPr>
            <p:ph type="body" sz="quarter" idx="21" hasCustomPrompt="1"/>
          </p:nvPr>
        </p:nvSpPr>
        <p:spPr>
          <a:xfrm>
            <a:off x="6367973" y="4733544"/>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7" name="Text Placeholder 19">
            <a:extLst>
              <a:ext uri="{FF2B5EF4-FFF2-40B4-BE49-F238E27FC236}">
                <a16:creationId xmlns:a16="http://schemas.microsoft.com/office/drawing/2014/main" id="{35DA97BC-7224-440A-A227-8F4A1018043A}"/>
              </a:ext>
            </a:extLst>
          </p:cNvPr>
          <p:cNvSpPr>
            <a:spLocks noGrp="1"/>
          </p:cNvSpPr>
          <p:nvPr>
            <p:ph type="body" sz="quarter" idx="22" hasCustomPrompt="1"/>
          </p:nvPr>
        </p:nvSpPr>
        <p:spPr>
          <a:xfrm>
            <a:off x="6367274" y="5342763"/>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8" name="Text Placeholder 19">
            <a:extLst>
              <a:ext uri="{FF2B5EF4-FFF2-40B4-BE49-F238E27FC236}">
                <a16:creationId xmlns:a16="http://schemas.microsoft.com/office/drawing/2014/main" id="{C236524B-4724-42FA-A2B2-33566478FD42}"/>
              </a:ext>
            </a:extLst>
          </p:cNvPr>
          <p:cNvSpPr>
            <a:spLocks noGrp="1"/>
          </p:cNvSpPr>
          <p:nvPr>
            <p:ph type="body" sz="quarter" idx="23" hasCustomPrompt="1"/>
          </p:nvPr>
        </p:nvSpPr>
        <p:spPr>
          <a:xfrm>
            <a:off x="9164639" y="4737100"/>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9" name="Text Placeholder 19">
            <a:extLst>
              <a:ext uri="{FF2B5EF4-FFF2-40B4-BE49-F238E27FC236}">
                <a16:creationId xmlns:a16="http://schemas.microsoft.com/office/drawing/2014/main" id="{5F7DE4ED-8F4D-465C-86B4-2372AE291F56}"/>
              </a:ext>
            </a:extLst>
          </p:cNvPr>
          <p:cNvSpPr>
            <a:spLocks noGrp="1"/>
          </p:cNvSpPr>
          <p:nvPr>
            <p:ph type="body" sz="quarter" idx="24" hasCustomPrompt="1"/>
          </p:nvPr>
        </p:nvSpPr>
        <p:spPr>
          <a:xfrm>
            <a:off x="9163940" y="5346319"/>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r>
              <a:rPr lang="en-US"/>
              <a:t>20xx</a:t>
            </a:r>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380455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comparison slide)">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560320"/>
            <a:ext cx="5157787" cy="3446463"/>
          </a:xfrm>
          <a:solidFill>
            <a:schemeClr val="bg1"/>
          </a:solidFill>
        </p:spPr>
        <p:txBody>
          <a:bodyPr>
            <a:normAutofit/>
          </a:bodyPr>
          <a:lstStyle>
            <a:lvl1pPr>
              <a:buClr>
                <a:schemeClr val="tx2">
                  <a:lumMod val="50000"/>
                  <a:lumOff val="50000"/>
                </a:schemeClr>
              </a:buClr>
              <a:defRPr sz="1800"/>
            </a:lvl1pPr>
            <a:lvl2pPr>
              <a:buClr>
                <a:schemeClr val="tx2">
                  <a:lumMod val="50000"/>
                  <a:lumOff val="50000"/>
                </a:schemeClr>
              </a:buClr>
              <a:defRPr sz="1800"/>
            </a:lvl2pPr>
            <a:lvl3pPr>
              <a:buClr>
                <a:schemeClr val="tx2">
                  <a:lumMod val="50000"/>
                  <a:lumOff val="50000"/>
                </a:schemeClr>
              </a:buClr>
              <a:defRPr sz="1800"/>
            </a:lvl3pPr>
            <a:lvl4pPr>
              <a:buClr>
                <a:schemeClr val="tx2">
                  <a:lumMod val="50000"/>
                  <a:lumOff val="50000"/>
                </a:schemeClr>
              </a:buClr>
              <a:defRPr sz="1800"/>
            </a:lvl4pPr>
            <a:lvl5pPr>
              <a:buClr>
                <a:schemeClr val="tx2">
                  <a:lumMod val="50000"/>
                  <a:lumOff val="50000"/>
                </a:schemeClr>
              </a:buCl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560320"/>
            <a:ext cx="5183188" cy="3446463"/>
          </a:xfrm>
        </p:spPr>
        <p:txBody>
          <a:bodyPr>
            <a:normAutofit/>
          </a:bodyPr>
          <a:lstStyle>
            <a:lvl1pPr>
              <a:buClr>
                <a:schemeClr val="tx2">
                  <a:lumMod val="50000"/>
                  <a:lumOff val="50000"/>
                </a:schemeClr>
              </a:buClr>
              <a:defRPr sz="1800"/>
            </a:lvl1pPr>
            <a:lvl2pPr>
              <a:buClr>
                <a:schemeClr val="tx2">
                  <a:lumMod val="50000"/>
                  <a:lumOff val="50000"/>
                </a:schemeClr>
              </a:buClr>
              <a:defRPr sz="1800"/>
            </a:lvl2pPr>
            <a:lvl3pPr>
              <a:buClr>
                <a:schemeClr val="tx2">
                  <a:lumMod val="50000"/>
                  <a:lumOff val="50000"/>
                </a:schemeClr>
              </a:buClr>
              <a:defRPr sz="1800"/>
            </a:lvl3pPr>
            <a:lvl4pPr>
              <a:buClr>
                <a:schemeClr val="tx2">
                  <a:lumMod val="50000"/>
                  <a:lumOff val="50000"/>
                </a:schemeClr>
              </a:buClr>
              <a:defRPr sz="1800"/>
            </a:lvl4pPr>
            <a:lvl5pPr>
              <a:buClr>
                <a:schemeClr val="tx2">
                  <a:lumMod val="50000"/>
                  <a:lumOff val="50000"/>
                </a:schemeClr>
              </a:buCl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r>
              <a:rPr lang="en-US"/>
              <a:t>20xx</a:t>
            </a:r>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
        <p:nvSpPr>
          <p:cNvPr id="10" name="Title 9">
            <a:extLst>
              <a:ext uri="{FF2B5EF4-FFF2-40B4-BE49-F238E27FC236}">
                <a16:creationId xmlns:a16="http://schemas.microsoft.com/office/drawing/2014/main" id="{351C83D0-CBAB-4E41-89AB-89FF36D38A0A}"/>
              </a:ext>
            </a:extLst>
          </p:cNvPr>
          <p:cNvSpPr>
            <a:spLocks noGrp="1"/>
          </p:cNvSpPr>
          <p:nvPr>
            <p:ph type="title"/>
          </p:nvPr>
        </p:nvSpPr>
        <p:spPr/>
        <p:txBody>
          <a:bodyPr/>
          <a:lstStyle/>
          <a:p>
            <a:r>
              <a:rPr lang="en-US"/>
              <a:t>Click to edit Master title style</a:t>
            </a:r>
          </a:p>
        </p:txBody>
      </p:sp>
      <p:sp>
        <p:nvSpPr>
          <p:cNvPr id="11" name="Text Placeholder 2">
            <a:extLst>
              <a:ext uri="{FF2B5EF4-FFF2-40B4-BE49-F238E27FC236}">
                <a16:creationId xmlns:a16="http://schemas.microsoft.com/office/drawing/2014/main" id="{9C302BB0-D231-4195-8083-264C01DF99B8}"/>
              </a:ext>
            </a:extLst>
          </p:cNvPr>
          <p:cNvSpPr>
            <a:spLocks noGrp="1"/>
          </p:cNvSpPr>
          <p:nvPr>
            <p:ph type="body" idx="1"/>
          </p:nvPr>
        </p:nvSpPr>
        <p:spPr>
          <a:xfrm>
            <a:off x="839787" y="2011680"/>
            <a:ext cx="5157787"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3" name="Text Placeholder 4">
            <a:extLst>
              <a:ext uri="{FF2B5EF4-FFF2-40B4-BE49-F238E27FC236}">
                <a16:creationId xmlns:a16="http://schemas.microsoft.com/office/drawing/2014/main" id="{5B2A70FA-99E0-466C-AC57-33C48353BBDB}"/>
              </a:ext>
            </a:extLst>
          </p:cNvPr>
          <p:cNvSpPr>
            <a:spLocks noGrp="1"/>
          </p:cNvSpPr>
          <p:nvPr>
            <p:ph type="body" sz="quarter" idx="13"/>
          </p:nvPr>
        </p:nvSpPr>
        <p:spPr>
          <a:xfrm>
            <a:off x="6169027" y="2011680"/>
            <a:ext cx="5183187"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Tree>
    <p:extLst>
      <p:ext uri="{BB962C8B-B14F-4D97-AF65-F5344CB8AC3E}">
        <p14:creationId xmlns:p14="http://schemas.microsoft.com/office/powerpoint/2010/main" val="945747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85800"/>
            <a:ext cx="10515600" cy="132588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4404360"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4404360"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4">
            <a:extLst>
              <a:ext uri="{FF2B5EF4-FFF2-40B4-BE49-F238E27FC236}">
                <a16:creationId xmlns:a16="http://schemas.microsoft.com/office/drawing/2014/main" id="{422881CE-A366-4A3A-AE00-9B14BEFE4A95}"/>
              </a:ext>
            </a:extLst>
          </p:cNvPr>
          <p:cNvSpPr>
            <a:spLocks noGrp="1"/>
          </p:cNvSpPr>
          <p:nvPr>
            <p:ph type="body" sz="quarter" idx="13"/>
          </p:nvPr>
        </p:nvSpPr>
        <p:spPr>
          <a:xfrm>
            <a:off x="7968934"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5">
            <a:extLst>
              <a:ext uri="{FF2B5EF4-FFF2-40B4-BE49-F238E27FC236}">
                <a16:creationId xmlns:a16="http://schemas.microsoft.com/office/drawing/2014/main" id="{3CF16E98-73C9-47B5-B88B-9120BEB9F09B}"/>
              </a:ext>
            </a:extLst>
          </p:cNvPr>
          <p:cNvSpPr>
            <a:spLocks noGrp="1"/>
          </p:cNvSpPr>
          <p:nvPr>
            <p:ph sz="quarter" idx="14"/>
          </p:nvPr>
        </p:nvSpPr>
        <p:spPr>
          <a:xfrm>
            <a:off x="7968934"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r>
              <a:rPr lang="en-US"/>
              <a:t>20xx</a:t>
            </a:r>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658878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1524"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solidFill>
                  <a:srgbClr val="FFFFFF"/>
                </a:solidFill>
              </a:rPr>
              <a:t>SAMPLE FOOTER TEXT</a:t>
            </a: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2314514164"/>
      </p:ext>
    </p:extLst>
  </p:cSld>
  <p:clrMap bg1="lt1" tx1="dk1" bg2="lt2" tx2="dk2" accent1="accent1" accent2="accent2" accent3="accent3" accent4="accent4" accent5="accent5" accent6="accent6" hlink="hlink" folHlink="folHlink"/>
  <p:sldLayoutIdLst>
    <p:sldLayoutId id="2147483697" r:id="rId1"/>
    <p:sldLayoutId id="2147483696" r:id="rId2"/>
    <p:sldLayoutId id="2147483699" r:id="rId3"/>
    <p:sldLayoutId id="2147483698" r:id="rId4"/>
    <p:sldLayoutId id="2147483686" r:id="rId5"/>
    <p:sldLayoutId id="2147483700" r:id="rId6"/>
    <p:sldLayoutId id="2147483705" r:id="rId7"/>
    <p:sldLayoutId id="2147483689" r:id="rId8"/>
    <p:sldLayoutId id="2147483704" r:id="rId9"/>
    <p:sldLayoutId id="2147483702" r:id="rId10"/>
    <p:sldLayoutId id="2147483701" r:id="rId11"/>
    <p:sldLayoutId id="2147483703" r:id="rId12"/>
    <p:sldLayoutId id="2147483685" r:id="rId13"/>
    <p:sldLayoutId id="2147483687" r:id="rId14"/>
    <p:sldLayoutId id="2147483688" r:id="rId15"/>
    <p:sldLayoutId id="2147483690" r:id="rId16"/>
    <p:sldLayoutId id="2147483692" r:id="rId17"/>
    <p:sldLayoutId id="2147483693" r:id="rId18"/>
  </p:sldLayoutIdLst>
  <p:hf hdr="0" dt="0"/>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32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1527050" y="1121700"/>
            <a:ext cx="9144000" cy="2387600"/>
          </a:xfrm>
        </p:spPr>
        <p:txBody>
          <a:bodyPr anchor="b" anchorCtr="0"/>
          <a:lstStyle/>
          <a:p>
            <a:r>
              <a:rPr lang="en-US" dirty="0" err="1">
                <a:cs typeface="Angsana New"/>
              </a:rPr>
              <a:t>CanvasHub</a:t>
            </a:r>
            <a:endParaRPr lang="en-US" dirty="0" err="1"/>
          </a:p>
        </p:txBody>
      </p:sp>
      <p:sp>
        <p:nvSpPr>
          <p:cNvPr id="5" name="Subtitle 4">
            <a:extLst>
              <a:ext uri="{FF2B5EF4-FFF2-40B4-BE49-F238E27FC236}">
                <a16:creationId xmlns:a16="http://schemas.microsoft.com/office/drawing/2014/main" id="{AD04BED3-CF2E-4CAD-8CE8-ED3ED12AEBD6}"/>
              </a:ext>
            </a:extLst>
          </p:cNvPr>
          <p:cNvSpPr>
            <a:spLocks noGrp="1"/>
          </p:cNvSpPr>
          <p:nvPr>
            <p:ph type="body" sz="quarter" idx="15"/>
          </p:nvPr>
        </p:nvSpPr>
        <p:spPr>
          <a:xfrm>
            <a:off x="1527175" y="3600450"/>
            <a:ext cx="9144000" cy="2451100"/>
          </a:xfrm>
        </p:spPr>
        <p:txBody>
          <a:bodyPr vert="horz" lIns="91440" tIns="45720" rIns="91440" bIns="45720" rtlCol="0" anchor="t">
            <a:normAutofit/>
          </a:bodyPr>
          <a:lstStyle/>
          <a:p>
            <a:r>
              <a:rPr lang="en-US" dirty="0"/>
              <a:t>By </a:t>
            </a:r>
            <a:r>
              <a:rPr lang="en-US" dirty="0" err="1"/>
              <a:t>Safciu</a:t>
            </a:r>
            <a:r>
              <a:rPr lang="en-US" dirty="0"/>
              <a:t> Alexandru, Safta Andreea </a:t>
            </a:r>
            <a:r>
              <a:rPr lang="en-US" dirty="0" err="1"/>
              <a:t>si</a:t>
            </a:r>
            <a:r>
              <a:rPr lang="en-US" dirty="0"/>
              <a:t> Popa Bianca</a:t>
            </a:r>
          </a:p>
        </p:txBody>
      </p:sp>
    </p:spTree>
    <p:extLst>
      <p:ext uri="{BB962C8B-B14F-4D97-AF65-F5344CB8AC3E}">
        <p14:creationId xmlns:p14="http://schemas.microsoft.com/office/powerpoint/2010/main" val="7035803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A878A-A07B-551C-4672-D22678F0C722}"/>
              </a:ext>
            </a:extLst>
          </p:cNvPr>
          <p:cNvSpPr>
            <a:spLocks noGrp="1"/>
          </p:cNvSpPr>
          <p:nvPr>
            <p:ph type="ctrTitle"/>
          </p:nvPr>
        </p:nvSpPr>
        <p:spPr/>
        <p:txBody>
          <a:bodyPr/>
          <a:lstStyle/>
          <a:p>
            <a:r>
              <a:rPr lang="en-US" sz="4800" dirty="0">
                <a:solidFill>
                  <a:srgbClr val="FFFFFF"/>
                </a:solidFill>
              </a:rPr>
              <a:t>Implementing the </a:t>
            </a:r>
            <a:r>
              <a:rPr lang="en-US" sz="4800" dirty="0" err="1">
                <a:solidFill>
                  <a:srgbClr val="FFFFFF"/>
                </a:solidFill>
              </a:rPr>
              <a:t>Servicies</a:t>
            </a:r>
            <a:endParaRPr lang="ro-RO" dirty="0"/>
          </a:p>
        </p:txBody>
      </p:sp>
      <p:sp>
        <p:nvSpPr>
          <p:cNvPr id="5" name="Text Placeholder 4">
            <a:extLst>
              <a:ext uri="{FF2B5EF4-FFF2-40B4-BE49-F238E27FC236}">
                <a16:creationId xmlns:a16="http://schemas.microsoft.com/office/drawing/2014/main" id="{F3DCF68B-AD98-69BA-14ED-3FCCE76AE9F7}"/>
              </a:ext>
            </a:extLst>
          </p:cNvPr>
          <p:cNvSpPr>
            <a:spLocks noGrp="1"/>
          </p:cNvSpPr>
          <p:nvPr>
            <p:ph type="body" sz="quarter" idx="15"/>
          </p:nvPr>
        </p:nvSpPr>
        <p:spPr/>
        <p:txBody>
          <a:bodyPr/>
          <a:lstStyle/>
          <a:p>
            <a:r>
              <a:rPr lang="en-US" dirty="0"/>
              <a:t>The </a:t>
            </a:r>
            <a:r>
              <a:rPr lang="en-US" dirty="0" err="1"/>
              <a:t>CanvasHub</a:t>
            </a:r>
            <a:r>
              <a:rPr lang="en-US" dirty="0"/>
              <a:t> application includes several services that support its core functionalities, focusing on data seeding and event editing.</a:t>
            </a:r>
            <a:endParaRPr lang="ro-RO" dirty="0"/>
          </a:p>
        </p:txBody>
      </p:sp>
      <p:pic>
        <p:nvPicPr>
          <p:cNvPr id="9" name="Picture Placeholder 8">
            <a:extLst>
              <a:ext uri="{FF2B5EF4-FFF2-40B4-BE49-F238E27FC236}">
                <a16:creationId xmlns:a16="http://schemas.microsoft.com/office/drawing/2014/main" id="{86640FD2-FCB9-397B-3EB4-F0A3041E1B2A}"/>
              </a:ext>
            </a:extLst>
          </p:cNvPr>
          <p:cNvPicPr>
            <a:picLocks noGrp="1" noChangeAspect="1"/>
          </p:cNvPicPr>
          <p:nvPr>
            <p:ph type="pic" sz="quarter" idx="14"/>
          </p:nvPr>
        </p:nvPicPr>
        <p:blipFill>
          <a:blip r:embed="rId2"/>
          <a:srcRect l="5322" r="5322"/>
          <a:stretch>
            <a:fillRect/>
          </a:stretch>
        </p:blipFill>
        <p:spPr/>
      </p:pic>
      <p:pic>
        <p:nvPicPr>
          <p:cNvPr id="6" name="Picture Placeholder 5">
            <a:extLst>
              <a:ext uri="{FF2B5EF4-FFF2-40B4-BE49-F238E27FC236}">
                <a16:creationId xmlns:a16="http://schemas.microsoft.com/office/drawing/2014/main" id="{ABFBE909-A7D7-8261-6469-8C23A09CD99F}"/>
              </a:ext>
            </a:extLst>
          </p:cNvPr>
          <p:cNvPicPr>
            <a:picLocks noGrp="1" noChangeAspect="1"/>
          </p:cNvPicPr>
          <p:nvPr>
            <p:ph type="pic" sz="quarter" idx="13"/>
          </p:nvPr>
        </p:nvPicPr>
        <p:blipFill>
          <a:blip r:embed="rId3"/>
          <a:srcRect t="1283" b="1283"/>
          <a:stretch>
            <a:fillRect/>
          </a:stretch>
        </p:blipFill>
        <p:spPr/>
      </p:pic>
    </p:spTree>
    <p:extLst>
      <p:ext uri="{BB962C8B-B14F-4D97-AF65-F5344CB8AC3E}">
        <p14:creationId xmlns:p14="http://schemas.microsoft.com/office/powerpoint/2010/main" val="74714004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heckerboard(across)">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7DA68-0241-33C6-2A4E-3F3D771D51B1}"/>
              </a:ext>
            </a:extLst>
          </p:cNvPr>
          <p:cNvSpPr>
            <a:spLocks noGrp="1"/>
          </p:cNvSpPr>
          <p:nvPr>
            <p:ph type="title"/>
          </p:nvPr>
        </p:nvSpPr>
        <p:spPr/>
        <p:txBody>
          <a:bodyPr/>
          <a:lstStyle/>
          <a:p>
            <a:r>
              <a:rPr lang="ro-RO" dirty="0" err="1"/>
              <a:t>Implementing</a:t>
            </a:r>
            <a:r>
              <a:rPr lang="ro-RO" dirty="0"/>
              <a:t> </a:t>
            </a:r>
            <a:r>
              <a:rPr lang="ro-RO" dirty="0" err="1"/>
              <a:t>the</a:t>
            </a:r>
            <a:r>
              <a:rPr lang="ro-RO" dirty="0"/>
              <a:t> </a:t>
            </a:r>
            <a:r>
              <a:rPr lang="ro-RO" dirty="0" err="1"/>
              <a:t>Servicies</a:t>
            </a:r>
            <a:endParaRPr lang="ro-RO" dirty="0"/>
          </a:p>
        </p:txBody>
      </p:sp>
      <p:sp>
        <p:nvSpPr>
          <p:cNvPr id="3" name="Content Placeholder 2">
            <a:extLst>
              <a:ext uri="{FF2B5EF4-FFF2-40B4-BE49-F238E27FC236}">
                <a16:creationId xmlns:a16="http://schemas.microsoft.com/office/drawing/2014/main" id="{C59E0EFB-E832-FB49-F3EA-A3F86FCA3A50}"/>
              </a:ext>
            </a:extLst>
          </p:cNvPr>
          <p:cNvSpPr>
            <a:spLocks noGrp="1"/>
          </p:cNvSpPr>
          <p:nvPr>
            <p:ph idx="1"/>
          </p:nvPr>
        </p:nvSpPr>
        <p:spPr/>
        <p:txBody>
          <a:bodyPr>
            <a:normAutofit fontScale="47500" lnSpcReduction="20000"/>
          </a:bodyPr>
          <a:lstStyle/>
          <a:p>
            <a:r>
              <a:rPr lang="en-US" dirty="0"/>
              <a:t>The </a:t>
            </a:r>
            <a:r>
              <a:rPr lang="en-US" dirty="0" err="1"/>
              <a:t>DataSeederService</a:t>
            </a:r>
            <a:r>
              <a:rPr lang="en-US" dirty="0"/>
              <a:t> is responsible for initializing essential roles and the administrator account in the application. This service implements the </a:t>
            </a:r>
            <a:r>
              <a:rPr lang="en-US" dirty="0" err="1"/>
              <a:t>IDataSeederService</a:t>
            </a:r>
            <a:r>
              <a:rPr lang="en-US" dirty="0"/>
              <a:t> interface and uses the ASP.NET Core dependency injection framework to retrieve instances of </a:t>
            </a:r>
            <a:r>
              <a:rPr lang="en-US" dirty="0" err="1"/>
              <a:t>RoleManager</a:t>
            </a:r>
            <a:r>
              <a:rPr lang="en-US" dirty="0"/>
              <a:t> and </a:t>
            </a:r>
            <a:r>
              <a:rPr lang="en-US" dirty="0" err="1"/>
              <a:t>UserManager</a:t>
            </a:r>
            <a:r>
              <a:rPr lang="en-US" dirty="0"/>
              <a:t>. It ensures that the predefined roles ("User", "Member", and "Administrator") exist in the system. If these roles do not exist, it creates them. Additionally, the service checks for the existence of an administrator user account. If the administrator account does not exist, it creates this account with a specified email and password, confirms the email, and assigns the "Administrator" role to the user. This service is crucial for setting up the application's initial security and access control structure.</a:t>
            </a:r>
          </a:p>
          <a:p>
            <a:r>
              <a:rPr lang="en-US" dirty="0"/>
              <a:t>The </a:t>
            </a:r>
            <a:r>
              <a:rPr lang="en-US" dirty="0" err="1"/>
              <a:t>EventEditingService</a:t>
            </a:r>
            <a:r>
              <a:rPr lang="en-US" dirty="0"/>
              <a:t> provides functionality for editing events within the application. This service implements the </a:t>
            </a:r>
            <a:r>
              <a:rPr lang="en-US" dirty="0" err="1"/>
              <a:t>IEventEditingService</a:t>
            </a:r>
            <a:r>
              <a:rPr lang="en-US" dirty="0"/>
              <a:t> interface and interacts directly with the </a:t>
            </a:r>
            <a:r>
              <a:rPr lang="en-US" dirty="0" err="1"/>
              <a:t>CanvasHubContext</a:t>
            </a:r>
            <a:r>
              <a:rPr lang="en-US" dirty="0"/>
              <a:t> to perform database operations. When editing an event, the service first retrieves the event along with its associated resources and invitations, ensuring that the user requesting the edit has the appropriate permissions. It updates the event’s name, description, and associated resources based on the provided new details. Moreover, it validates that a reason for the modification is provided to ensure accountability for changes. After updating the event, the service sends notifications to all users invited to the event, informing them about the changes. This ensures transparency and keeps participants informed about updates.</a:t>
            </a:r>
          </a:p>
          <a:p>
            <a:r>
              <a:rPr lang="en-US" dirty="0"/>
              <a:t>These services play a pivotal role in maintaining the functionality and integrity of the </a:t>
            </a:r>
            <a:r>
              <a:rPr lang="en-US" dirty="0" err="1"/>
              <a:t>CanvasHub</a:t>
            </a:r>
            <a:r>
              <a:rPr lang="en-US" dirty="0"/>
              <a:t> application. </a:t>
            </a:r>
            <a:endParaRPr lang="ro-RO" dirty="0"/>
          </a:p>
        </p:txBody>
      </p:sp>
      <p:sp>
        <p:nvSpPr>
          <p:cNvPr id="4" name="Footer Placeholder 3">
            <a:extLst>
              <a:ext uri="{FF2B5EF4-FFF2-40B4-BE49-F238E27FC236}">
                <a16:creationId xmlns:a16="http://schemas.microsoft.com/office/drawing/2014/main" id="{60B8B3DC-EA3A-EE8F-F36D-1CA41FA285C5}"/>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C5443409-6265-64FC-567E-725DBB334472}"/>
              </a:ext>
            </a:extLst>
          </p:cNvPr>
          <p:cNvSpPr>
            <a:spLocks noGrp="1"/>
          </p:cNvSpPr>
          <p:nvPr>
            <p:ph type="sldNum" sz="quarter" idx="12"/>
          </p:nvPr>
        </p:nvSpPr>
        <p:spPr/>
        <p:txBody>
          <a:bodyPr/>
          <a:lstStyle/>
          <a:p>
            <a:fld id="{28844951-7827-47D4-8276-7DDE1FA7D85A}" type="slidenum">
              <a:rPr lang="en-US" smtClean="0"/>
              <a:t>11</a:t>
            </a:fld>
            <a:endParaRPr lang="en-US"/>
          </a:p>
        </p:txBody>
      </p:sp>
    </p:spTree>
    <p:extLst>
      <p:ext uri="{BB962C8B-B14F-4D97-AF65-F5344CB8AC3E}">
        <p14:creationId xmlns:p14="http://schemas.microsoft.com/office/powerpoint/2010/main" val="286946162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A878A-A07B-551C-4672-D22678F0C722}"/>
              </a:ext>
            </a:extLst>
          </p:cNvPr>
          <p:cNvSpPr>
            <a:spLocks noGrp="1"/>
          </p:cNvSpPr>
          <p:nvPr>
            <p:ph type="ctrTitle"/>
          </p:nvPr>
        </p:nvSpPr>
        <p:spPr/>
        <p:txBody>
          <a:bodyPr/>
          <a:lstStyle/>
          <a:p>
            <a:r>
              <a:rPr lang="en-US" dirty="0"/>
              <a:t>Unit Tests</a:t>
            </a:r>
            <a:endParaRPr lang="ro-RO" dirty="0"/>
          </a:p>
        </p:txBody>
      </p:sp>
      <p:sp>
        <p:nvSpPr>
          <p:cNvPr id="5" name="Text Placeholder 4">
            <a:extLst>
              <a:ext uri="{FF2B5EF4-FFF2-40B4-BE49-F238E27FC236}">
                <a16:creationId xmlns:a16="http://schemas.microsoft.com/office/drawing/2014/main" id="{F3DCF68B-AD98-69BA-14ED-3FCCE76AE9F7}"/>
              </a:ext>
            </a:extLst>
          </p:cNvPr>
          <p:cNvSpPr>
            <a:spLocks noGrp="1"/>
          </p:cNvSpPr>
          <p:nvPr>
            <p:ph type="body" sz="quarter" idx="15"/>
          </p:nvPr>
        </p:nvSpPr>
        <p:spPr/>
        <p:txBody>
          <a:bodyPr>
            <a:normAutofit fontScale="85000" lnSpcReduction="10000"/>
          </a:bodyPr>
          <a:lstStyle/>
          <a:p>
            <a:r>
              <a:rPr lang="en-US" dirty="0"/>
              <a:t>The </a:t>
            </a:r>
            <a:r>
              <a:rPr lang="en-US" dirty="0" err="1"/>
              <a:t>CanvasHub</a:t>
            </a:r>
            <a:r>
              <a:rPr lang="en-US" dirty="0"/>
              <a:t> application includes comprehensive unit tests for its services to ensure functionality and reliability. Here's a summary of the unit tests for the </a:t>
            </a:r>
            <a:r>
              <a:rPr lang="en-US" dirty="0" err="1"/>
              <a:t>DataSeederService</a:t>
            </a:r>
            <a:r>
              <a:rPr lang="en-US" dirty="0"/>
              <a:t> and </a:t>
            </a:r>
            <a:r>
              <a:rPr lang="en-US" dirty="0" err="1"/>
              <a:t>EventEditingService</a:t>
            </a:r>
            <a:r>
              <a:rPr lang="en-US" dirty="0"/>
              <a:t>:</a:t>
            </a:r>
            <a:endParaRPr lang="ro-RO" dirty="0"/>
          </a:p>
        </p:txBody>
      </p:sp>
      <p:pic>
        <p:nvPicPr>
          <p:cNvPr id="9" name="Picture Placeholder 8">
            <a:extLst>
              <a:ext uri="{FF2B5EF4-FFF2-40B4-BE49-F238E27FC236}">
                <a16:creationId xmlns:a16="http://schemas.microsoft.com/office/drawing/2014/main" id="{2758556D-E54B-D65B-789C-0036563A9714}"/>
              </a:ext>
            </a:extLst>
          </p:cNvPr>
          <p:cNvPicPr>
            <a:picLocks noGrp="1" noChangeAspect="1"/>
          </p:cNvPicPr>
          <p:nvPr>
            <p:ph type="pic" sz="quarter" idx="14"/>
          </p:nvPr>
        </p:nvPicPr>
        <p:blipFill>
          <a:blip r:embed="rId2"/>
          <a:srcRect l="5533" r="5533"/>
          <a:stretch>
            <a:fillRect/>
          </a:stretch>
        </p:blipFill>
        <p:spPr>
          <a:xfrm>
            <a:off x="6784848" y="3519241"/>
            <a:ext cx="4581144" cy="2450592"/>
          </a:xfrm>
        </p:spPr>
      </p:pic>
      <p:pic>
        <p:nvPicPr>
          <p:cNvPr id="6" name="Picture Placeholder 5">
            <a:extLst>
              <a:ext uri="{FF2B5EF4-FFF2-40B4-BE49-F238E27FC236}">
                <a16:creationId xmlns:a16="http://schemas.microsoft.com/office/drawing/2014/main" id="{9D16E06B-1EFA-3A77-F0B7-DE031EBE45C6}"/>
              </a:ext>
            </a:extLst>
          </p:cNvPr>
          <p:cNvPicPr>
            <a:picLocks noGrp="1" noChangeAspect="1"/>
          </p:cNvPicPr>
          <p:nvPr>
            <p:ph type="pic" sz="quarter" idx="13"/>
          </p:nvPr>
        </p:nvPicPr>
        <p:blipFill>
          <a:blip r:embed="rId3"/>
          <a:srcRect l="3816" r="3816"/>
          <a:stretch>
            <a:fillRect/>
          </a:stretch>
        </p:blipFill>
        <p:spPr/>
      </p:pic>
    </p:spTree>
    <p:extLst>
      <p:ext uri="{BB962C8B-B14F-4D97-AF65-F5344CB8AC3E}">
        <p14:creationId xmlns:p14="http://schemas.microsoft.com/office/powerpoint/2010/main" val="179573855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7DA68-0241-33C6-2A4E-3F3D771D51B1}"/>
              </a:ext>
            </a:extLst>
          </p:cNvPr>
          <p:cNvSpPr>
            <a:spLocks noGrp="1"/>
          </p:cNvSpPr>
          <p:nvPr>
            <p:ph type="title"/>
          </p:nvPr>
        </p:nvSpPr>
        <p:spPr/>
        <p:txBody>
          <a:bodyPr/>
          <a:lstStyle/>
          <a:p>
            <a:r>
              <a:rPr lang="en-US" dirty="0"/>
              <a:t>Unit Tests</a:t>
            </a:r>
            <a:endParaRPr lang="ro-RO" dirty="0"/>
          </a:p>
        </p:txBody>
      </p:sp>
      <p:sp>
        <p:nvSpPr>
          <p:cNvPr id="3" name="Content Placeholder 2">
            <a:extLst>
              <a:ext uri="{FF2B5EF4-FFF2-40B4-BE49-F238E27FC236}">
                <a16:creationId xmlns:a16="http://schemas.microsoft.com/office/drawing/2014/main" id="{C59E0EFB-E832-FB49-F3EA-A3F86FCA3A50}"/>
              </a:ext>
            </a:extLst>
          </p:cNvPr>
          <p:cNvSpPr>
            <a:spLocks noGrp="1"/>
          </p:cNvSpPr>
          <p:nvPr>
            <p:ph idx="1"/>
          </p:nvPr>
        </p:nvSpPr>
        <p:spPr/>
        <p:txBody>
          <a:bodyPr>
            <a:normAutofit fontScale="55000" lnSpcReduction="20000"/>
          </a:bodyPr>
          <a:lstStyle/>
          <a:p>
            <a:r>
              <a:rPr lang="en-US" dirty="0"/>
              <a:t>The </a:t>
            </a:r>
            <a:r>
              <a:rPr lang="en-US" dirty="0" err="1"/>
              <a:t>DataSeederServiceTests</a:t>
            </a:r>
            <a:r>
              <a:rPr lang="en-US" dirty="0"/>
              <a:t> class contains unit tests for the </a:t>
            </a:r>
            <a:r>
              <a:rPr lang="en-US" dirty="0" err="1"/>
              <a:t>DataSeederService</a:t>
            </a:r>
            <a:r>
              <a:rPr lang="en-US" dirty="0"/>
              <a:t>, which is responsible for seeding roles and an administrator user in the </a:t>
            </a:r>
            <a:r>
              <a:rPr lang="en-US" dirty="0" err="1"/>
              <a:t>CanvasHub</a:t>
            </a:r>
            <a:r>
              <a:rPr lang="en-US" dirty="0"/>
              <a:t> application. These tests use mocks of </a:t>
            </a:r>
            <a:r>
              <a:rPr lang="en-US" dirty="0" err="1"/>
              <a:t>RoleManager</a:t>
            </a:r>
            <a:r>
              <a:rPr lang="en-US" dirty="0"/>
              <a:t>&lt;</a:t>
            </a:r>
            <a:r>
              <a:rPr lang="en-US" dirty="0" err="1"/>
              <a:t>IdentityRole</a:t>
            </a:r>
            <a:r>
              <a:rPr lang="en-US" dirty="0"/>
              <a:t>&gt; and </a:t>
            </a:r>
            <a:r>
              <a:rPr lang="en-US" dirty="0" err="1"/>
              <a:t>UserManager</a:t>
            </a:r>
            <a:r>
              <a:rPr lang="en-US" dirty="0"/>
              <a:t>&lt;User&gt; to simulate interactions with the identity system. The tests cover various scenarios to ensure that the service correctly seeds roles and the admin user based on the existing state of the database.</a:t>
            </a:r>
          </a:p>
          <a:p>
            <a:r>
              <a:rPr lang="en-US" dirty="0"/>
              <a:t>The </a:t>
            </a:r>
            <a:r>
              <a:rPr lang="en-US" dirty="0" err="1"/>
              <a:t>EventEditingServiceTests</a:t>
            </a:r>
            <a:r>
              <a:rPr lang="en-US" dirty="0"/>
              <a:t> class includes unit tests for the </a:t>
            </a:r>
            <a:r>
              <a:rPr lang="en-US" dirty="0" err="1"/>
              <a:t>EventEditingService</a:t>
            </a:r>
            <a:r>
              <a:rPr lang="en-US" dirty="0"/>
              <a:t>, which allows users to edit events. These tests use an in-memory database to simulate the application's data context, ensuring that the service interacts with a realistic database environment. The tests cover key functionalities and edge cases to verify the service's behavior when editing events.</a:t>
            </a:r>
          </a:p>
          <a:p>
            <a:r>
              <a:rPr lang="en-US" dirty="0"/>
              <a:t>These unit tests provide comprehensive coverage of the core functionalities and edge cases for both the </a:t>
            </a:r>
            <a:r>
              <a:rPr lang="en-US" dirty="0" err="1"/>
              <a:t>DataSeederService</a:t>
            </a:r>
            <a:r>
              <a:rPr lang="en-US" dirty="0"/>
              <a:t> and </a:t>
            </a:r>
            <a:r>
              <a:rPr lang="en-US" dirty="0" err="1"/>
              <a:t>EventEditingService</a:t>
            </a:r>
            <a:r>
              <a:rPr lang="en-US" dirty="0"/>
              <a:t>, ensuring that these services behave as expected in various scenarios. The use of mock objects and an in-memory database facilitates isolated testing of the service logic without relying on external dependencies.</a:t>
            </a:r>
            <a:endParaRPr lang="ro-RO" dirty="0"/>
          </a:p>
        </p:txBody>
      </p:sp>
      <p:sp>
        <p:nvSpPr>
          <p:cNvPr id="4" name="Footer Placeholder 3">
            <a:extLst>
              <a:ext uri="{FF2B5EF4-FFF2-40B4-BE49-F238E27FC236}">
                <a16:creationId xmlns:a16="http://schemas.microsoft.com/office/drawing/2014/main" id="{60B8B3DC-EA3A-EE8F-F36D-1CA41FA285C5}"/>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C5443409-6265-64FC-567E-725DBB334472}"/>
              </a:ext>
            </a:extLst>
          </p:cNvPr>
          <p:cNvSpPr>
            <a:spLocks noGrp="1"/>
          </p:cNvSpPr>
          <p:nvPr>
            <p:ph type="sldNum" sz="quarter" idx="12"/>
          </p:nvPr>
        </p:nvSpPr>
        <p:spPr/>
        <p:txBody>
          <a:bodyPr/>
          <a:lstStyle/>
          <a:p>
            <a:fld id="{28844951-7827-47D4-8276-7DDE1FA7D85A}" type="slidenum">
              <a:rPr lang="en-US" smtClean="0"/>
              <a:t>13</a:t>
            </a:fld>
            <a:endParaRPr lang="en-US"/>
          </a:p>
        </p:txBody>
      </p:sp>
    </p:spTree>
    <p:extLst>
      <p:ext uri="{BB962C8B-B14F-4D97-AF65-F5344CB8AC3E}">
        <p14:creationId xmlns:p14="http://schemas.microsoft.com/office/powerpoint/2010/main" val="3360853023"/>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50EC4DE-F284-4544-AAF6-428F8EF2D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28"/>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A61C1F0-A277-4B62-82D2-FBE805E409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0512BFB-6618-49CF-88ED-4900583180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C86A6268-2941-4E74-AE5F-8CC7FB7A7C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20000"/>
                </a:schemeClr>
              </a:gs>
              <a:gs pos="100000">
                <a:schemeClr val="accent1">
                  <a:alpha val="2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A8BF747D-E4A5-425D-A0CC-D75559A85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656" y="1297020"/>
            <a:ext cx="5589934" cy="5737916"/>
          </a:xfrm>
          <a:prstGeom prst="ellipse">
            <a:avLst/>
          </a:prstGeom>
          <a:gradFill>
            <a:gsLst>
              <a:gs pos="0">
                <a:schemeClr val="accent1">
                  <a:alpha val="3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7EEE43-07DA-416C-BA88-38EC03D9B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0C58CC6-FF60-4FC8-BA35-52A8BDDCF95E}"/>
              </a:ext>
            </a:extLst>
          </p:cNvPr>
          <p:cNvSpPr>
            <a:spLocks noGrp="1"/>
          </p:cNvSpPr>
          <p:nvPr>
            <p:ph type="ctrTitle"/>
          </p:nvPr>
        </p:nvSpPr>
        <p:spPr>
          <a:xfrm>
            <a:off x="838199" y="1122363"/>
            <a:ext cx="9237029" cy="2387600"/>
          </a:xfrm>
        </p:spPr>
        <p:txBody>
          <a:bodyPr>
            <a:normAutofit/>
          </a:bodyPr>
          <a:lstStyle/>
          <a:p>
            <a:pPr algn="l"/>
            <a:r>
              <a:rPr lang="en-US" dirty="0">
                <a:solidFill>
                  <a:srgbClr val="FFFFFF"/>
                </a:solidFill>
              </a:rPr>
              <a:t>Conclusion</a:t>
            </a:r>
          </a:p>
        </p:txBody>
      </p:sp>
      <p:sp>
        <p:nvSpPr>
          <p:cNvPr id="3" name="Content Placeholder 2">
            <a:extLst>
              <a:ext uri="{FF2B5EF4-FFF2-40B4-BE49-F238E27FC236}">
                <a16:creationId xmlns:a16="http://schemas.microsoft.com/office/drawing/2014/main" id="{BF0E0066-50A4-4BA2-9D04-DA968D2AB1C6}"/>
              </a:ext>
            </a:extLst>
          </p:cNvPr>
          <p:cNvSpPr>
            <a:spLocks noGrp="1"/>
          </p:cNvSpPr>
          <p:nvPr>
            <p:ph type="subTitle" idx="1"/>
          </p:nvPr>
        </p:nvSpPr>
        <p:spPr>
          <a:xfrm>
            <a:off x="838199" y="3602038"/>
            <a:ext cx="9237029" cy="1655762"/>
          </a:xfrm>
        </p:spPr>
        <p:txBody>
          <a:bodyPr vert="horz" lIns="91440" tIns="45720" rIns="91440" bIns="45720" rtlCol="0">
            <a:normAutofit fontScale="85000" lnSpcReduction="20000"/>
          </a:bodyPr>
          <a:lstStyle/>
          <a:p>
            <a:pPr algn="l"/>
            <a:r>
              <a:rPr lang="en-US" sz="2200" dirty="0" err="1">
                <a:solidFill>
                  <a:srgbClr val="FFFFFF"/>
                </a:solidFill>
              </a:rPr>
              <a:t>CanvasHub</a:t>
            </a:r>
            <a:r>
              <a:rPr lang="en-US" sz="2200" dirty="0">
                <a:solidFill>
                  <a:srgbClr val="FFFFFF"/>
                </a:solidFill>
              </a:rPr>
              <a:t> is a robust and comprehensive web application designed to facilitate event management and resource sharing within a user-friendly platform. It leverages the ASP.NET Core framework to ensure scalability, security, and performance. The architecture of </a:t>
            </a:r>
            <a:r>
              <a:rPr lang="en-US" sz="2200" dirty="0" err="1">
                <a:solidFill>
                  <a:srgbClr val="FFFFFF"/>
                </a:solidFill>
              </a:rPr>
              <a:t>CanvasHub</a:t>
            </a:r>
            <a:r>
              <a:rPr lang="en-US" sz="2200" dirty="0">
                <a:solidFill>
                  <a:srgbClr val="FFFFFF"/>
                </a:solidFill>
              </a:rPr>
              <a:t> is well-structured, adhering to the MVC (Model-View-Controller) pattern to separate concerns and enhance maintainability.</a:t>
            </a:r>
          </a:p>
        </p:txBody>
      </p:sp>
      <p:sp>
        <p:nvSpPr>
          <p:cNvPr id="12" name="Slide Number Placeholder 11">
            <a:extLst>
              <a:ext uri="{FF2B5EF4-FFF2-40B4-BE49-F238E27FC236}">
                <a16:creationId xmlns:a16="http://schemas.microsoft.com/office/drawing/2014/main" id="{7F068389-EB02-493E-9416-4F35FEE4D01F}"/>
              </a:ext>
            </a:extLst>
          </p:cNvPr>
          <p:cNvSpPr>
            <a:spLocks noGrp="1"/>
          </p:cNvSpPr>
          <p:nvPr>
            <p:ph type="sldNum" sz="quarter" idx="12"/>
          </p:nvPr>
        </p:nvSpPr>
        <p:spPr>
          <a:xfrm>
            <a:off x="8610600" y="6429375"/>
            <a:ext cx="2743200" cy="365125"/>
          </a:xfrm>
        </p:spPr>
        <p:txBody>
          <a:bodyPr>
            <a:normAutofit/>
          </a:bodyPr>
          <a:lstStyle/>
          <a:p>
            <a:pPr>
              <a:spcAft>
                <a:spcPts val="600"/>
              </a:spcAft>
            </a:pPr>
            <a:fld id="{28844951-7827-47D4-8276-7DDE1FA7D85A}" type="slidenum">
              <a:rPr lang="en-US" smtClean="0"/>
              <a:pPr>
                <a:spcAft>
                  <a:spcPts val="600"/>
                </a:spcAft>
              </a:pPr>
              <a:t>14</a:t>
            </a:fld>
            <a:endParaRPr lang="en-US"/>
          </a:p>
        </p:txBody>
      </p:sp>
    </p:spTree>
    <p:extLst>
      <p:ext uri="{BB962C8B-B14F-4D97-AF65-F5344CB8AC3E}">
        <p14:creationId xmlns:p14="http://schemas.microsoft.com/office/powerpoint/2010/main" val="94309175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Photo of paint brush mixing colors  on a palette&#10;">
            <a:extLst>
              <a:ext uri="{FF2B5EF4-FFF2-40B4-BE49-F238E27FC236}">
                <a16:creationId xmlns:a16="http://schemas.microsoft.com/office/drawing/2014/main" id="{1BBA7D00-FBC1-4E10-8B44-A05F4AD3FA8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096" y="484632"/>
            <a:ext cx="12179808" cy="5907024"/>
          </a:xfrm>
        </p:spPr>
      </p:pic>
      <p:sp>
        <p:nvSpPr>
          <p:cNvPr id="20" name="Title 19">
            <a:extLst>
              <a:ext uri="{FF2B5EF4-FFF2-40B4-BE49-F238E27FC236}">
                <a16:creationId xmlns:a16="http://schemas.microsoft.com/office/drawing/2014/main" id="{2DB3B99A-1BFE-45FD-89BB-94C4EC582530}"/>
              </a:ext>
            </a:extLst>
          </p:cNvPr>
          <p:cNvSpPr>
            <a:spLocks noGrp="1"/>
          </p:cNvSpPr>
          <p:nvPr>
            <p:ph type="title"/>
          </p:nvPr>
        </p:nvSpPr>
        <p:spPr>
          <a:xfrm>
            <a:off x="838200" y="1271016"/>
            <a:ext cx="4800600" cy="3749040"/>
          </a:xfrm>
        </p:spPr>
        <p:txBody>
          <a:bodyPr/>
          <a:lstStyle/>
          <a:p>
            <a:r>
              <a:rPr lang="en-US" dirty="0"/>
              <a:t>The way to get started is to quit </a:t>
            </a:r>
            <a:br>
              <a:rPr lang="en-US" dirty="0"/>
            </a:br>
            <a:r>
              <a:rPr lang="en-US" dirty="0"/>
              <a:t>talking and begin doing.</a:t>
            </a:r>
            <a:br>
              <a:rPr lang="en-US" dirty="0"/>
            </a:br>
            <a:endParaRPr lang="en-US" dirty="0"/>
          </a:p>
        </p:txBody>
      </p:sp>
      <p:sp>
        <p:nvSpPr>
          <p:cNvPr id="4" name="Text Placeholder 3">
            <a:extLst>
              <a:ext uri="{FF2B5EF4-FFF2-40B4-BE49-F238E27FC236}">
                <a16:creationId xmlns:a16="http://schemas.microsoft.com/office/drawing/2014/main" id="{D60D0082-0478-4749-89B1-BE87392F40F2}"/>
              </a:ext>
            </a:extLst>
          </p:cNvPr>
          <p:cNvSpPr>
            <a:spLocks noGrp="1"/>
          </p:cNvSpPr>
          <p:nvPr>
            <p:ph type="body" sz="quarter" idx="15"/>
          </p:nvPr>
        </p:nvSpPr>
        <p:spPr>
          <a:xfrm>
            <a:off x="838200" y="4835779"/>
            <a:ext cx="4800600" cy="1066800"/>
          </a:xfrm>
        </p:spPr>
        <p:txBody>
          <a:bodyPr anchor="ctr" anchorCtr="0">
            <a:normAutofit/>
          </a:bodyPr>
          <a:lstStyle/>
          <a:p>
            <a:r>
              <a:rPr lang="en-US" dirty="0"/>
              <a:t>Walt Disney</a:t>
            </a:r>
          </a:p>
        </p:txBody>
      </p:sp>
      <p:sp>
        <p:nvSpPr>
          <p:cNvPr id="9" name="Slide Number Placeholder 8">
            <a:extLst>
              <a:ext uri="{FF2B5EF4-FFF2-40B4-BE49-F238E27FC236}">
                <a16:creationId xmlns:a16="http://schemas.microsoft.com/office/drawing/2014/main" id="{A36E7A03-635E-4F0D-9A7F-96B13283D131}"/>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15</a:t>
            </a:fld>
            <a:endParaRPr lang="en-US"/>
          </a:p>
        </p:txBody>
      </p:sp>
    </p:spTree>
    <p:extLst>
      <p:ext uri="{BB962C8B-B14F-4D97-AF65-F5344CB8AC3E}">
        <p14:creationId xmlns:p14="http://schemas.microsoft.com/office/powerpoint/2010/main" val="38000689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3DBD4-E398-4AA3-AEC1-4BF03FC59886}"/>
              </a:ext>
            </a:extLst>
          </p:cNvPr>
          <p:cNvSpPr>
            <a:spLocks noGrp="1"/>
          </p:cNvSpPr>
          <p:nvPr>
            <p:ph type="title"/>
          </p:nvPr>
        </p:nvSpPr>
        <p:spPr>
          <a:xfrm>
            <a:off x="841248" y="3893769"/>
            <a:ext cx="5992550" cy="2319306"/>
          </a:xfrm>
        </p:spPr>
        <p:txBody>
          <a:bodyPr/>
          <a:lstStyle/>
          <a:p>
            <a:r>
              <a:rPr lang="en-US" dirty="0"/>
              <a:t>Thank you</a:t>
            </a:r>
          </a:p>
        </p:txBody>
      </p:sp>
      <p:pic>
        <p:nvPicPr>
          <p:cNvPr id="6" name="Picture Placeholder 5" descr="Photo of a bunch of clean artist paintbrushes">
            <a:extLst>
              <a:ext uri="{FF2B5EF4-FFF2-40B4-BE49-F238E27FC236}">
                <a16:creationId xmlns:a16="http://schemas.microsoft.com/office/drawing/2014/main" id="{D7D1C07D-75DD-4A12-9C4C-A9C3E052A3D0}"/>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493776" y="484632"/>
            <a:ext cx="11210544" cy="3191256"/>
          </a:xfrm>
        </p:spPr>
      </p:pic>
      <p:sp>
        <p:nvSpPr>
          <p:cNvPr id="3" name="Content Placeholder 2">
            <a:extLst>
              <a:ext uri="{FF2B5EF4-FFF2-40B4-BE49-F238E27FC236}">
                <a16:creationId xmlns:a16="http://schemas.microsoft.com/office/drawing/2014/main" id="{02F80182-DF99-445E-8055-837D597C38A5}"/>
              </a:ext>
            </a:extLst>
          </p:cNvPr>
          <p:cNvSpPr>
            <a:spLocks noGrp="1"/>
          </p:cNvSpPr>
          <p:nvPr>
            <p:ph idx="1"/>
          </p:nvPr>
        </p:nvSpPr>
        <p:spPr>
          <a:xfrm>
            <a:off x="6979133" y="3893770"/>
            <a:ext cx="4377714" cy="2319306"/>
          </a:xfrm>
        </p:spPr>
        <p:txBody>
          <a:bodyPr/>
          <a:lstStyle/>
          <a:p>
            <a:endParaRPr lang="en-US" dirty="0">
              <a:solidFill>
                <a:srgbClr val="201449">
                  <a:alpha val="70000"/>
                </a:srgbClr>
              </a:solidFill>
            </a:endParaRPr>
          </a:p>
          <a:p>
            <a:endParaRPr lang="en-US" dirty="0"/>
          </a:p>
          <a:p>
            <a:endParaRPr lang="en-US" dirty="0"/>
          </a:p>
        </p:txBody>
      </p:sp>
      <p:sp>
        <p:nvSpPr>
          <p:cNvPr id="9" name="Slide Number Placeholder 8">
            <a:extLst>
              <a:ext uri="{FF2B5EF4-FFF2-40B4-BE49-F238E27FC236}">
                <a16:creationId xmlns:a16="http://schemas.microsoft.com/office/drawing/2014/main" id="{88A55AA7-3B73-477B-A886-58F8E99420E9}"/>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16</a:t>
            </a:fld>
            <a:endParaRPr lang="en-US"/>
          </a:p>
        </p:txBody>
      </p:sp>
    </p:spTree>
    <p:extLst>
      <p:ext uri="{BB962C8B-B14F-4D97-AF65-F5344CB8AC3E}">
        <p14:creationId xmlns:p14="http://schemas.microsoft.com/office/powerpoint/2010/main" val="15101439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49352-2AB0-4ADD-96B9-AB0FAECB557C}"/>
              </a:ext>
            </a:extLst>
          </p:cNvPr>
          <p:cNvSpPr>
            <a:spLocks noGrp="1"/>
          </p:cNvSpPr>
          <p:nvPr>
            <p:ph type="title"/>
          </p:nvPr>
        </p:nvSpPr>
        <p:spPr>
          <a:xfrm>
            <a:off x="841249" y="857251"/>
            <a:ext cx="5914937" cy="2076450"/>
          </a:xfrm>
        </p:spPr>
        <p:txBody>
          <a:bodyPr/>
          <a:lstStyle/>
          <a:p>
            <a:r>
              <a:rPr lang="en-US" dirty="0"/>
              <a:t>Introduction</a:t>
            </a:r>
          </a:p>
        </p:txBody>
      </p:sp>
      <p:sp>
        <p:nvSpPr>
          <p:cNvPr id="3" name="Content Placeholder 2">
            <a:extLst>
              <a:ext uri="{FF2B5EF4-FFF2-40B4-BE49-F238E27FC236}">
                <a16:creationId xmlns:a16="http://schemas.microsoft.com/office/drawing/2014/main" id="{2F49AA98-AED4-4FAD-999C-98B64BB9DF71}"/>
              </a:ext>
            </a:extLst>
          </p:cNvPr>
          <p:cNvSpPr>
            <a:spLocks noGrp="1"/>
          </p:cNvSpPr>
          <p:nvPr>
            <p:ph idx="1"/>
          </p:nvPr>
        </p:nvSpPr>
        <p:spPr>
          <a:xfrm>
            <a:off x="841248" y="3190875"/>
            <a:ext cx="5914938" cy="2986087"/>
          </a:xfrm>
        </p:spPr>
        <p:txBody>
          <a:bodyPr vert="horz" lIns="91440" tIns="45720" rIns="91440" bIns="45720" rtlCol="0" anchor="t">
            <a:normAutofit fontScale="85000" lnSpcReduction="20000"/>
          </a:bodyPr>
          <a:lstStyle/>
          <a:p>
            <a:r>
              <a:rPr lang="en-US" dirty="0">
                <a:solidFill>
                  <a:srgbClr val="201449">
                    <a:alpha val="70000"/>
                  </a:srgbClr>
                </a:solidFill>
              </a:rPr>
              <a:t>	Welcome to our presentation on the development of a web application tailored for our local art club. This software system is meticulously crafted to streamline administrative tasks while empowering club members to effortlessly organize conferences and art exhibitions. </a:t>
            </a:r>
          </a:p>
          <a:p>
            <a:r>
              <a:rPr lang="en-US" dirty="0">
                <a:solidFill>
                  <a:srgbClr val="201449">
                    <a:alpha val="70000"/>
                  </a:srgbClr>
                </a:solidFill>
              </a:rPr>
              <a:t>	With a user-friendly interface, administrators can seamlessly add new venues for meetings and exhibitions, oversee payments, and manage user accounts. Embedded within the system is a comprehensive relational database housing information on conference rooms, art galleries, and user profiles, ensuring efficient operations and enhanced member experiences.</a:t>
            </a:r>
          </a:p>
        </p:txBody>
      </p:sp>
      <p:pic>
        <p:nvPicPr>
          <p:cNvPr id="8" name="Picture Placeholder 7" descr="Photo of a paint brush with blue and white paint">
            <a:extLst>
              <a:ext uri="{FF2B5EF4-FFF2-40B4-BE49-F238E27FC236}">
                <a16:creationId xmlns:a16="http://schemas.microsoft.com/office/drawing/2014/main" id="{2088C71B-3F8B-4679-8801-8C4C86D45C13}"/>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7589520" y="0"/>
            <a:ext cx="4599432" cy="2286000"/>
          </a:xfrm>
        </p:spPr>
      </p:pic>
      <p:pic>
        <p:nvPicPr>
          <p:cNvPr id="10" name="Picture Placeholder 9" descr="Image of colorful triangular shapes">
            <a:extLst>
              <a:ext uri="{FF2B5EF4-FFF2-40B4-BE49-F238E27FC236}">
                <a16:creationId xmlns:a16="http://schemas.microsoft.com/office/drawing/2014/main" id="{96812000-377B-4B9A-A2C2-AFDD83B7A3F4}"/>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7589520" y="2286000"/>
            <a:ext cx="4599432" cy="2286000"/>
          </a:xfrm>
        </p:spPr>
      </p:pic>
      <p:pic>
        <p:nvPicPr>
          <p:cNvPr id="12" name="Picture Placeholder 11" descr="Photo of hands with a reflection of colored lights">
            <a:extLst>
              <a:ext uri="{FF2B5EF4-FFF2-40B4-BE49-F238E27FC236}">
                <a16:creationId xmlns:a16="http://schemas.microsoft.com/office/drawing/2014/main" id="{4F42B7E8-FEA7-4E82-B22D-FA9926040956}"/>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7589520" y="4572000"/>
            <a:ext cx="4599432" cy="2286000"/>
          </a:xfrm>
        </p:spPr>
      </p:pic>
      <p:sp>
        <p:nvSpPr>
          <p:cNvPr id="18" name="Slide Number Placeholder 17">
            <a:extLst>
              <a:ext uri="{FF2B5EF4-FFF2-40B4-BE49-F238E27FC236}">
                <a16:creationId xmlns:a16="http://schemas.microsoft.com/office/drawing/2014/main" id="{7CCCE07D-3B17-42EC-AE9C-222D13143DF6}"/>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2</a:t>
            </a:fld>
            <a:endParaRPr lang="en-US"/>
          </a:p>
        </p:txBody>
      </p:sp>
    </p:spTree>
    <p:extLst>
      <p:ext uri="{BB962C8B-B14F-4D97-AF65-F5344CB8AC3E}">
        <p14:creationId xmlns:p14="http://schemas.microsoft.com/office/powerpoint/2010/main" val="15903428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Frame 22">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6E45848-BEDA-4F24-9C4E-DA212095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2BB8117-A903-442C-9223-A4FEB85C32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C59300B8-3117-43F8-9F8E-68DB9F002F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1AFAE680-42C1-4104-B74F-B0A8F1FB2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828A8BA9-B3FE-4C96-A0A1-72A0D2C85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Frame 36">
            <a:extLst>
              <a:ext uri="{FF2B5EF4-FFF2-40B4-BE49-F238E27FC236}">
                <a16:creationId xmlns:a16="http://schemas.microsoft.com/office/drawing/2014/main" id="{19F9CD66-32FC-448F-B4C5-67D17508A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957686-487A-4245-814E-58B1C25C675C}"/>
              </a:ext>
            </a:extLst>
          </p:cNvPr>
          <p:cNvSpPr>
            <a:spLocks noGrp="1"/>
          </p:cNvSpPr>
          <p:nvPr>
            <p:ph type="ctrTitle"/>
          </p:nvPr>
        </p:nvSpPr>
        <p:spPr>
          <a:xfrm>
            <a:off x="838200" y="857251"/>
            <a:ext cx="10515600" cy="2076450"/>
          </a:xfrm>
        </p:spPr>
        <p:txBody>
          <a:bodyPr vert="horz" lIns="91440" tIns="45720" rIns="91440" bIns="45720" rtlCol="0" anchor="b">
            <a:normAutofit/>
          </a:bodyPr>
          <a:lstStyle/>
          <a:p>
            <a:r>
              <a:rPr lang="en-US" sz="4400" dirty="0">
                <a:solidFill>
                  <a:srgbClr val="FFFFFF"/>
                </a:solidFill>
              </a:rPr>
              <a:t>Implementing the Frontend</a:t>
            </a:r>
          </a:p>
        </p:txBody>
      </p:sp>
      <p:sp>
        <p:nvSpPr>
          <p:cNvPr id="18" name="Slide Number Placeholder 17">
            <a:extLst>
              <a:ext uri="{FF2B5EF4-FFF2-40B4-BE49-F238E27FC236}">
                <a16:creationId xmlns:a16="http://schemas.microsoft.com/office/drawing/2014/main" id="{41898C30-E58E-4EC9-8A27-DF1822A9863B}"/>
              </a:ext>
            </a:extLst>
          </p:cNvPr>
          <p:cNvSpPr>
            <a:spLocks noGrp="1"/>
          </p:cNvSpPr>
          <p:nvPr>
            <p:ph type="sldNum" sz="quarter" idx="4294967295"/>
          </p:nvPr>
        </p:nvSpPr>
        <p:spPr>
          <a:xfrm>
            <a:off x="8610600" y="6429375"/>
            <a:ext cx="2743200" cy="365125"/>
          </a:xfrm>
        </p:spPr>
        <p:txBody>
          <a:bodyPr vert="horz" lIns="91440" tIns="45720" rIns="91440" bIns="45720" rtlCol="0" anchor="ctr">
            <a:normAutofit/>
          </a:bodyPr>
          <a:lstStyle/>
          <a:p>
            <a:pPr>
              <a:spcAft>
                <a:spcPts val="600"/>
              </a:spcAft>
            </a:pPr>
            <a:fld id="{28844951-7827-47D4-8276-7DDE1FA7D85A}" type="slidenum">
              <a:rPr lang="en-US">
                <a:solidFill>
                  <a:schemeClr val="tx2">
                    <a:alpha val="60000"/>
                  </a:schemeClr>
                </a:solidFill>
              </a:rPr>
              <a:pPr>
                <a:spcAft>
                  <a:spcPts val="600"/>
                </a:spcAft>
              </a:pPr>
              <a:t>3</a:t>
            </a:fld>
            <a:endParaRPr lang="en-US">
              <a:solidFill>
                <a:schemeClr val="tx2">
                  <a:alpha val="60000"/>
                </a:schemeClr>
              </a:solidFill>
            </a:endParaRPr>
          </a:p>
        </p:txBody>
      </p:sp>
      <p:pic>
        <p:nvPicPr>
          <p:cNvPr id="10" name="Picture Placeholder 9">
            <a:extLst>
              <a:ext uri="{FF2B5EF4-FFF2-40B4-BE49-F238E27FC236}">
                <a16:creationId xmlns:a16="http://schemas.microsoft.com/office/drawing/2014/main" id="{B0A6CF90-F941-CA55-3AFD-EC702D4798CE}"/>
              </a:ext>
            </a:extLst>
          </p:cNvPr>
          <p:cNvPicPr>
            <a:picLocks noGrp="1" noChangeAspect="1"/>
          </p:cNvPicPr>
          <p:nvPr>
            <p:ph type="pic" sz="quarter" idx="14"/>
          </p:nvPr>
        </p:nvPicPr>
        <p:blipFill>
          <a:blip r:embed="rId2"/>
          <a:srcRect l="6871" r="6871"/>
          <a:stretch>
            <a:fillRect/>
          </a:stretch>
        </p:blipFill>
        <p:spPr/>
      </p:pic>
    </p:spTree>
    <p:extLst>
      <p:ext uri="{BB962C8B-B14F-4D97-AF65-F5344CB8AC3E}">
        <p14:creationId xmlns:p14="http://schemas.microsoft.com/office/powerpoint/2010/main" val="22623467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fltVal val="0"/>
                                          </p:val>
                                        </p:tav>
                                        <p:tav tm="100000">
                                          <p:val>
                                            <p:strVal val="#ppt_w"/>
                                          </p:val>
                                        </p:tav>
                                      </p:tavLst>
                                    </p:anim>
                                    <p:anim calcmode="lin" valueType="num">
                                      <p:cBhvr>
                                        <p:cTn id="8" dur="1000" fill="hold"/>
                                        <p:tgtEl>
                                          <p:spTgt spid="10"/>
                                        </p:tgtEl>
                                        <p:attrNameLst>
                                          <p:attrName>ppt_h</p:attrName>
                                        </p:attrNameLst>
                                      </p:cBhvr>
                                      <p:tavLst>
                                        <p:tav tm="0">
                                          <p:val>
                                            <p:fltVal val="0"/>
                                          </p:val>
                                        </p:tav>
                                        <p:tav tm="100000">
                                          <p:val>
                                            <p:strVal val="#ppt_h"/>
                                          </p:val>
                                        </p:tav>
                                      </p:tavLst>
                                    </p:anim>
                                    <p:anim calcmode="lin" valueType="num">
                                      <p:cBhvr>
                                        <p:cTn id="9" dur="1000" fill="hold"/>
                                        <p:tgtEl>
                                          <p:spTgt spid="10"/>
                                        </p:tgtEl>
                                        <p:attrNameLst>
                                          <p:attrName>style.rotation</p:attrName>
                                        </p:attrNameLst>
                                      </p:cBhvr>
                                      <p:tavLst>
                                        <p:tav tm="0">
                                          <p:val>
                                            <p:fltVal val="90"/>
                                          </p:val>
                                        </p:tav>
                                        <p:tav tm="100000">
                                          <p:val>
                                            <p:fltVal val="0"/>
                                          </p:val>
                                        </p:tav>
                                      </p:tavLst>
                                    </p:anim>
                                    <p:animEffect transition="in" filter="fade">
                                      <p:cBhvr>
                                        <p:cTn id="10"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A878A-A07B-551C-4672-D22678F0C722}"/>
              </a:ext>
            </a:extLst>
          </p:cNvPr>
          <p:cNvSpPr>
            <a:spLocks noGrp="1"/>
          </p:cNvSpPr>
          <p:nvPr>
            <p:ph type="ctrTitle"/>
          </p:nvPr>
        </p:nvSpPr>
        <p:spPr/>
        <p:txBody>
          <a:bodyPr/>
          <a:lstStyle/>
          <a:p>
            <a:r>
              <a:rPr lang="en-US" sz="5400" dirty="0">
                <a:solidFill>
                  <a:srgbClr val="FFFFFF"/>
                </a:solidFill>
              </a:rPr>
              <a:t>Implementing the Frontend</a:t>
            </a:r>
            <a:endParaRPr lang="ro-RO" dirty="0"/>
          </a:p>
        </p:txBody>
      </p:sp>
      <p:pic>
        <p:nvPicPr>
          <p:cNvPr id="11" name="Picture Placeholder 10">
            <a:extLst>
              <a:ext uri="{FF2B5EF4-FFF2-40B4-BE49-F238E27FC236}">
                <a16:creationId xmlns:a16="http://schemas.microsoft.com/office/drawing/2014/main" id="{4FDC339F-3C91-D8D2-B908-8E3A1BB74150}"/>
              </a:ext>
            </a:extLst>
          </p:cNvPr>
          <p:cNvPicPr>
            <a:picLocks noGrp="1" noChangeAspect="1"/>
          </p:cNvPicPr>
          <p:nvPr>
            <p:ph type="pic" sz="quarter" idx="13"/>
          </p:nvPr>
        </p:nvPicPr>
        <p:blipFill>
          <a:blip r:embed="rId2"/>
          <a:srcRect l="7319" r="7319"/>
          <a:stretch>
            <a:fillRect/>
          </a:stretch>
        </p:blipFill>
        <p:spPr/>
      </p:pic>
      <p:pic>
        <p:nvPicPr>
          <p:cNvPr id="13" name="Picture Placeholder 12">
            <a:extLst>
              <a:ext uri="{FF2B5EF4-FFF2-40B4-BE49-F238E27FC236}">
                <a16:creationId xmlns:a16="http://schemas.microsoft.com/office/drawing/2014/main" id="{994F088B-9731-89AD-8A62-8D675FD085AF}"/>
              </a:ext>
            </a:extLst>
          </p:cNvPr>
          <p:cNvPicPr>
            <a:picLocks noGrp="1" noChangeAspect="1"/>
          </p:cNvPicPr>
          <p:nvPr>
            <p:ph type="pic" sz="quarter" idx="14"/>
          </p:nvPr>
        </p:nvPicPr>
        <p:blipFill>
          <a:blip r:embed="rId3"/>
          <a:srcRect l="6423" r="6423"/>
          <a:stretch>
            <a:fillRect/>
          </a:stretch>
        </p:blipFill>
        <p:spPr/>
      </p:pic>
      <p:sp>
        <p:nvSpPr>
          <p:cNvPr id="5" name="Text Placeholder 4">
            <a:extLst>
              <a:ext uri="{FF2B5EF4-FFF2-40B4-BE49-F238E27FC236}">
                <a16:creationId xmlns:a16="http://schemas.microsoft.com/office/drawing/2014/main" id="{F3DCF68B-AD98-69BA-14ED-3FCCE76AE9F7}"/>
              </a:ext>
            </a:extLst>
          </p:cNvPr>
          <p:cNvSpPr>
            <a:spLocks noGrp="1"/>
          </p:cNvSpPr>
          <p:nvPr>
            <p:ph type="body" sz="quarter" idx="15"/>
          </p:nvPr>
        </p:nvSpPr>
        <p:spPr/>
        <p:txBody>
          <a:bodyPr>
            <a:normAutofit fontScale="55000" lnSpcReduction="20000"/>
          </a:bodyPr>
          <a:lstStyle/>
          <a:p>
            <a:r>
              <a:rPr lang="en-US" dirty="0"/>
              <a:t>In crafting these web pages, a combination of HTML (Hypertext Markup Language) and CSS (Cascading Style Sheets) was employed to create a seamless and visually appealing user experience. HTML forms the backbone of the pages, providing the structural framework that organizes content elements into a coherent layout. Through HTML, elements like headers, navigation bars, content sections, and form fields were defined, establishing the fundamental structure of the web application.</a:t>
            </a:r>
            <a:endParaRPr lang="ro-RO" dirty="0"/>
          </a:p>
        </p:txBody>
      </p:sp>
    </p:spTree>
    <p:extLst>
      <p:ext uri="{BB962C8B-B14F-4D97-AF65-F5344CB8AC3E}">
        <p14:creationId xmlns:p14="http://schemas.microsoft.com/office/powerpoint/2010/main" val="365563066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D5648-EC4F-4D61-9453-4E038C0332BD}"/>
              </a:ext>
            </a:extLst>
          </p:cNvPr>
          <p:cNvSpPr>
            <a:spLocks noGrp="1"/>
          </p:cNvSpPr>
          <p:nvPr>
            <p:ph type="title"/>
          </p:nvPr>
        </p:nvSpPr>
        <p:spPr>
          <a:xfrm>
            <a:off x="838200" y="681037"/>
            <a:ext cx="10515600" cy="1325563"/>
          </a:xfrm>
        </p:spPr>
        <p:txBody>
          <a:bodyPr/>
          <a:lstStyle/>
          <a:p>
            <a:r>
              <a:rPr lang="en-US" dirty="0"/>
              <a:t>Implementing the Frontend</a:t>
            </a:r>
          </a:p>
        </p:txBody>
      </p:sp>
      <p:sp>
        <p:nvSpPr>
          <p:cNvPr id="7" name="Slide Number Placeholder 6">
            <a:extLst>
              <a:ext uri="{FF2B5EF4-FFF2-40B4-BE49-F238E27FC236}">
                <a16:creationId xmlns:a16="http://schemas.microsoft.com/office/drawing/2014/main" id="{E7BA18D9-DF9D-45C8-A71D-661F2BD20474}"/>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5</a:t>
            </a:fld>
            <a:endParaRPr lang="en-US"/>
          </a:p>
        </p:txBody>
      </p:sp>
      <p:sp>
        <p:nvSpPr>
          <p:cNvPr id="5" name="Substituent conținut 4">
            <a:extLst>
              <a:ext uri="{FF2B5EF4-FFF2-40B4-BE49-F238E27FC236}">
                <a16:creationId xmlns:a16="http://schemas.microsoft.com/office/drawing/2014/main" id="{2EF866F8-B239-DAB8-7689-B2D88BDF7D2D}"/>
              </a:ext>
            </a:extLst>
          </p:cNvPr>
          <p:cNvSpPr>
            <a:spLocks noGrp="1"/>
          </p:cNvSpPr>
          <p:nvPr>
            <p:ph idx="1"/>
          </p:nvPr>
        </p:nvSpPr>
        <p:spPr/>
        <p:txBody>
          <a:bodyPr>
            <a:normAutofit fontScale="70000" lnSpcReduction="20000"/>
          </a:bodyPr>
          <a:lstStyle/>
          <a:p>
            <a:r>
              <a:rPr lang="en-US" dirty="0"/>
              <a:t>   	By leveraging CSS, various styling attributes such as fonts, colors, margins, and borders were meticulously applied to HTML elements. This allowed for the customization of the appearance, ensuring a cohesive and branded look across the entire application. Furthermore, CSS facilitated the implementation of responsive design principles, enabling the pages to adapt seamlessly to different screen sizes and devices.</a:t>
            </a:r>
            <a:br>
              <a:rPr lang="en-US" dirty="0"/>
            </a:br>
            <a:r>
              <a:rPr lang="en-US" dirty="0"/>
              <a:t>	In summary, the strategic utilization of HTML and CSS in these web pages facilitated the creation of a user-centric and aesthetically pleasing interface. HTML provided the structural foundation, while CSS added the stylistic flourishes and responsiveness necessary to elevate the user experience. Together, these technologies synergized to deliver a compelling and engaging web application tailored to the needs of its users.</a:t>
            </a:r>
            <a:endParaRPr lang="ro-RO" dirty="0"/>
          </a:p>
        </p:txBody>
      </p:sp>
    </p:spTree>
    <p:extLst>
      <p:ext uri="{BB962C8B-B14F-4D97-AF65-F5344CB8AC3E}">
        <p14:creationId xmlns:p14="http://schemas.microsoft.com/office/powerpoint/2010/main" val="22621914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A878A-A07B-551C-4672-D22678F0C722}"/>
              </a:ext>
            </a:extLst>
          </p:cNvPr>
          <p:cNvSpPr>
            <a:spLocks noGrp="1"/>
          </p:cNvSpPr>
          <p:nvPr>
            <p:ph type="ctrTitle"/>
          </p:nvPr>
        </p:nvSpPr>
        <p:spPr/>
        <p:txBody>
          <a:bodyPr>
            <a:normAutofit fontScale="90000"/>
          </a:bodyPr>
          <a:lstStyle/>
          <a:p>
            <a:r>
              <a:rPr lang="en-US" sz="5400" dirty="0">
                <a:solidFill>
                  <a:srgbClr val="FFFFFF"/>
                </a:solidFill>
              </a:rPr>
              <a:t>Implementing the Models/</a:t>
            </a:r>
            <a:r>
              <a:rPr lang="en-US" sz="5400" dirty="0" err="1">
                <a:solidFill>
                  <a:srgbClr val="FFFFFF"/>
                </a:solidFill>
              </a:rPr>
              <a:t>Controlers</a:t>
            </a:r>
            <a:r>
              <a:rPr lang="en-US" dirty="0"/>
              <a:t> </a:t>
            </a:r>
            <a:endParaRPr lang="ro-RO" dirty="0"/>
          </a:p>
        </p:txBody>
      </p:sp>
      <p:sp>
        <p:nvSpPr>
          <p:cNvPr id="5" name="Text Placeholder 4">
            <a:extLst>
              <a:ext uri="{FF2B5EF4-FFF2-40B4-BE49-F238E27FC236}">
                <a16:creationId xmlns:a16="http://schemas.microsoft.com/office/drawing/2014/main" id="{F3DCF68B-AD98-69BA-14ED-3FCCE76AE9F7}"/>
              </a:ext>
            </a:extLst>
          </p:cNvPr>
          <p:cNvSpPr>
            <a:spLocks noGrp="1"/>
          </p:cNvSpPr>
          <p:nvPr>
            <p:ph type="body" sz="quarter" idx="15"/>
          </p:nvPr>
        </p:nvSpPr>
        <p:spPr/>
        <p:txBody>
          <a:bodyPr>
            <a:normAutofit fontScale="70000" lnSpcReduction="20000"/>
          </a:bodyPr>
          <a:lstStyle/>
          <a:p>
            <a:r>
              <a:rPr lang="en-US" dirty="0"/>
              <a:t>In this application, both the models and controllers play pivotal roles in creating a cohesive and functional system built using ASP.NET Core MVC and Entity Framework Core. These components work together to manage and manipulate data, ensuring a seamless user experience and robust backend operations.</a:t>
            </a:r>
            <a:endParaRPr lang="ro-RO" dirty="0"/>
          </a:p>
        </p:txBody>
      </p:sp>
      <p:pic>
        <p:nvPicPr>
          <p:cNvPr id="12" name="Picture Placeholder 11">
            <a:extLst>
              <a:ext uri="{FF2B5EF4-FFF2-40B4-BE49-F238E27FC236}">
                <a16:creationId xmlns:a16="http://schemas.microsoft.com/office/drawing/2014/main" id="{7DF7EAAE-0575-8877-208C-FED93C0CB22B}"/>
              </a:ext>
            </a:extLst>
          </p:cNvPr>
          <p:cNvPicPr>
            <a:picLocks noGrp="1" noChangeAspect="1"/>
          </p:cNvPicPr>
          <p:nvPr>
            <p:ph type="pic" sz="quarter" idx="14"/>
          </p:nvPr>
        </p:nvPicPr>
        <p:blipFill>
          <a:blip r:embed="rId2"/>
          <a:srcRect l="3681" r="3681"/>
          <a:stretch>
            <a:fillRect/>
          </a:stretch>
        </p:blipFill>
        <p:spPr/>
      </p:pic>
      <p:pic>
        <p:nvPicPr>
          <p:cNvPr id="9" name="Picture Placeholder 8">
            <a:extLst>
              <a:ext uri="{FF2B5EF4-FFF2-40B4-BE49-F238E27FC236}">
                <a16:creationId xmlns:a16="http://schemas.microsoft.com/office/drawing/2014/main" id="{C50D1732-E0FA-86FC-36C0-1256A17AD434}"/>
              </a:ext>
            </a:extLst>
          </p:cNvPr>
          <p:cNvPicPr>
            <a:picLocks noGrp="1" noChangeAspect="1"/>
          </p:cNvPicPr>
          <p:nvPr>
            <p:ph type="pic" sz="quarter" idx="13"/>
          </p:nvPr>
        </p:nvPicPr>
        <p:blipFill>
          <a:blip r:embed="rId3"/>
          <a:srcRect t="1600" b="1600"/>
          <a:stretch>
            <a:fillRect/>
          </a:stretch>
        </p:blipFill>
        <p:spPr/>
      </p:pic>
    </p:spTree>
    <p:extLst>
      <p:ext uri="{BB962C8B-B14F-4D97-AF65-F5344CB8AC3E}">
        <p14:creationId xmlns:p14="http://schemas.microsoft.com/office/powerpoint/2010/main" val="273966611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7DA68-0241-33C6-2A4E-3F3D771D51B1}"/>
              </a:ext>
            </a:extLst>
          </p:cNvPr>
          <p:cNvSpPr>
            <a:spLocks noGrp="1"/>
          </p:cNvSpPr>
          <p:nvPr>
            <p:ph type="title"/>
          </p:nvPr>
        </p:nvSpPr>
        <p:spPr/>
        <p:txBody>
          <a:bodyPr>
            <a:normAutofit fontScale="90000"/>
          </a:bodyPr>
          <a:lstStyle/>
          <a:p>
            <a:r>
              <a:rPr lang="ro-RO" dirty="0" err="1"/>
              <a:t>Implementing</a:t>
            </a:r>
            <a:r>
              <a:rPr lang="ro-RO" dirty="0"/>
              <a:t> </a:t>
            </a:r>
            <a:r>
              <a:rPr lang="ro-RO" dirty="0" err="1"/>
              <a:t>the</a:t>
            </a:r>
            <a:r>
              <a:rPr lang="ro-RO" dirty="0"/>
              <a:t> </a:t>
            </a:r>
            <a:r>
              <a:rPr lang="ro-RO" dirty="0" err="1"/>
              <a:t>Models</a:t>
            </a:r>
            <a:r>
              <a:rPr lang="ro-RO" dirty="0"/>
              <a:t>/</a:t>
            </a:r>
            <a:r>
              <a:rPr lang="ro-RO" dirty="0" err="1"/>
              <a:t>Controlers</a:t>
            </a:r>
            <a:r>
              <a:rPr lang="ro-RO" dirty="0"/>
              <a:t> </a:t>
            </a:r>
          </a:p>
        </p:txBody>
      </p:sp>
      <p:sp>
        <p:nvSpPr>
          <p:cNvPr id="3" name="Content Placeholder 2">
            <a:extLst>
              <a:ext uri="{FF2B5EF4-FFF2-40B4-BE49-F238E27FC236}">
                <a16:creationId xmlns:a16="http://schemas.microsoft.com/office/drawing/2014/main" id="{C59E0EFB-E832-FB49-F3EA-A3F86FCA3A50}"/>
              </a:ext>
            </a:extLst>
          </p:cNvPr>
          <p:cNvSpPr>
            <a:spLocks noGrp="1"/>
          </p:cNvSpPr>
          <p:nvPr>
            <p:ph idx="1"/>
          </p:nvPr>
        </p:nvSpPr>
        <p:spPr/>
        <p:txBody>
          <a:bodyPr>
            <a:normAutofit fontScale="40000" lnSpcReduction="20000"/>
          </a:bodyPr>
          <a:lstStyle/>
          <a:p>
            <a:r>
              <a:rPr lang="en-US" dirty="0"/>
              <a:t>The </a:t>
            </a:r>
            <a:r>
              <a:rPr lang="en-US" dirty="0" err="1"/>
              <a:t>CanvasHubContext</a:t>
            </a:r>
            <a:r>
              <a:rPr lang="en-US" dirty="0"/>
              <a:t> class acts as the primary context for interacting with the database. It inherits from </a:t>
            </a:r>
            <a:r>
              <a:rPr lang="en-US" dirty="0" err="1"/>
              <a:t>IdentityDbContext</a:t>
            </a:r>
            <a:r>
              <a:rPr lang="en-US" dirty="0"/>
              <a:t>&lt;</a:t>
            </a:r>
            <a:r>
              <a:rPr lang="en-US" dirty="0" err="1"/>
              <a:t>IdentityUser</a:t>
            </a:r>
            <a:r>
              <a:rPr lang="en-US" dirty="0"/>
              <a:t>&gt;, integrating ASP.NET Identity to handle user accounts, authentication, and authorization seamlessly. This context class defines </a:t>
            </a:r>
            <a:r>
              <a:rPr lang="en-US" dirty="0" err="1"/>
              <a:t>DbSet</a:t>
            </a:r>
            <a:r>
              <a:rPr lang="en-US" dirty="0"/>
              <a:t> properties for various entities such as User, Notification, Event, Review, Resource, </a:t>
            </a:r>
            <a:r>
              <a:rPr lang="en-US" dirty="0" err="1"/>
              <a:t>EventInvitation</a:t>
            </a:r>
            <a:r>
              <a:rPr lang="en-US" dirty="0"/>
              <a:t>, Report, and Message. These </a:t>
            </a:r>
            <a:r>
              <a:rPr lang="en-US" dirty="0" err="1"/>
              <a:t>DbSet</a:t>
            </a:r>
            <a:r>
              <a:rPr lang="en-US" dirty="0"/>
              <a:t> properties enable Entity Framework Core to track and manage these entities within the database, facilitating efficient data operations.</a:t>
            </a:r>
          </a:p>
          <a:p>
            <a:r>
              <a:rPr lang="en-US" dirty="0"/>
              <a:t>The User model extends the built-in </a:t>
            </a:r>
            <a:r>
              <a:rPr lang="en-US" dirty="0" err="1"/>
              <a:t>IdentityUser</a:t>
            </a:r>
            <a:r>
              <a:rPr lang="en-US" dirty="0"/>
              <a:t> class, adding custom properties such as </a:t>
            </a:r>
            <a:r>
              <a:rPr lang="en-US" dirty="0" err="1"/>
              <a:t>FreeResourceBool</a:t>
            </a:r>
            <a:r>
              <a:rPr lang="en-US" dirty="0"/>
              <a:t> and Subscription. This model represents the application's users, incorporating identity and authentication features provided by ASP.NET Identity. Each user can have multiple notifications and events, as indicated by the collections of Notification and Event entities.</a:t>
            </a:r>
          </a:p>
          <a:p>
            <a:r>
              <a:rPr lang="en-US" dirty="0"/>
              <a:t>The </a:t>
            </a:r>
            <a:r>
              <a:rPr lang="en-US" dirty="0" err="1"/>
              <a:t>EventsController</a:t>
            </a:r>
            <a:r>
              <a:rPr lang="en-US" dirty="0"/>
              <a:t> oversees operations related to events. It offers methods to display all events, show details of a specific event, create new events, edit existing ones, and delete events. This controller ensures that each operation is secured against </a:t>
            </a:r>
            <a:r>
              <a:rPr lang="en-US" dirty="0" err="1"/>
              <a:t>overposting</a:t>
            </a:r>
            <a:r>
              <a:rPr lang="en-US" dirty="0"/>
              <a:t> attacks by using data binding and validation attributes. The </a:t>
            </a:r>
            <a:r>
              <a:rPr lang="en-US" dirty="0" err="1"/>
              <a:t>EventsController's</a:t>
            </a:r>
            <a:r>
              <a:rPr lang="en-US" dirty="0"/>
              <a:t> methods interact with the Entity Framework Core context to perform CRUD operations on the Event model, maintaining the application's data integrity.</a:t>
            </a:r>
          </a:p>
          <a:p>
            <a:r>
              <a:rPr lang="en-US" dirty="0"/>
              <a:t>The </a:t>
            </a:r>
            <a:r>
              <a:rPr lang="en-US" dirty="0" err="1"/>
              <a:t>HomeController</a:t>
            </a:r>
            <a:r>
              <a:rPr lang="en-US" dirty="0"/>
              <a:t> handles basic navigation and error handling within the application, including actions for displaying the home page, privacy policy, and error pages. This controller ensures smooth navigation and user experience within the application.</a:t>
            </a:r>
          </a:p>
          <a:p>
            <a:r>
              <a:rPr lang="en-US" dirty="0"/>
              <a:t>Overall, these models and controllers work in harmony to create a robust and efficient application. By leveraging ASP.NET Core Identity and Entity Framework Core, the application ensures secure and efficient data management, supporting various functionalities provided by the controllers, and delivering a seamless user experience.</a:t>
            </a:r>
            <a:endParaRPr lang="ro-RO" dirty="0"/>
          </a:p>
        </p:txBody>
      </p:sp>
      <p:sp>
        <p:nvSpPr>
          <p:cNvPr id="4" name="Footer Placeholder 3">
            <a:extLst>
              <a:ext uri="{FF2B5EF4-FFF2-40B4-BE49-F238E27FC236}">
                <a16:creationId xmlns:a16="http://schemas.microsoft.com/office/drawing/2014/main" id="{60B8B3DC-EA3A-EE8F-F36D-1CA41FA285C5}"/>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C5443409-6265-64FC-567E-725DBB334472}"/>
              </a:ext>
            </a:extLst>
          </p:cNvPr>
          <p:cNvSpPr>
            <a:spLocks noGrp="1"/>
          </p:cNvSpPr>
          <p:nvPr>
            <p:ph type="sldNum" sz="quarter" idx="12"/>
          </p:nvPr>
        </p:nvSpPr>
        <p:spPr/>
        <p:txBody>
          <a:bodyPr/>
          <a:lstStyle/>
          <a:p>
            <a:fld id="{28844951-7827-47D4-8276-7DDE1FA7D85A}" type="slidenum">
              <a:rPr lang="en-US" smtClean="0"/>
              <a:t>7</a:t>
            </a:fld>
            <a:endParaRPr lang="en-US"/>
          </a:p>
        </p:txBody>
      </p:sp>
    </p:spTree>
    <p:extLst>
      <p:ext uri="{BB962C8B-B14F-4D97-AF65-F5344CB8AC3E}">
        <p14:creationId xmlns:p14="http://schemas.microsoft.com/office/powerpoint/2010/main" val="2618472763"/>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A878A-A07B-551C-4672-D22678F0C722}"/>
              </a:ext>
            </a:extLst>
          </p:cNvPr>
          <p:cNvSpPr>
            <a:spLocks noGrp="1"/>
          </p:cNvSpPr>
          <p:nvPr>
            <p:ph type="ctrTitle"/>
          </p:nvPr>
        </p:nvSpPr>
        <p:spPr/>
        <p:txBody>
          <a:bodyPr/>
          <a:lstStyle/>
          <a:p>
            <a:r>
              <a:rPr lang="en-US" dirty="0"/>
              <a:t>SQL Database</a:t>
            </a:r>
            <a:endParaRPr lang="ro-RO" dirty="0"/>
          </a:p>
        </p:txBody>
      </p:sp>
      <p:sp>
        <p:nvSpPr>
          <p:cNvPr id="5" name="Text Placeholder 4">
            <a:extLst>
              <a:ext uri="{FF2B5EF4-FFF2-40B4-BE49-F238E27FC236}">
                <a16:creationId xmlns:a16="http://schemas.microsoft.com/office/drawing/2014/main" id="{F3DCF68B-AD98-69BA-14ED-3FCCE76AE9F7}"/>
              </a:ext>
            </a:extLst>
          </p:cNvPr>
          <p:cNvSpPr>
            <a:spLocks noGrp="1"/>
          </p:cNvSpPr>
          <p:nvPr>
            <p:ph type="body" sz="quarter" idx="15"/>
          </p:nvPr>
        </p:nvSpPr>
        <p:spPr/>
        <p:txBody>
          <a:bodyPr>
            <a:normAutofit fontScale="62500" lnSpcReduction="20000"/>
          </a:bodyPr>
          <a:lstStyle/>
          <a:p>
            <a:r>
              <a:rPr lang="en-US" dirty="0"/>
              <a:t>The SQL database for the </a:t>
            </a:r>
            <a:r>
              <a:rPr lang="en-US" dirty="0" err="1"/>
              <a:t>CanvasHub</a:t>
            </a:r>
            <a:r>
              <a:rPr lang="en-US" dirty="0"/>
              <a:t> application is designed to store and manage various types of data related to user accounts, events, notifications, messages, invitations, reviews, resources, and reports. The database schema is structured to maintain relationships between these entities, ensuring data integrity and facilitating efficient data retrieval and manipulation.</a:t>
            </a:r>
            <a:endParaRPr lang="ro-RO" dirty="0"/>
          </a:p>
        </p:txBody>
      </p:sp>
      <p:pic>
        <p:nvPicPr>
          <p:cNvPr id="11" name="Picture Placeholder 10">
            <a:extLst>
              <a:ext uri="{FF2B5EF4-FFF2-40B4-BE49-F238E27FC236}">
                <a16:creationId xmlns:a16="http://schemas.microsoft.com/office/drawing/2014/main" id="{48EBB32D-CBE7-96E0-AABE-DED8FA6F4494}"/>
              </a:ext>
            </a:extLst>
          </p:cNvPr>
          <p:cNvPicPr>
            <a:picLocks noGrp="1" noChangeAspect="1"/>
          </p:cNvPicPr>
          <p:nvPr>
            <p:ph type="pic" sz="quarter" idx="14"/>
          </p:nvPr>
        </p:nvPicPr>
        <p:blipFill>
          <a:blip r:embed="rId2"/>
          <a:srcRect l="5803" r="5803"/>
          <a:stretch>
            <a:fillRect/>
          </a:stretch>
        </p:blipFill>
        <p:spPr/>
      </p:pic>
      <p:pic>
        <p:nvPicPr>
          <p:cNvPr id="9" name="Picture Placeholder 8">
            <a:extLst>
              <a:ext uri="{FF2B5EF4-FFF2-40B4-BE49-F238E27FC236}">
                <a16:creationId xmlns:a16="http://schemas.microsoft.com/office/drawing/2014/main" id="{BC400248-1E10-A6C5-9FB2-750BCFEADC46}"/>
              </a:ext>
            </a:extLst>
          </p:cNvPr>
          <p:cNvPicPr>
            <a:picLocks noGrp="1" noChangeAspect="1"/>
          </p:cNvPicPr>
          <p:nvPr>
            <p:ph type="pic" sz="quarter" idx="13"/>
          </p:nvPr>
        </p:nvPicPr>
        <p:blipFill>
          <a:blip r:embed="rId3"/>
          <a:srcRect l="3702" r="3702"/>
          <a:stretch>
            <a:fillRect/>
          </a:stretch>
        </p:blipFill>
        <p:spPr/>
      </p:pic>
    </p:spTree>
    <p:extLst>
      <p:ext uri="{BB962C8B-B14F-4D97-AF65-F5344CB8AC3E}">
        <p14:creationId xmlns:p14="http://schemas.microsoft.com/office/powerpoint/2010/main" val="3525123033"/>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0.70"/>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1000" fill="hold"/>
                                        <p:tgtEl>
                                          <p:spTgt spid="11"/>
                                        </p:tgtEl>
                                        <p:attrNameLst>
                                          <p:attrName>ppt_w</p:attrName>
                                        </p:attrNameLst>
                                      </p:cBhvr>
                                      <p:tavLst>
                                        <p:tav tm="0">
                                          <p:val>
                                            <p:strVal val="#ppt_w*0.70"/>
                                          </p:val>
                                        </p:tav>
                                        <p:tav tm="100000">
                                          <p:val>
                                            <p:strVal val="#ppt_w"/>
                                          </p:val>
                                        </p:tav>
                                      </p:tavLst>
                                    </p:anim>
                                    <p:anim calcmode="lin" valueType="num">
                                      <p:cBhvr>
                                        <p:cTn id="15" dur="1000" fill="hold"/>
                                        <p:tgtEl>
                                          <p:spTgt spid="11"/>
                                        </p:tgtEl>
                                        <p:attrNameLst>
                                          <p:attrName>ppt_h</p:attrName>
                                        </p:attrNameLst>
                                      </p:cBhvr>
                                      <p:tavLst>
                                        <p:tav tm="0">
                                          <p:val>
                                            <p:strVal val="#ppt_h"/>
                                          </p:val>
                                        </p:tav>
                                        <p:tav tm="100000">
                                          <p:val>
                                            <p:strVal val="#ppt_h"/>
                                          </p:val>
                                        </p:tav>
                                      </p:tavLst>
                                    </p:anim>
                                    <p:animEffect transition="in" filter="fade">
                                      <p:cBhvr>
                                        <p:cTn id="16"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7DA68-0241-33C6-2A4E-3F3D771D51B1}"/>
              </a:ext>
            </a:extLst>
          </p:cNvPr>
          <p:cNvSpPr>
            <a:spLocks noGrp="1"/>
          </p:cNvSpPr>
          <p:nvPr>
            <p:ph type="title"/>
          </p:nvPr>
        </p:nvSpPr>
        <p:spPr/>
        <p:txBody>
          <a:bodyPr/>
          <a:lstStyle/>
          <a:p>
            <a:r>
              <a:rPr lang="ro-RO" dirty="0"/>
              <a:t>SQL </a:t>
            </a:r>
            <a:r>
              <a:rPr lang="ro-RO" dirty="0" err="1"/>
              <a:t>Database</a:t>
            </a:r>
            <a:endParaRPr lang="ro-RO" dirty="0"/>
          </a:p>
        </p:txBody>
      </p:sp>
      <p:sp>
        <p:nvSpPr>
          <p:cNvPr id="3" name="Content Placeholder 2">
            <a:extLst>
              <a:ext uri="{FF2B5EF4-FFF2-40B4-BE49-F238E27FC236}">
                <a16:creationId xmlns:a16="http://schemas.microsoft.com/office/drawing/2014/main" id="{C59E0EFB-E832-FB49-F3EA-A3F86FCA3A50}"/>
              </a:ext>
            </a:extLst>
          </p:cNvPr>
          <p:cNvSpPr>
            <a:spLocks noGrp="1"/>
          </p:cNvSpPr>
          <p:nvPr>
            <p:ph idx="1"/>
          </p:nvPr>
        </p:nvSpPr>
        <p:spPr/>
        <p:txBody>
          <a:bodyPr>
            <a:normAutofit fontScale="62500" lnSpcReduction="20000"/>
          </a:bodyPr>
          <a:lstStyle/>
          <a:p>
            <a:r>
              <a:rPr lang="en-US" dirty="0"/>
              <a:t>The database schema includes several key relationships and constraints:</a:t>
            </a:r>
          </a:p>
          <a:p>
            <a:pPr lvl="1"/>
            <a:r>
              <a:rPr lang="en-US" dirty="0"/>
              <a:t>One-to-Many Relationships: Users can have multiple events, notifications, reviews, resources, and invitations. Events can have multiple reviews and resources.</a:t>
            </a:r>
          </a:p>
          <a:p>
            <a:pPr lvl="1"/>
            <a:r>
              <a:rPr lang="en-US" dirty="0"/>
              <a:t>Foreign Keys: Foreign key constraints ensure that relationships between tables are maintained. For instance, the </a:t>
            </a:r>
            <a:r>
              <a:rPr lang="en-US" dirty="0" err="1"/>
              <a:t>EventId</a:t>
            </a:r>
            <a:r>
              <a:rPr lang="en-US" dirty="0"/>
              <a:t> in the Resources and Reviews tables ensures that each resource and review is associated with a valid event.</a:t>
            </a:r>
          </a:p>
          <a:p>
            <a:pPr lvl="1"/>
            <a:r>
              <a:rPr lang="en-US" dirty="0"/>
              <a:t>Primary Keys: Each table has a primary key (e.g., </a:t>
            </a:r>
            <a:r>
              <a:rPr lang="en-US" dirty="0" err="1"/>
              <a:t>UserId</a:t>
            </a:r>
            <a:r>
              <a:rPr lang="en-US" dirty="0"/>
              <a:t>, </a:t>
            </a:r>
            <a:r>
              <a:rPr lang="en-US" dirty="0" err="1"/>
              <a:t>EventId</a:t>
            </a:r>
            <a:r>
              <a:rPr lang="en-US" dirty="0"/>
              <a:t>, </a:t>
            </a:r>
            <a:r>
              <a:rPr lang="en-US" dirty="0" err="1"/>
              <a:t>NotificationId</a:t>
            </a:r>
            <a:r>
              <a:rPr lang="en-US" dirty="0"/>
              <a:t>) that uniquely identifies each record.</a:t>
            </a:r>
          </a:p>
          <a:p>
            <a:pPr marL="457200" lvl="1" indent="0">
              <a:buNone/>
            </a:pPr>
            <a:r>
              <a:rPr lang="en-US" dirty="0"/>
              <a:t>The SQL database for the </a:t>
            </a:r>
            <a:r>
              <a:rPr lang="en-US" dirty="0" err="1"/>
              <a:t>CanvasHub</a:t>
            </a:r>
            <a:r>
              <a:rPr lang="en-US" dirty="0"/>
              <a:t> application is carefully designed to store and manage a wide range of data efficiently. By leveraging Entity Framework Core, the application ensures that database operations such as querying, updating, and deleting records are performed seamlessly. The use of ASP.NET Identity further enhances the security and management of user accounts, providing a robust foundation for the application's functionality.</a:t>
            </a:r>
          </a:p>
        </p:txBody>
      </p:sp>
      <p:sp>
        <p:nvSpPr>
          <p:cNvPr id="4" name="Footer Placeholder 3">
            <a:extLst>
              <a:ext uri="{FF2B5EF4-FFF2-40B4-BE49-F238E27FC236}">
                <a16:creationId xmlns:a16="http://schemas.microsoft.com/office/drawing/2014/main" id="{60B8B3DC-EA3A-EE8F-F36D-1CA41FA285C5}"/>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C5443409-6265-64FC-567E-725DBB334472}"/>
              </a:ext>
            </a:extLst>
          </p:cNvPr>
          <p:cNvSpPr>
            <a:spLocks noGrp="1"/>
          </p:cNvSpPr>
          <p:nvPr>
            <p:ph type="sldNum" sz="quarter" idx="12"/>
          </p:nvPr>
        </p:nvSpPr>
        <p:spPr/>
        <p:txBody>
          <a:bodyPr/>
          <a:lstStyle/>
          <a:p>
            <a:fld id="{28844951-7827-47D4-8276-7DDE1FA7D85A}" type="slidenum">
              <a:rPr lang="en-US" smtClean="0"/>
              <a:t>9</a:t>
            </a:fld>
            <a:endParaRPr lang="en-US"/>
          </a:p>
        </p:txBody>
      </p:sp>
    </p:spTree>
    <p:extLst>
      <p:ext uri="{BB962C8B-B14F-4D97-AF65-F5344CB8AC3E}">
        <p14:creationId xmlns:p14="http://schemas.microsoft.com/office/powerpoint/2010/main" val="75805254"/>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theme/theme1.xml><?xml version="1.0" encoding="utf-8"?>
<a:theme xmlns:a="http://schemas.openxmlformats.org/drawingml/2006/main" name="LuminousVTI">
  <a:themeElements>
    <a:clrScheme name="Custom 54">
      <a:dk1>
        <a:sysClr val="windowText" lastClr="000000"/>
      </a:dk1>
      <a:lt1>
        <a:sysClr val="window" lastClr="FFFFFF"/>
      </a:lt1>
      <a:dk2>
        <a:srgbClr val="201449"/>
      </a:dk2>
      <a:lt2>
        <a:srgbClr val="EEEEEE"/>
      </a:lt2>
      <a:accent1>
        <a:srgbClr val="F900A0"/>
      </a:accent1>
      <a:accent2>
        <a:srgbClr val="4D4EE6"/>
      </a:accent2>
      <a:accent3>
        <a:srgbClr val="454B78"/>
      </a:accent3>
      <a:accent4>
        <a:srgbClr val="A3A3C1"/>
      </a:accent4>
      <a:accent5>
        <a:srgbClr val="7162FE"/>
      </a:accent5>
      <a:accent6>
        <a:srgbClr val="1EBE9B"/>
      </a:accent6>
      <a:hlink>
        <a:srgbClr val="F900A0"/>
      </a:hlink>
      <a:folHlink>
        <a:srgbClr val="8477FE"/>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A22E404-1C8D-48DE-80FC-4CA5DFE37C32}">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1F887BEC-12B5-41C3-87A8-94840B217273}">
  <ds:schemaRefs>
    <ds:schemaRef ds:uri="http://schemas.microsoft.com/sharepoint/v3/contenttype/forms"/>
  </ds:schemaRefs>
</ds:datastoreItem>
</file>

<file path=customXml/itemProps3.xml><?xml version="1.0" encoding="utf-8"?>
<ds:datastoreItem xmlns:ds="http://schemas.openxmlformats.org/officeDocument/2006/customXml" ds:itemID="{C4F9A873-407D-42B0-99B8-A577ED76CA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_LuminousVTI</Template>
  <TotalTime>77</TotalTime>
  <Words>1576</Words>
  <Application>Microsoft Office PowerPoint</Application>
  <PresentationFormat>Ecran lat</PresentationFormat>
  <Paragraphs>58</Paragraphs>
  <Slides>16</Slides>
  <Notes>0</Notes>
  <HiddenSlides>0</HiddenSlides>
  <MMClips>0</MMClips>
  <ScaleCrop>false</ScaleCrop>
  <HeadingPairs>
    <vt:vector size="4" baseType="variant">
      <vt:variant>
        <vt:lpstr>Temă</vt:lpstr>
      </vt:variant>
      <vt:variant>
        <vt:i4>1</vt:i4>
      </vt:variant>
      <vt:variant>
        <vt:lpstr>Titluri diapozitive</vt:lpstr>
      </vt:variant>
      <vt:variant>
        <vt:i4>16</vt:i4>
      </vt:variant>
    </vt:vector>
  </HeadingPairs>
  <TitlesOfParts>
    <vt:vector size="17" baseType="lpstr">
      <vt:lpstr>LuminousVTI</vt:lpstr>
      <vt:lpstr>CanvasHub</vt:lpstr>
      <vt:lpstr>Introduction</vt:lpstr>
      <vt:lpstr>Implementing the Frontend</vt:lpstr>
      <vt:lpstr>Implementing the Frontend</vt:lpstr>
      <vt:lpstr>Implementing the Frontend</vt:lpstr>
      <vt:lpstr>Implementing the Models/Controlers </vt:lpstr>
      <vt:lpstr>Implementing the Models/Controlers </vt:lpstr>
      <vt:lpstr>SQL Database</vt:lpstr>
      <vt:lpstr>SQL Database</vt:lpstr>
      <vt:lpstr>Implementing the Servicies</vt:lpstr>
      <vt:lpstr>Implementing the Servicies</vt:lpstr>
      <vt:lpstr>Unit Tests</vt:lpstr>
      <vt:lpstr>Unit Tests</vt:lpstr>
      <vt:lpstr>Conclusion</vt:lpstr>
      <vt:lpstr>The way to get started is to quit  talking and begin doing.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alex Safciu</cp:lastModifiedBy>
  <cp:revision>112</cp:revision>
  <dcterms:created xsi:type="dcterms:W3CDTF">2024-05-23T14:12:51Z</dcterms:created>
  <dcterms:modified xsi:type="dcterms:W3CDTF">2024-05-29T21:46:29Z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