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1" d="100"/>
          <a:sy n="91" d="100"/>
        </p:scale>
        <p:origin x="370"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Sai Sujith Poosarla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Sai Sujith Poosarla</cp:lastModifiedBy>
  <cp:revision>5</cp:revision>
  <dcterms:created xsi:type="dcterms:W3CDTF">2020-01-05T08:05:09Z</dcterms:created>
  <dcterms:modified xsi:type="dcterms:W3CDTF">2020-06-24T16:58:04Z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