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>
      <p:cViewPr varScale="1">
        <p:scale>
          <a:sx n="109" d="100"/>
          <a:sy n="109" d="100"/>
        </p:scale>
        <p:origin x="169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3DF2413-5053-4A39-8B0D-54AB9E1AFA72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links/1Zj6ytKblh?ctid=897f5385-e329-4627-a9b9-dbf5ccd74824&amp;pbi_source=linkSha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 smtClean="0"/>
              <a:t>A Detailed Project Report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b="1" dirty="0" smtClean="0"/>
              <a:t>INVESTMENT ANALYSIS</a:t>
            </a:r>
            <a:endParaRPr lang="en-US" sz="54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5072074"/>
            <a:ext cx="8305800" cy="7858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US" sz="2200" b="1" spc="100" noProof="0" dirty="0" smtClean="0"/>
              <a:t>Shreyas Patil</a:t>
            </a:r>
            <a:endParaRPr kumimoji="0" lang="en-US" sz="22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10800000" flipV="1">
            <a:off x="7429520" y="6215082"/>
            <a:ext cx="1428760" cy="35719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IN" sz="2200" spc="100" dirty="0" err="1" smtClean="0">
                <a:latin typeface="Arial" pitchFamily="34" charset="0"/>
                <a:cs typeface="Arial" pitchFamily="34" charset="0"/>
              </a:rPr>
              <a:t>ineuron</a:t>
            </a:r>
            <a:endParaRPr kumimoji="0" lang="en-US" sz="2200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14612" y="1857364"/>
            <a:ext cx="5972188" cy="1571636"/>
          </a:xfrm>
        </p:spPr>
        <p:txBody>
          <a:bodyPr/>
          <a:lstStyle/>
          <a:p>
            <a:r>
              <a:rPr lang="en-IN" b="1" smtClean="0"/>
              <a:t>THANK YOU 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79712" y="4149080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</a:t>
            </a:r>
          </a:p>
          <a:p>
            <a:r>
              <a:rPr lang="en-IN" dirty="0">
                <a:hlinkClick r:id="rId2"/>
              </a:rPr>
              <a:t>https://app.powerbi.com/links/1Zj6ytKblh?ctid=897f5385-e329-4627-a9b9-dbf5ccd74824&amp;pbi_source=linkShare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981196"/>
              </p:ext>
            </p:extLst>
          </p:nvPr>
        </p:nvGraphicFramePr>
        <p:xfrm>
          <a:off x="500034" y="2571744"/>
          <a:ext cx="790101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Investment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Business Intelligence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Difficulty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Intermediate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Programming Language</a:t>
                      </a:r>
                      <a:r>
                        <a:rPr lang="en-IN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Tools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Verdana"/>
                          <a:cs typeface="Verdana"/>
                        </a:rPr>
                        <a:t>J</a:t>
                      </a:r>
                      <a:r>
                        <a:rPr lang="en-US" sz="1600" spc="-10" dirty="0" err="1" smtClean="0">
                          <a:latin typeface="Verdana"/>
                          <a:cs typeface="Verdana"/>
                        </a:rPr>
                        <a:t>u</a:t>
                      </a:r>
                      <a:r>
                        <a:rPr lang="en-US" sz="1600" spc="-5" dirty="0" err="1" smtClean="0">
                          <a:latin typeface="Verdana"/>
                          <a:cs typeface="Verdana"/>
                        </a:rPr>
                        <a:t>p</a:t>
                      </a:r>
                      <a:r>
                        <a:rPr lang="en-US" sz="1600" spc="-10" dirty="0" err="1" smtClean="0">
                          <a:latin typeface="Verdana"/>
                          <a:cs typeface="Verdana"/>
                        </a:rPr>
                        <a:t>y</a:t>
                      </a:r>
                      <a:r>
                        <a:rPr lang="en-US" sz="1600" dirty="0" err="1" smtClean="0">
                          <a:latin typeface="Verdana"/>
                          <a:cs typeface="Verdana"/>
                        </a:rPr>
                        <a:t>t</a:t>
                      </a:r>
                      <a:r>
                        <a:rPr lang="en-US" sz="1600" spc="5" dirty="0" err="1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dirty="0" err="1" smtClean="0">
                          <a:latin typeface="Verdana"/>
                          <a:cs typeface="Verdana"/>
                        </a:rPr>
                        <a:t>r</a:t>
                      </a:r>
                      <a:r>
                        <a:rPr lang="en-US" sz="1600" spc="-13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Not</a:t>
                      </a:r>
                      <a:r>
                        <a:rPr lang="en-US" sz="1600" spc="5" dirty="0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 smtClean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k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2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M</a:t>
                      </a:r>
                      <a:r>
                        <a:rPr lang="en-US" sz="1600" spc="45" dirty="0" smtClean="0">
                          <a:latin typeface="Verdana"/>
                          <a:cs typeface="Verdana"/>
                        </a:rPr>
                        <a:t>S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-</a:t>
                      </a:r>
                      <a:r>
                        <a:rPr lang="en-US" sz="1600" spc="-5" dirty="0" smtClean="0">
                          <a:latin typeface="Verdana"/>
                          <a:cs typeface="Verdana"/>
                        </a:rPr>
                        <a:t>Ex</a:t>
                      </a:r>
                      <a:r>
                        <a:rPr lang="en-US" sz="1600" spc="-10" dirty="0" smtClean="0">
                          <a:latin typeface="Verdana"/>
                          <a:cs typeface="Verdana"/>
                        </a:rPr>
                        <a:t>c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 smtClean="0">
                          <a:latin typeface="Verdana"/>
                          <a:cs typeface="Verdana"/>
                        </a:rPr>
                        <a:t>l</a:t>
                      </a:r>
                      <a:r>
                        <a:rPr lang="en-US" sz="1600" dirty="0" smtClean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35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spc="5" dirty="0" smtClean="0">
                          <a:latin typeface="Verdana"/>
                          <a:cs typeface="Verdana"/>
                        </a:rPr>
                        <a:t>Power</a:t>
                      </a:r>
                      <a:r>
                        <a:rPr lang="en-US" sz="1600" spc="5" baseline="0" dirty="0" smtClean="0">
                          <a:latin typeface="Verdana"/>
                          <a:cs typeface="Verdana"/>
                        </a:rPr>
                        <a:t> BI</a:t>
                      </a:r>
                      <a:endParaRPr lang="en-US" sz="1600" dirty="0" smtClean="0">
                        <a:latin typeface="Verdana"/>
                        <a:cs typeface="Verdana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7356" y="152400"/>
            <a:ext cx="6829444" cy="1219200"/>
          </a:xfrm>
        </p:spPr>
        <p:txBody>
          <a:bodyPr/>
          <a:lstStyle/>
          <a:p>
            <a:r>
              <a:rPr lang="en-IN" b="1" dirty="0" smtClean="0"/>
              <a:t>PROJECT DETAILS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881446"/>
          </a:xfrm>
        </p:spPr>
        <p:txBody>
          <a:bodyPr/>
          <a:lstStyle/>
          <a:p>
            <a:pPr>
              <a:buNone/>
            </a:pPr>
            <a:r>
              <a:rPr lang="en-US" sz="3200" spc="-322" baseline="18518" dirty="0" smtClean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dirty="0" smtClean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baseline="18518" dirty="0" smtClean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2400" spc="-155" dirty="0" smtClean="0">
                <a:latin typeface="Verdana"/>
                <a:cs typeface="Verdana"/>
              </a:rPr>
              <a:t>The </a:t>
            </a:r>
            <a:r>
              <a:rPr lang="en-US" sz="2400" spc="70" dirty="0" smtClean="0">
                <a:latin typeface="Verdana"/>
                <a:cs typeface="Verdana"/>
              </a:rPr>
              <a:t>goal </a:t>
            </a:r>
            <a:r>
              <a:rPr lang="en-US" sz="2400" spc="10" dirty="0" smtClean="0">
                <a:latin typeface="Verdana"/>
                <a:cs typeface="Verdana"/>
              </a:rPr>
              <a:t>of </a:t>
            </a:r>
            <a:r>
              <a:rPr lang="en-US" sz="2400" spc="-204" dirty="0" smtClean="0">
                <a:latin typeface="Verdana"/>
                <a:cs typeface="Verdana"/>
              </a:rPr>
              <a:t>this </a:t>
            </a:r>
            <a:r>
              <a:rPr lang="en-US" sz="2400" spc="-20" dirty="0" smtClean="0">
                <a:latin typeface="Verdana"/>
                <a:cs typeface="Verdana"/>
              </a:rPr>
              <a:t>project </a:t>
            </a:r>
            <a:r>
              <a:rPr lang="en-US" sz="2400" spc="-295" dirty="0" smtClean="0">
                <a:latin typeface="Verdana"/>
                <a:cs typeface="Verdana"/>
              </a:rPr>
              <a:t>is to find the equilibrium investment</a:t>
            </a:r>
            <a:r>
              <a:rPr lang="en-US" sz="2400" spc="-50" dirty="0" smtClean="0">
                <a:latin typeface="Verdana"/>
                <a:cs typeface="Verdana"/>
              </a:rPr>
              <a:t> from the given dataset.</a:t>
            </a:r>
            <a:endParaRPr lang="en-US" sz="2400" dirty="0" smtClean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Objective :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Investment is a game of understanding historic data of investment objects under different events but it is still a game of chances to minimize the risk we apply analytics to find the equilibrium investment. </a:t>
            </a:r>
          </a:p>
          <a:p>
            <a:endParaRPr lang="en-US" sz="1600" dirty="0" smtClean="0"/>
          </a:p>
          <a:p>
            <a:r>
              <a:rPr lang="en-US" sz="1600" dirty="0" smtClean="0"/>
              <a:t>To understand the Foreign direct investment in India for the last 17 years from 2000-01 to 2016-17. This dataset contains sector and financial year-wise data of FDI in India </a:t>
            </a:r>
          </a:p>
          <a:p>
            <a:r>
              <a:rPr lang="en-US" sz="1600" dirty="0" smtClean="0"/>
              <a:t>Sector-wise investment analysis </a:t>
            </a:r>
          </a:p>
          <a:p>
            <a:r>
              <a:rPr lang="en-US" sz="1600" dirty="0" smtClean="0"/>
              <a:t>Year-wise investment analysis </a:t>
            </a:r>
          </a:p>
          <a:p>
            <a:endParaRPr lang="en-US" sz="1600" dirty="0" smtClean="0"/>
          </a:p>
          <a:p>
            <a:r>
              <a:rPr lang="en-US" sz="1600" dirty="0" smtClean="0"/>
              <a:t>Find key metrics and factors and show the meaningful relationships between attributes.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Statement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spc="10" dirty="0" smtClean="0">
                <a:solidFill>
                  <a:srgbClr val="23292E"/>
                </a:solidFill>
                <a:latin typeface="Tahoma"/>
                <a:cs typeface="Tahoma"/>
              </a:rPr>
              <a:t>Sector:</a:t>
            </a:r>
            <a:r>
              <a:rPr lang="en-US" sz="1600" b="1" spc="-15" dirty="0" smtClean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lang="en-US" sz="1400" spc="65" dirty="0" smtClean="0">
                <a:solidFill>
                  <a:srgbClr val="23292E"/>
                </a:solidFill>
                <a:latin typeface="Verdana"/>
                <a:cs typeface="Tahoma"/>
              </a:rPr>
              <a:t>In the 1</a:t>
            </a:r>
            <a:r>
              <a:rPr lang="en-US" sz="1400" spc="65" baseline="30000" dirty="0" smtClean="0">
                <a:solidFill>
                  <a:srgbClr val="23292E"/>
                </a:solidFill>
                <a:latin typeface="Verdana"/>
                <a:cs typeface="Tahoma"/>
              </a:rPr>
              <a:t>st</a:t>
            </a:r>
            <a:r>
              <a:rPr lang="en-US" sz="1400" spc="65" dirty="0" smtClean="0">
                <a:solidFill>
                  <a:srgbClr val="23292E"/>
                </a:solidFill>
                <a:latin typeface="Verdana"/>
                <a:cs typeface="Tahoma"/>
              </a:rPr>
              <a:t> column, Sector names are mentioned. There are total different 63 sectors, some of them are AGRICULTURAL MACHINERY, AGRICULTURE SERVICES, AUTOMOBILE INDUSTRY, COMPUTER SOFTWARE &amp; HARDWARE etc.</a:t>
            </a:r>
            <a:endParaRPr lang="en-US" sz="1400" dirty="0" smtClean="0">
              <a:latin typeface="Verdana"/>
              <a:cs typeface="Verdana"/>
            </a:endParaRPr>
          </a:p>
          <a:p>
            <a:endParaRPr lang="en-IN" dirty="0" smtClean="0"/>
          </a:p>
          <a:p>
            <a:r>
              <a:rPr lang="en-US" sz="1400" b="1" spc="-75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Year wise – </a:t>
            </a:r>
            <a:r>
              <a:rPr lang="en-US" sz="1400" spc="-75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Except 1</a:t>
            </a:r>
            <a:r>
              <a:rPr lang="en-US" sz="1400" spc="-75" baseline="30000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st</a:t>
            </a:r>
            <a:r>
              <a:rPr lang="en-US" sz="1400" spc="-75" dirty="0" smtClean="0">
                <a:solidFill>
                  <a:srgbClr val="23292E"/>
                </a:solidFill>
                <a:latin typeface="Verdana" pitchFamily="34" charset="0"/>
                <a:ea typeface="Verdana" pitchFamily="34" charset="0"/>
                <a:cs typeface="Tahoma"/>
              </a:rPr>
              <a:t> column, There are different 17 columns  and in the columns years are mentioned from 2000-01 to 2016-17. In these column, Investment are mentioned.</a:t>
            </a:r>
            <a:endParaRPr lang="en-US" sz="1400" dirty="0" smtClean="0">
              <a:latin typeface="Verdana" pitchFamily="34" charset="0"/>
              <a:ea typeface="Verdana" pitchFamily="34" charset="0"/>
              <a:cs typeface="Verdana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parameters are important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0166" y="152400"/>
            <a:ext cx="7186634" cy="1219200"/>
          </a:xfrm>
        </p:spPr>
        <p:txBody>
          <a:bodyPr/>
          <a:lstStyle/>
          <a:p>
            <a:r>
              <a:rPr lang="en-IN" b="1" dirty="0" smtClean="0"/>
              <a:t>Total Investment Year Wise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88840"/>
            <a:ext cx="5801757" cy="39853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Maximum investment is done in SERVICES SECTOR in 2016-17 whereas minimum investment is done in COIR.</a:t>
            </a:r>
          </a:p>
          <a:p>
            <a:endParaRPr lang="en-IN" sz="1600" dirty="0" smtClean="0"/>
          </a:p>
          <a:p>
            <a:r>
              <a:rPr lang="en-US" sz="1600" dirty="0" smtClean="0"/>
              <a:t>It is also observed in 2000-01, There are 23 sectors in which no investment is done which is also maximum of no investment in any year.</a:t>
            </a:r>
            <a:endParaRPr lang="en-IN" sz="1600" dirty="0" smtClean="0"/>
          </a:p>
          <a:p>
            <a:endParaRPr lang="en-IN" sz="1600" dirty="0" smtClean="0"/>
          </a:p>
          <a:p>
            <a:r>
              <a:rPr lang="en-US" sz="1600" dirty="0" smtClean="0"/>
              <a:t>Out of 63 sectors, In 36 sectors average investment is under 100.</a:t>
            </a:r>
            <a:endParaRPr lang="en-IN" sz="16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5918" y="152400"/>
            <a:ext cx="6900882" cy="1219200"/>
          </a:xfrm>
        </p:spPr>
        <p:txBody>
          <a:bodyPr/>
          <a:lstStyle/>
          <a:p>
            <a:r>
              <a:rPr lang="en-IN" b="1" dirty="0" smtClean="0"/>
              <a:t>Other Observations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10 Sector Investment Wise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16832"/>
            <a:ext cx="6258798" cy="3867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3108" y="152400"/>
            <a:ext cx="6543692" cy="1219200"/>
          </a:xfrm>
        </p:spPr>
        <p:txBody>
          <a:bodyPr/>
          <a:lstStyle/>
          <a:p>
            <a:r>
              <a:rPr lang="en-IN" dirty="0" smtClean="0"/>
              <a:t>Sector Wise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11" y="1524000"/>
            <a:ext cx="8144977" cy="4572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65</TotalTime>
  <Words>295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Constantia</vt:lpstr>
      <vt:lpstr>Lucida Sans Unicode</vt:lpstr>
      <vt:lpstr>Tahoma</vt:lpstr>
      <vt:lpstr>Verdana</vt:lpstr>
      <vt:lpstr>Wingdings 2</vt:lpstr>
      <vt:lpstr>Paper</vt:lpstr>
      <vt:lpstr>INVESTMENT ANALYSIS</vt:lpstr>
      <vt:lpstr>PROJECT DETAILS</vt:lpstr>
      <vt:lpstr>Objective :</vt:lpstr>
      <vt:lpstr>Problem Statement</vt:lpstr>
      <vt:lpstr>Why parameters are important</vt:lpstr>
      <vt:lpstr>Total Investment Year Wise</vt:lpstr>
      <vt:lpstr>Other Observations</vt:lpstr>
      <vt:lpstr>Top 10 Sector Investment Wise</vt:lpstr>
      <vt:lpstr>Sector Wise Analysis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ANALYSIS</dc:title>
  <dc:creator>hp</dc:creator>
  <cp:lastModifiedBy>hukumchand patil</cp:lastModifiedBy>
  <cp:revision>12</cp:revision>
  <dcterms:created xsi:type="dcterms:W3CDTF">2022-08-08T15:56:42Z</dcterms:created>
  <dcterms:modified xsi:type="dcterms:W3CDTF">2023-06-24T18:32:58Z</dcterms:modified>
</cp:coreProperties>
</file>