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109" d="100"/>
          <a:sy n="109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 Detailed Project Report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 smtClean="0"/>
              <a:t>INVESTMENT ANALYSIS</a:t>
            </a:r>
            <a:endParaRPr lang="en-US" sz="54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200" b="1" spc="100" noProof="0" dirty="0" smtClean="0"/>
              <a:t>Shreyas Patil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 smtClean="0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 smtClean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981196"/>
              </p:ext>
            </p:extLst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 smtClean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Power</a:t>
                      </a:r>
                      <a:r>
                        <a:rPr lang="en-US" sz="1600" spc="5" baseline="0" dirty="0" smtClean="0">
                          <a:latin typeface="Verdana"/>
                          <a:cs typeface="Verdana"/>
                        </a:rPr>
                        <a:t> BI</a:t>
                      </a:r>
                      <a:endParaRPr lang="en-US" sz="1600" dirty="0" smtClean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 smtClean="0"/>
              <a:t>PROJECT DETAILS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 smtClean="0">
                <a:latin typeface="Verdana"/>
                <a:cs typeface="Verdana"/>
              </a:rPr>
              <a:t>The </a:t>
            </a:r>
            <a:r>
              <a:rPr lang="en-US" sz="2400" spc="70" dirty="0" smtClean="0">
                <a:latin typeface="Verdana"/>
                <a:cs typeface="Verdana"/>
              </a:rPr>
              <a:t>goal </a:t>
            </a:r>
            <a:r>
              <a:rPr lang="en-US" sz="2400" spc="10" dirty="0" smtClean="0">
                <a:latin typeface="Verdana"/>
                <a:cs typeface="Verdana"/>
              </a:rPr>
              <a:t>of </a:t>
            </a:r>
            <a:r>
              <a:rPr lang="en-US" sz="2400" spc="-204" dirty="0" smtClean="0">
                <a:latin typeface="Verdana"/>
                <a:cs typeface="Verdana"/>
              </a:rPr>
              <a:t>this </a:t>
            </a:r>
            <a:r>
              <a:rPr lang="en-US" sz="2400" spc="-20" dirty="0" smtClean="0">
                <a:latin typeface="Verdana"/>
                <a:cs typeface="Verdana"/>
              </a:rPr>
              <a:t>project </a:t>
            </a:r>
            <a:r>
              <a:rPr lang="en-US" sz="2400" spc="-295" dirty="0" smtClean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 smtClean="0">
                <a:latin typeface="Verdana"/>
                <a:cs typeface="Verdana"/>
              </a:rPr>
              <a:t> from the given dataset.</a:t>
            </a:r>
            <a:endParaRPr lang="en-US" sz="24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 :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 smtClean="0"/>
          </a:p>
          <a:p>
            <a:r>
              <a:rPr lang="en-US" sz="1600" dirty="0" smtClean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 smtClean="0"/>
              <a:t>Sector-wise investment analysis </a:t>
            </a:r>
          </a:p>
          <a:p>
            <a:r>
              <a:rPr lang="en-US" sz="1600" dirty="0" smtClean="0"/>
              <a:t>Year-wise investment analysis </a:t>
            </a:r>
          </a:p>
          <a:p>
            <a:endParaRPr lang="en-US" sz="1600" dirty="0" smtClean="0"/>
          </a:p>
          <a:p>
            <a:r>
              <a:rPr lang="en-US" sz="1600" dirty="0" smtClean="0"/>
              <a:t>Find key metrics and factors and show the meaningful relationships between attributes.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 smtClean="0">
                <a:solidFill>
                  <a:srgbClr val="23292E"/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 smtClean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US" sz="1400" spc="65" baseline="30000" dirty="0" smtClean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 smtClean="0">
              <a:latin typeface="Verdana"/>
              <a:cs typeface="Verdana"/>
            </a:endParaRPr>
          </a:p>
          <a:p>
            <a:endParaRPr lang="en-IN" dirty="0" smtClean="0"/>
          </a:p>
          <a:p>
            <a:r>
              <a:rPr lang="en-US" sz="1400" b="1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parameters are important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 smtClean="0"/>
              <a:t>Total Investment Year Wise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88840"/>
            <a:ext cx="5801757" cy="3985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Maximum investment is done in SERVICES SECTOR in 2016-17 whereas minimum investment is done in COIR.</a:t>
            </a:r>
          </a:p>
          <a:p>
            <a:endParaRPr lang="en-IN" sz="1600" dirty="0" smtClean="0"/>
          </a:p>
          <a:p>
            <a:r>
              <a:rPr lang="en-US" sz="1600" dirty="0" smtClean="0"/>
              <a:t>It is also observed in 2000-01, There are 23 sectors in which no investment is done which is also maximum of no investment in any year.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Out of 63 sectors, In 36 sectors average investment is under 100.</a:t>
            </a:r>
            <a:endParaRPr lang="en-IN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 smtClean="0"/>
              <a:t>Other Observations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Sector Investment Wise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6258798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 smtClean="0"/>
              <a:t>Sector </a:t>
            </a:r>
            <a:r>
              <a:rPr lang="en-IN" dirty="0" smtClean="0"/>
              <a:t>Wise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11" y="1524000"/>
            <a:ext cx="8144977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65</TotalTime>
  <Words>291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Constantia</vt:lpstr>
      <vt:lpstr>Lucida Sans Unicode</vt:lpstr>
      <vt:lpstr>Tahoma</vt:lpstr>
      <vt:lpstr>Verdana</vt:lpstr>
      <vt:lpstr>Wingdings 2</vt:lpstr>
      <vt:lpstr>Paper</vt:lpstr>
      <vt:lpstr>INVESTMENT ANALYSIS</vt:lpstr>
      <vt:lpstr>PROJECT DETAILS</vt:lpstr>
      <vt:lpstr>Objective :</vt:lpstr>
      <vt:lpstr>Problem Statement</vt:lpstr>
      <vt:lpstr>Why parameters are important</vt:lpstr>
      <vt:lpstr>Total Investment Year Wise</vt:lpstr>
      <vt:lpstr>Other Observations</vt:lpstr>
      <vt:lpstr>Top 10 Sector Investment Wise</vt:lpstr>
      <vt:lpstr>Sector Wise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hukumchand patil</cp:lastModifiedBy>
  <cp:revision>11</cp:revision>
  <dcterms:created xsi:type="dcterms:W3CDTF">2022-08-08T15:56:42Z</dcterms:created>
  <dcterms:modified xsi:type="dcterms:W3CDTF">2023-05-27T18:32:36Z</dcterms:modified>
</cp:coreProperties>
</file>