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</p:sldMasterIdLst>
  <p:notesMasterIdLst>
    <p:notesMasterId r:id="rId11"/>
  </p:notesMasterIdLst>
  <p:sldIdLst>
    <p:sldId id="273" r:id="rId2"/>
    <p:sldId id="270" r:id="rId3"/>
    <p:sldId id="268" r:id="rId4"/>
    <p:sldId id="272" r:id="rId5"/>
    <p:sldId id="267" r:id="rId6"/>
    <p:sldId id="278" r:id="rId7"/>
    <p:sldId id="277" r:id="rId8"/>
    <p:sldId id="279" r:id="rId9"/>
    <p:sldId id="27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>
            <p14:sldId id="273"/>
          </p14:sldIdLst>
        </p14:section>
        <p14:section name="Commands, Comments, Teamwork, Selection Pane, Sign In" id="{B9B51309-D148-4332-87C2-07BE32FBCA3B}">
          <p14:sldIdLst>
            <p14:sldId id="270"/>
            <p14:sldId id="268"/>
            <p14:sldId id="272"/>
            <p14:sldId id="267"/>
            <p14:sldId id="278"/>
            <p14:sldId id="277"/>
            <p14:sldId id="279"/>
          </p14:sldIdLst>
        </p14:section>
        <p14:section name="Learn More" id="{2CC34DB2-6590-42C0-AD4B-A04C6060184E}">
          <p14:sldIdLst>
            <p14:sldId id="27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EBEB"/>
    <a:srgbClr val="F8F8F8"/>
    <a:srgbClr val="D24726"/>
    <a:srgbClr val="D2B4A6"/>
    <a:srgbClr val="734F29"/>
    <a:srgbClr val="DD462F"/>
    <a:srgbClr val="AEB785"/>
    <a:srgbClr val="EFD5A2"/>
    <a:srgbClr val="3B3026"/>
    <a:srgbClr val="ECE1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444" autoAdjust="0"/>
    <p:restoredTop sz="94274" autoAdjust="0"/>
  </p:normalViewPr>
  <p:slideViewPr>
    <p:cSldViewPr snapToGrid="0">
      <p:cViewPr varScale="1">
        <p:scale>
          <a:sx n="81" d="100"/>
          <a:sy n="81" d="100"/>
        </p:scale>
        <p:origin x="216" y="5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11/26/19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0558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6402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2519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6881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4146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561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3854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8452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Slide Show mode, select the arrows to visit links</a:t>
            </a:r>
            <a:r>
              <a:rPr lang="en-US" baseline="0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6092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482807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434" y="0"/>
            <a:ext cx="10749367" cy="1208868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4167753" cy="4351338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30000"/>
              </a:lnSpc>
              <a:spcBef>
                <a:spcPts val="500"/>
              </a:spcBef>
              <a:spcAft>
                <a:spcPts val="1000"/>
              </a:spcAft>
              <a:buNone/>
              <a:defRPr sz="16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lnSpc>
                <a:spcPct val="130000"/>
              </a:lnSpc>
              <a:spcBef>
                <a:spcPts val="500"/>
              </a:spcBef>
              <a:spcAft>
                <a:spcPts val="1000"/>
              </a:spcAft>
              <a:defRPr sz="14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lnSpc>
                <a:spcPct val="130000"/>
              </a:lnSpc>
              <a:spcAft>
                <a:spcPts val="1000"/>
              </a:spcAft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lnSpc>
                <a:spcPct val="130000"/>
              </a:lnSpc>
              <a:spcAft>
                <a:spcPts val="1000"/>
              </a:spcAft>
              <a:defRPr sz="1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lnSpc>
                <a:spcPct val="130000"/>
              </a:lnSpc>
              <a:spcAft>
                <a:spcPts val="1000"/>
              </a:spcAft>
              <a:defRPr sz="1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11/26/19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 userDrawn="1"/>
        </p:nvSpPr>
        <p:spPr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711" y="876724"/>
            <a:ext cx="10515600" cy="1325563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US" sz="3600" b="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indent="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half" idx="2"/>
          </p:nvPr>
        </p:nvSpPr>
        <p:spPr>
          <a:xfrm>
            <a:off x="541611" y="2560639"/>
            <a:ext cx="9442648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2400" baseline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  <a:lvl2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07129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11/26/19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62" r:id="rId2"/>
    <p:sldLayoutId id="2147483674" r:id="rId3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otfresh/git_faq/blob/master/Git%E7%AE%80%E5%8D%95%E6%98%93%E6%87%82%E7%9A%84%E6%95%99%E7%A8%8B.md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go.microsoft.com/fwlink/?LinkId=617172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git-scm.com/" TargetMode="Externa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811306" y="1164325"/>
            <a:ext cx="9582736" cy="2389365"/>
          </a:xfrm>
        </p:spPr>
        <p:txBody>
          <a:bodyPr>
            <a:normAutofit/>
          </a:bodyPr>
          <a:lstStyle/>
          <a:p>
            <a:r>
              <a:rPr lang="zh-CN" altLang="en-US" sz="4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基于 </a:t>
            </a:r>
            <a:r>
              <a:rPr lang="en-US" sz="4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zh-CN" altLang="en-US" sz="4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的小组协作</a:t>
            </a:r>
            <a:endParaRPr lang="en-US" sz="4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828726" y="2933105"/>
            <a:ext cx="9582736" cy="11338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第</a:t>
            </a:r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lang="zh-CN" alt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组</a:t>
            </a:r>
            <a:endParaRPr 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owerPoint Logo" descr="PowerPoint logo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866942" y="5209538"/>
            <a:ext cx="2474189" cy="822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315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400" dirty="0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zh-CN" altLang="en-US" sz="3400" dirty="0">
                <a:latin typeface="Arial" panose="020B0604020202020204" pitchFamily="34" charset="0"/>
                <a:cs typeface="Arial" panose="020B0604020202020204" pitchFamily="34" charset="0"/>
              </a:rPr>
              <a:t> 协作的好处</a:t>
            </a:r>
            <a:endParaRPr lang="en-US" sz="3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6233" y="1747804"/>
            <a:ext cx="10805931" cy="4579253"/>
          </a:xfr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lnSpc>
                <a:spcPct val="150000"/>
              </a:lnSpc>
              <a:spcAft>
                <a:spcPts val="1200"/>
              </a:spcAft>
              <a:buFont typeface="+mj-lt"/>
              <a:buAutoNum type="arabicPeriod"/>
            </a:pPr>
            <a:r>
              <a:rPr lang="zh-CN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提前熟悉 </a:t>
            </a:r>
            <a:r>
              <a:rPr lang="en-US" altLang="zh-CN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zh-CN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，</a:t>
            </a:r>
            <a:r>
              <a:rPr lang="zh-CN" alt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为找实习和求职加分，为加入开源加分</a:t>
            </a:r>
            <a:endParaRPr lang="en-US" altLang="zh-C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spcAft>
                <a:spcPts val="1200"/>
              </a:spcAft>
              <a:buFont typeface="+mj-lt"/>
              <a:buAutoNum type="arabicPeriod"/>
            </a:pPr>
            <a:r>
              <a:rPr lang="zh-CN" alt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大厂团队协作必备工具</a:t>
            </a:r>
            <a:endParaRPr lang="en-US" altLang="zh-C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spcAft>
                <a:spcPts val="1200"/>
              </a:spcAft>
              <a:buFont typeface="+mj-lt"/>
              <a:buAutoNum type="arabicPeriod"/>
            </a:pPr>
            <a:r>
              <a:rPr lang="zh-CN" alt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协作更即时，资源共享更方便，时间控制更好</a:t>
            </a:r>
            <a:endParaRPr lang="en-US" altLang="zh-C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spcAft>
                <a:spcPts val="1200"/>
              </a:spcAft>
              <a:buFont typeface="+mj-lt"/>
              <a:buAutoNum type="arabicPeriod"/>
            </a:pPr>
            <a:r>
              <a:rPr lang="zh-CN" alt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每个人的工作更好的衡量</a:t>
            </a:r>
            <a:endParaRPr lang="en-US" altLang="zh-C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Content Placeholder 3"/>
          <p:cNvSpPr txBox="1">
            <a:spLocks/>
          </p:cNvSpPr>
          <p:nvPr/>
        </p:nvSpPr>
        <p:spPr>
          <a:xfrm>
            <a:off x="576233" y="3821376"/>
            <a:ext cx="5606203" cy="25056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Aft>
                <a:spcPts val="1200"/>
              </a:spcAft>
              <a:buNone/>
            </a:pP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8942E85-4484-444C-BA1F-C55AC77A2F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4220" y="4828702"/>
            <a:ext cx="5448111" cy="2029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520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3752" y="0"/>
            <a:ext cx="10749367" cy="1208868"/>
          </a:xfrm>
        </p:spPr>
        <p:txBody>
          <a:bodyPr>
            <a:normAutofit/>
          </a:bodyPr>
          <a:lstStyle/>
          <a:p>
            <a:pPr lvl="0"/>
            <a:r>
              <a:rPr lang="zh-CN" altLang="en-US" sz="3400" dirty="0">
                <a:latin typeface="Arial" panose="020B0604020202020204" pitchFamily="34" charset="0"/>
                <a:cs typeface="Arial" panose="020B0604020202020204" pitchFamily="34" charset="0"/>
              </a:rPr>
              <a:t>本次 </a:t>
            </a:r>
            <a:r>
              <a:rPr lang="en-US" sz="3400" dirty="0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zh-CN" altLang="en-US" sz="3400" dirty="0">
                <a:latin typeface="Arial" panose="020B0604020202020204" pitchFamily="34" charset="0"/>
                <a:cs typeface="Arial" panose="020B0604020202020204" pitchFamily="34" charset="0"/>
              </a:rPr>
              <a:t> 的使用</a:t>
            </a:r>
            <a:endParaRPr lang="en-US" sz="3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23752" y="2702757"/>
            <a:ext cx="7022443" cy="3349729"/>
          </a:xfrm>
        </p:spPr>
        <p:txBody>
          <a:bodyPr>
            <a:norm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代码托管到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上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合并统一采用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rebase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方式，保持代码一条直线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每次写代码前先拉取最新代码，和团队保持同步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1A850FB-2A1F-C840-B12F-BB103DED1E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9952" y="2236413"/>
            <a:ext cx="4924034" cy="4282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676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3752" y="0"/>
            <a:ext cx="10749367" cy="1208868"/>
          </a:xfrm>
        </p:spPr>
        <p:txBody>
          <a:bodyPr>
            <a:normAutofit/>
          </a:bodyPr>
          <a:lstStyle/>
          <a:p>
            <a:pPr lvl="0"/>
            <a:r>
              <a:rPr lang="en-US" altLang="zh-CN" sz="3400" dirty="0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zh-CN" altLang="en-US" sz="3400" dirty="0">
                <a:latin typeface="Arial" panose="020B0604020202020204" pitchFamily="34" charset="0"/>
                <a:cs typeface="Arial" panose="020B0604020202020204" pitchFamily="34" charset="0"/>
              </a:rPr>
              <a:t> 的基本使用</a:t>
            </a:r>
            <a:endParaRPr lang="en-US" sz="3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67873" y="1731495"/>
            <a:ext cx="8218951" cy="4344839"/>
          </a:xfrm>
        </p:spPr>
        <p:txBody>
          <a:bodyPr>
            <a:noAutofit/>
          </a:bodyPr>
          <a:lstStyle/>
          <a:p>
            <a:pPr marL="342900" indent="-342900">
              <a:buAutoNum type="arabicPeriod"/>
            </a:pP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安装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命令行工具</a:t>
            </a: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安装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desktop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图形化管理工具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—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我个人强烈推荐使用</a:t>
            </a: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初始化配置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4B95DD-29ED-FB42-9CBB-1FEC9312E1F4}"/>
              </a:ext>
            </a:extLst>
          </p:cNvPr>
          <p:cNvSpPr txBox="1"/>
          <p:nvPr/>
        </p:nvSpPr>
        <p:spPr>
          <a:xfrm>
            <a:off x="1497724" y="3442249"/>
            <a:ext cx="77093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$ git config --global </a:t>
            </a:r>
            <a:r>
              <a:rPr lang="en-US" dirty="0" err="1"/>
              <a:t>user.name</a:t>
            </a:r>
            <a:r>
              <a:rPr lang="en-US" dirty="0"/>
              <a:t> "Your Name" </a:t>
            </a:r>
          </a:p>
          <a:p>
            <a:r>
              <a:rPr lang="en-US" dirty="0"/>
              <a:t>$ git config --global </a:t>
            </a:r>
            <a:r>
              <a:rPr lang="en-US" dirty="0" err="1"/>
              <a:t>user.email</a:t>
            </a:r>
            <a:r>
              <a:rPr lang="en-US" dirty="0"/>
              <a:t> "</a:t>
            </a:r>
            <a:r>
              <a:rPr lang="en-US" dirty="0" err="1"/>
              <a:t>email@example.com</a:t>
            </a:r>
            <a:r>
              <a:rPr lang="en-US" dirty="0"/>
              <a:t>"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387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646" y="0"/>
            <a:ext cx="10749367" cy="1208868"/>
          </a:xfrm>
        </p:spPr>
        <p:txBody>
          <a:bodyPr>
            <a:normAutofit/>
          </a:bodyPr>
          <a:lstStyle/>
          <a:p>
            <a:pPr lvl="0"/>
            <a:r>
              <a:rPr lang="en-US" sz="3400" dirty="0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zh-CN" altLang="en-US" sz="3400" dirty="0">
                <a:latin typeface="Arial" panose="020B0604020202020204" pitchFamily="34" charset="0"/>
                <a:cs typeface="Arial" panose="020B0604020202020204" pitchFamily="34" charset="0"/>
              </a:rPr>
              <a:t> 关键指令</a:t>
            </a:r>
            <a:endParaRPr lang="en-US" sz="3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1" y="1825624"/>
            <a:ext cx="7362773" cy="4672285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gi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clone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git@github.com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gi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pull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pull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–rebase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rebase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BRANCH_X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checkout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BRANCH_X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checkout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–b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BRANCH_Y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add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–A(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-p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commit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-m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commit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–amend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rm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–cached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Large grey rectangle" descr="Large gray rectangle"/>
          <p:cNvSpPr/>
          <p:nvPr/>
        </p:nvSpPr>
        <p:spPr>
          <a:xfrm>
            <a:off x="8971719" y="1630837"/>
            <a:ext cx="2959726" cy="4940755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458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646" y="0"/>
            <a:ext cx="10749367" cy="1208868"/>
          </a:xfrm>
        </p:spPr>
        <p:txBody>
          <a:bodyPr>
            <a:normAutofit/>
          </a:bodyPr>
          <a:lstStyle/>
          <a:p>
            <a:pPr lvl="0"/>
            <a:r>
              <a:rPr lang="en-US" sz="3400" dirty="0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zh-CN" altLang="en-US" sz="3400" dirty="0">
                <a:latin typeface="Arial" panose="020B0604020202020204" pitchFamily="34" charset="0"/>
                <a:cs typeface="Arial" panose="020B0604020202020204" pitchFamily="34" charset="0"/>
              </a:rPr>
              <a:t> 关键指令</a:t>
            </a:r>
            <a:endParaRPr lang="en-US" sz="3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1" y="1825624"/>
            <a:ext cx="7362773" cy="4672285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gi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log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gi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reflog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fetch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merge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status</a:t>
            </a:r>
          </a:p>
          <a:p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Large grey rectangle" descr="Large gray rectangle"/>
          <p:cNvSpPr/>
          <p:nvPr/>
        </p:nvSpPr>
        <p:spPr>
          <a:xfrm>
            <a:off x="8971719" y="1630837"/>
            <a:ext cx="2959726" cy="4940755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7675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309" y="0"/>
            <a:ext cx="10749367" cy="1208868"/>
          </a:xfrm>
        </p:spPr>
        <p:txBody>
          <a:bodyPr>
            <a:normAutofit/>
          </a:bodyPr>
          <a:lstStyle/>
          <a:p>
            <a:pPr lvl="0"/>
            <a:r>
              <a:rPr lang="en-US" altLang="zh-CN" sz="3400" dirty="0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zh-CN" altLang="en-US" sz="3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400" dirty="0">
                <a:latin typeface="Arial" panose="020B0604020202020204" pitchFamily="34" charset="0"/>
                <a:cs typeface="Arial" panose="020B0604020202020204" pitchFamily="34" charset="0"/>
              </a:rPr>
              <a:t>rebase</a:t>
            </a:r>
            <a:r>
              <a:rPr lang="zh-CN" altLang="en-US" sz="3400" dirty="0">
                <a:latin typeface="Arial" panose="020B0604020202020204" pitchFamily="34" charset="0"/>
                <a:cs typeface="Arial" panose="020B0604020202020204" pitchFamily="34" charset="0"/>
              </a:rPr>
              <a:t> 的原理</a:t>
            </a:r>
            <a:endParaRPr lang="en-US" sz="3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21309" y="2737986"/>
            <a:ext cx="7359497" cy="4940754"/>
          </a:xfrm>
        </p:spPr>
        <p:txBody>
          <a:bodyPr>
            <a:normAutofit/>
          </a:bodyPr>
          <a:lstStyle/>
          <a:p>
            <a:r>
              <a:rPr lang="en-US" dirty="0">
                <a:hlinkClick r:id="rId3"/>
              </a:rPr>
              <a:t>https://github.com/notfresh/git_faq/blob/master/Git%E7%AE%80%E5%8D%95%E6%98%93%E6%87%82%E7%9A%84%E6%95%99%E7%A8%8B.md</a:t>
            </a:r>
            <a:endParaRPr lang="en-US" dirty="0"/>
          </a:p>
          <a:p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参见 </a:t>
            </a:r>
            <a:r>
              <a:rPr lang="en-US" altLang="zh-CN" sz="2400" dirty="0" err="1">
                <a:latin typeface="Arial" panose="020B0604020202020204" pitchFamily="34" charset="0"/>
                <a:cs typeface="Arial" panose="020B0604020202020204" pitchFamily="34" charset="0"/>
              </a:rPr>
              <a:t>gitbook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分支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变基 章节有详细解释</a:t>
            </a: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 descr="Recent documents butto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9976" y="1630838"/>
            <a:ext cx="1041400" cy="1037096"/>
          </a:xfrm>
          <a:prstGeom prst="rect">
            <a:avLst/>
          </a:prstGeom>
        </p:spPr>
      </p:pic>
      <p:pic>
        <p:nvPicPr>
          <p:cNvPr id="13" name="Picture 12" descr="Welcome back fla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9080" y="5876069"/>
            <a:ext cx="1928450" cy="438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9450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309" y="0"/>
            <a:ext cx="10749367" cy="1208868"/>
          </a:xfrm>
        </p:spPr>
        <p:txBody>
          <a:bodyPr>
            <a:normAutofit/>
          </a:bodyPr>
          <a:lstStyle/>
          <a:p>
            <a:pPr lvl="0"/>
            <a:r>
              <a:rPr lang="en-US" altLang="zh-CN" sz="3400" dirty="0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zh-CN" altLang="en-US" sz="3400" dirty="0">
                <a:latin typeface="Arial" panose="020B0604020202020204" pitchFamily="34" charset="0"/>
                <a:cs typeface="Arial" panose="020B0604020202020204" pitchFamily="34" charset="0"/>
              </a:rPr>
              <a:t> 冲突的合并</a:t>
            </a:r>
            <a:endParaRPr lang="en-US" sz="3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21309" y="1650165"/>
            <a:ext cx="10167712" cy="4940754"/>
          </a:xfrm>
        </p:spPr>
        <p:txBody>
          <a:bodyPr>
            <a:normAutofit/>
          </a:bodyPr>
          <a:lstStyle/>
          <a:p>
            <a:r>
              <a:rPr lang="en-US" sz="2000" b="1" dirty="0"/>
              <a:t>&lt;&lt;&lt;&lt;&lt;&lt;&lt; </a:t>
            </a:r>
            <a:r>
              <a:rPr lang="en-US" sz="2000" b="1" dirty="0" err="1"/>
              <a:t>HEAD:file.txt</a:t>
            </a:r>
            <a:endParaRPr lang="en-US" sz="2000" b="1" dirty="0"/>
          </a:p>
          <a:p>
            <a:r>
              <a:rPr lang="en-US" sz="2000" b="1" dirty="0"/>
              <a:t>Hello world</a:t>
            </a:r>
          </a:p>
          <a:p>
            <a:r>
              <a:rPr lang="en-US" sz="2000" b="1" dirty="0"/>
              <a:t>=======</a:t>
            </a:r>
          </a:p>
          <a:p>
            <a:r>
              <a:rPr lang="en-US" sz="2000" b="1" dirty="0"/>
              <a:t>Goodbye</a:t>
            </a:r>
          </a:p>
          <a:p>
            <a:r>
              <a:rPr lang="en-US" sz="2000" b="1" dirty="0"/>
              <a:t>&gt;&gt;&gt;&gt;&gt;&gt;&gt; 77976da35a11db4580b80ae27e8d65caf5208086:file.txt</a:t>
            </a:r>
          </a:p>
          <a:p>
            <a:r>
              <a:rPr lang="zh-CN" altLang="en-US" sz="2000" b="1" dirty="0"/>
              <a:t>你所需要的做是就是编辑解决冲突，（接着把冲突标识符删掉），再执行下面的命令</a:t>
            </a:r>
            <a:r>
              <a:rPr lang="en-US" altLang="zh-CN" sz="2000" b="1" dirty="0"/>
              <a:t>:</a:t>
            </a:r>
            <a:endParaRPr lang="zh-CN" altLang="en-US" sz="2000" b="1" dirty="0"/>
          </a:p>
          <a:p>
            <a:r>
              <a:rPr lang="en-US" altLang="zh-CN" sz="2000" b="1" dirty="0"/>
              <a:t>$ </a:t>
            </a:r>
            <a:r>
              <a:rPr lang="en-US" sz="2000" b="1" dirty="0"/>
              <a:t>git add </a:t>
            </a:r>
            <a:r>
              <a:rPr lang="en-US" sz="2000" b="1" dirty="0" err="1"/>
              <a:t>file.txt</a:t>
            </a:r>
            <a:endParaRPr lang="en-US" sz="2000" b="1" dirty="0"/>
          </a:p>
          <a:p>
            <a:r>
              <a:rPr lang="en-US" sz="2000" b="1" dirty="0"/>
              <a:t>$ git commit</a:t>
            </a:r>
          </a:p>
          <a:p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83248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更多</a:t>
            </a:r>
            <a:r>
              <a:rPr lang="en-US" altLang="zh-CN" dirty="0"/>
              <a:t>Git</a:t>
            </a:r>
            <a:r>
              <a:rPr lang="zh-CN" altLang="en-US" dirty="0"/>
              <a:t> 学习资料</a:t>
            </a:r>
            <a:endParaRPr lang="en-US" dirty="0"/>
          </a:p>
        </p:txBody>
      </p:sp>
      <p:pic>
        <p:nvPicPr>
          <p:cNvPr id="3" name="Hyperlinked Picture 2" descr="Arrow pointing right with a hyperlink to the PowerPoint team blog. Select the image to visit the PowerPoint team blog ">
            <a:hlinkClick r:id="rId3" tooltip="Select here to visit the PowerPoint team blog.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17" y="2423361"/>
            <a:ext cx="661940" cy="661940"/>
          </a:xfrm>
          <a:prstGeom prst="rect">
            <a:avLst/>
          </a:prstGeom>
        </p:spPr>
      </p:pic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06EDD928-D420-454A-BB7A-2AF784369918}"/>
              </a:ext>
            </a:extLst>
          </p:cNvPr>
          <p:cNvSpPr txBox="1">
            <a:spLocks/>
          </p:cNvSpPr>
          <p:nvPr/>
        </p:nvSpPr>
        <p:spPr>
          <a:xfrm>
            <a:off x="910848" y="2754331"/>
            <a:ext cx="7359497" cy="494075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廖雪峰的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教程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Gitbook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从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官网可以免费下载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hlinkClick r:id="rId5"/>
              </a:rPr>
              <a:t>https://git-scm.com/</a:t>
            </a:r>
            <a:r>
              <a:rPr lang="zh-CN" altLang="en-US" dirty="0"/>
              <a:t> 官方文档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https://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github.com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notfresh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git_faq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676236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BDCB38D-89A7-4028-9490-C6CFD8B9ACEE}" vid="{AD1CAB8A-25D8-47C1-9714-E89BAB2EE49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WelcomeDoc</Template>
  <TotalTime>0</TotalTime>
  <Words>386</Words>
  <Application>Microsoft Macintosh PowerPoint</Application>
  <PresentationFormat>Widescreen</PresentationFormat>
  <Paragraphs>62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黑体</vt:lpstr>
      <vt:lpstr>Arial</vt:lpstr>
      <vt:lpstr>Calibri</vt:lpstr>
      <vt:lpstr>WelcomeDoc</vt:lpstr>
      <vt:lpstr>基于 Git 的小组协作</vt:lpstr>
      <vt:lpstr>Git 协作的好处</vt:lpstr>
      <vt:lpstr>本次 Git 的使用</vt:lpstr>
      <vt:lpstr>Git 的基本使用</vt:lpstr>
      <vt:lpstr>Git 关键指令</vt:lpstr>
      <vt:lpstr>Git 关键指令</vt:lpstr>
      <vt:lpstr>Git rebase 的原理</vt:lpstr>
      <vt:lpstr>Git 冲突的合并</vt:lpstr>
      <vt:lpstr>更多Git 学习资料</vt:lpstr>
    </vt:vector>
  </TitlesOfParts>
  <Manager/>
  <Company/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Microsoft Office User</dc:creator>
  <cp:keywords/>
  <dc:description/>
  <cp:lastModifiedBy/>
  <cp:revision>1</cp:revision>
  <dcterms:created xsi:type="dcterms:W3CDTF">2019-11-26T08:33:18Z</dcterms:created>
  <dcterms:modified xsi:type="dcterms:W3CDTF">2019-11-26T09:54:15Z</dcterms:modified>
  <cp:category/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rogh@microsoft.com</vt:lpwstr>
  </property>
  <property fmtid="{D5CDD505-2E9C-101B-9397-08002B2CF9AE}" pid="5" name="MSIP_Label_f42aa342-8706-4288-bd11-ebb85995028c_SetDate">
    <vt:lpwstr>2018-02-05T19:56:32.6740186Z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