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D0A04-EFB9-4967-B367-19FB731B8C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FE2FE4-16C0-4DAA-A221-772481880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0E6A08-2F49-4439-8B7C-5F85A1F26EA8}"/>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818D7B3D-BDA7-4101-938B-4E8BEE3B7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C04F43-4D2A-4624-B199-9D0FECBFF738}"/>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331655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8C2D4-5112-4C2D-BA2D-E0A9757C20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39BC4C-2B7C-46DC-BD71-754973FD70F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4650EB-1077-409E-9718-560308F458F5}"/>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C842CAF7-0FE5-4C13-A143-64CB441904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BD0B4-0C13-4583-B422-03DD05323C2D}"/>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171388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3CCFDB-8B2B-4062-A440-4D5B9EEFCD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764DC0-06A5-42F9-BE3D-DC61890A21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33AC0-6D34-45EC-B01E-9D46BCCFBDF7}"/>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6EA95664-0B44-4CC7-B52A-7443C371AD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D5FE5-F21A-4108-A077-0076692C9933}"/>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326281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C639E-48B9-4BE6-9468-84EEB6EF1F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6B83D-817C-403B-8378-82776689BE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F6C9E-2FA3-4B56-A243-12193241ED79}"/>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7697B8CC-85F7-4FAD-9220-01FCA60F93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7B0E07-4285-47CE-B61F-8123C19E6713}"/>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31746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F611A-AB50-4CFC-B697-0E43A1117D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B21B59-7530-41F1-B429-AB73F4FF6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04EABD-DB03-4A2E-A5E6-060C33E17BDD}"/>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41A7C916-0A10-4589-AEE8-943C02EB1A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A448BC-75E9-49EA-B6D6-2197AA6296EF}"/>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33839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F5CA5-CE74-44E8-A206-31F440F97E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487B46-0256-4F37-B5CD-F0D434637E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29247F-CE8C-4F23-B743-D784C98019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9FED5C-6202-4A02-8153-9C38E4F5CE06}"/>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6F9AF5B8-CCFC-4D6F-9CAE-7702CFAF99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2A768-7098-4803-AE14-041A4BB8C0C8}"/>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374201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CD39-4B7F-4AB7-9C8A-728EB8235A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D7AFBC-0048-4677-9AF1-0251563EE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6335A4-26EC-4A8F-B448-476B0BDE9E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32E294-4D09-4F0B-B7E2-C989717AD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399528-27AF-4192-92B5-BE498970F5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1203A7-1118-4969-A5AC-676396371E48}"/>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8" name="页脚占位符 7">
            <a:extLst>
              <a:ext uri="{FF2B5EF4-FFF2-40B4-BE49-F238E27FC236}">
                <a16:creationId xmlns:a16="http://schemas.microsoft.com/office/drawing/2014/main" id="{99288D60-D307-40DF-9926-79EBD427EC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8D7305-C559-42D2-8A57-8208481DD315}"/>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26496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DF164-21B7-4CE1-BCE8-74A9CA8E3D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6C7DF7-C0D1-4FF2-972B-F1A82E62FF6A}"/>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4" name="页脚占位符 3">
            <a:extLst>
              <a:ext uri="{FF2B5EF4-FFF2-40B4-BE49-F238E27FC236}">
                <a16:creationId xmlns:a16="http://schemas.microsoft.com/office/drawing/2014/main" id="{32162AE2-8DB5-466B-923A-5185EA84B9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EB43CF-D5E8-47F6-8055-1C66F15E9528}"/>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26927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5785A0-0456-43AF-9224-3EA844167A4B}"/>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3" name="页脚占位符 2">
            <a:extLst>
              <a:ext uri="{FF2B5EF4-FFF2-40B4-BE49-F238E27FC236}">
                <a16:creationId xmlns:a16="http://schemas.microsoft.com/office/drawing/2014/main" id="{7582DDBD-0A8A-4C5E-91F3-434FA7BBD64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4D932E-5E57-4CE1-91D8-5C5C9DFA59A8}"/>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20059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92D5C-8935-420F-A218-793AB2E08E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302884-A622-4AFC-9DEA-D2E44358E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FA1F70-E391-40D3-A9B8-FE93CE98B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D948A0-3A4A-48ED-97BF-45C1D9FB11CA}"/>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804A79CC-F74B-450F-9475-4BA64C7E9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A67295-C2C0-4D80-B0DB-85E4F2F04D3B}"/>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21827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18514-FDB9-4F57-A04C-9E56CD50CF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3949A9-A925-46E7-94B2-CBDE10600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5EA4B8-2DB8-4039-A2A9-CD048AD01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F1C70A-D7B1-45A6-B28C-C2E9E6778649}"/>
              </a:ext>
            </a:extLst>
          </p:cNvPr>
          <p:cNvSpPr>
            <a:spLocks noGrp="1"/>
          </p:cNvSpPr>
          <p:nvPr>
            <p:ph type="dt" sz="half" idx="10"/>
          </p:nvPr>
        </p:nvSpPr>
        <p:spPr/>
        <p:txBody>
          <a:bodyPr/>
          <a:lstStyle/>
          <a:p>
            <a:fld id="{E4055215-3C5A-406E-A807-FBBF7B55428C}"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88A48DFD-E95F-42BD-B7CC-AFEEAB7A67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1111B5-C482-4BD8-82A4-F114B3BCFE60}"/>
              </a:ext>
            </a:extLst>
          </p:cNvPr>
          <p:cNvSpPr>
            <a:spLocks noGrp="1"/>
          </p:cNvSpPr>
          <p:nvPr>
            <p:ph type="sldNum" sz="quarter" idx="12"/>
          </p:nvPr>
        </p:nvSpPr>
        <p:spPr/>
        <p:txBody>
          <a:body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414032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F2D64E-D09E-4AB6-BB05-DF00EDA60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17428C-7E35-475F-8553-F517AF0DC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E40DE9-DFB5-4B9D-83E7-9DB0FE88D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55215-3C5A-406E-A807-FBBF7B55428C}"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684AC6AC-1489-4E3C-B656-F07E44074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9748B4-D460-4BA1-A0E0-FB865A502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A7B4A-B120-4DD2-B929-FF81D279D0E6}" type="slidenum">
              <a:rPr lang="zh-CN" altLang="en-US" smtClean="0"/>
              <a:t>‹#›</a:t>
            </a:fld>
            <a:endParaRPr lang="zh-CN" altLang="en-US"/>
          </a:p>
        </p:txBody>
      </p:sp>
    </p:spTree>
    <p:extLst>
      <p:ext uri="{BB962C8B-B14F-4D97-AF65-F5344CB8AC3E}">
        <p14:creationId xmlns:p14="http://schemas.microsoft.com/office/powerpoint/2010/main" val="201845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3BC5-69EF-42E8-AAEF-30D62BB182DF}"/>
              </a:ext>
            </a:extLst>
          </p:cNvPr>
          <p:cNvSpPr>
            <a:spLocks noGrp="1"/>
          </p:cNvSpPr>
          <p:nvPr>
            <p:ph type="ctrTitle"/>
          </p:nvPr>
        </p:nvSpPr>
        <p:spPr/>
        <p:txBody>
          <a:bodyPr/>
          <a:lstStyle/>
          <a:p>
            <a:r>
              <a:rPr lang="en-US" altLang="zh-CN" dirty="0"/>
              <a:t>20201109-20211109</a:t>
            </a:r>
            <a:br>
              <a:rPr lang="en-US" altLang="zh-CN" dirty="0"/>
            </a:br>
            <a:r>
              <a:rPr lang="zh-CN" altLang="en-US" dirty="0"/>
              <a:t>简单总结</a:t>
            </a:r>
          </a:p>
        </p:txBody>
      </p:sp>
      <p:sp>
        <p:nvSpPr>
          <p:cNvPr id="3" name="副标题 2">
            <a:extLst>
              <a:ext uri="{FF2B5EF4-FFF2-40B4-BE49-F238E27FC236}">
                <a16:creationId xmlns:a16="http://schemas.microsoft.com/office/drawing/2014/main" id="{70254BAD-9009-46AB-93D3-0D66CC29EEA8}"/>
              </a:ext>
            </a:extLst>
          </p:cNvPr>
          <p:cNvSpPr>
            <a:spLocks noGrp="1"/>
          </p:cNvSpPr>
          <p:nvPr>
            <p:ph type="subTitle" idx="1"/>
          </p:nvPr>
        </p:nvSpPr>
        <p:spPr/>
        <p:txBody>
          <a:bodyPr/>
          <a:lstStyle/>
          <a:p>
            <a:r>
              <a:rPr lang="zh-CN" altLang="en-US" dirty="0"/>
              <a:t>李熙元</a:t>
            </a:r>
          </a:p>
        </p:txBody>
      </p:sp>
    </p:spTree>
    <p:extLst>
      <p:ext uri="{BB962C8B-B14F-4D97-AF65-F5344CB8AC3E}">
        <p14:creationId xmlns:p14="http://schemas.microsoft.com/office/powerpoint/2010/main" val="29721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14CCCA-525A-43A2-90D4-B55AFA3E9A25}"/>
              </a:ext>
            </a:extLst>
          </p:cNvPr>
          <p:cNvSpPr txBox="1"/>
          <p:nvPr/>
        </p:nvSpPr>
        <p:spPr>
          <a:xfrm>
            <a:off x="594804" y="390617"/>
            <a:ext cx="9650027" cy="923330"/>
          </a:xfrm>
          <a:prstGeom prst="rect">
            <a:avLst/>
          </a:prstGeom>
          <a:noFill/>
        </p:spPr>
        <p:txBody>
          <a:bodyPr wrap="square" rtlCol="0">
            <a:spAutoFit/>
          </a:bodyPr>
          <a:lstStyle/>
          <a:p>
            <a:r>
              <a:rPr lang="zh-CN" altLang="en-US" dirty="0"/>
              <a:t>在离开项目组以后，就开始学习了其他的东西，</a:t>
            </a:r>
            <a:endParaRPr lang="en-US" altLang="zh-CN" dirty="0"/>
          </a:p>
          <a:p>
            <a:r>
              <a:rPr lang="zh-CN" altLang="en-US" dirty="0"/>
              <a:t>第一时间点：接触到了小程序，学习了使用</a:t>
            </a:r>
            <a:r>
              <a:rPr lang="en-US" altLang="zh-CN" dirty="0" err="1"/>
              <a:t>wxml+springboot+mybatis</a:t>
            </a:r>
            <a:r>
              <a:rPr lang="en-US" altLang="zh-CN" dirty="0"/>
              <a:t>/</a:t>
            </a:r>
            <a:r>
              <a:rPr lang="en-US" altLang="zh-CN" dirty="0" err="1"/>
              <a:t>jpa</a:t>
            </a:r>
            <a:r>
              <a:rPr lang="zh-CN" altLang="en-US" dirty="0"/>
              <a:t>的方式构建起一个能够运行的小程序，后来模仿别人的界面做了一个前后端分离的商城小程序</a:t>
            </a:r>
          </a:p>
        </p:txBody>
      </p:sp>
      <p:pic>
        <p:nvPicPr>
          <p:cNvPr id="6" name="图片 5">
            <a:extLst>
              <a:ext uri="{FF2B5EF4-FFF2-40B4-BE49-F238E27FC236}">
                <a16:creationId xmlns:a16="http://schemas.microsoft.com/office/drawing/2014/main" id="{B1000F07-C46E-4B80-BFFE-344812DF8EEA}"/>
              </a:ext>
            </a:extLst>
          </p:cNvPr>
          <p:cNvPicPr>
            <a:picLocks noChangeAspect="1"/>
          </p:cNvPicPr>
          <p:nvPr/>
        </p:nvPicPr>
        <p:blipFill>
          <a:blip r:embed="rId2"/>
          <a:stretch>
            <a:fillRect/>
          </a:stretch>
        </p:blipFill>
        <p:spPr>
          <a:xfrm>
            <a:off x="472571" y="1517252"/>
            <a:ext cx="2927577" cy="5340747"/>
          </a:xfrm>
          <a:prstGeom prst="rect">
            <a:avLst/>
          </a:prstGeom>
        </p:spPr>
      </p:pic>
      <p:pic>
        <p:nvPicPr>
          <p:cNvPr id="8" name="图片 7">
            <a:extLst>
              <a:ext uri="{FF2B5EF4-FFF2-40B4-BE49-F238E27FC236}">
                <a16:creationId xmlns:a16="http://schemas.microsoft.com/office/drawing/2014/main" id="{2809AAEB-A895-4644-94F8-1CB2E3B86E42}"/>
              </a:ext>
            </a:extLst>
          </p:cNvPr>
          <p:cNvPicPr>
            <a:picLocks noChangeAspect="1"/>
          </p:cNvPicPr>
          <p:nvPr/>
        </p:nvPicPr>
        <p:blipFill>
          <a:blip r:embed="rId3"/>
          <a:stretch>
            <a:fillRect/>
          </a:stretch>
        </p:blipFill>
        <p:spPr>
          <a:xfrm>
            <a:off x="3400148" y="1508295"/>
            <a:ext cx="2987299" cy="5349704"/>
          </a:xfrm>
          <a:prstGeom prst="rect">
            <a:avLst/>
          </a:prstGeom>
        </p:spPr>
      </p:pic>
      <p:pic>
        <p:nvPicPr>
          <p:cNvPr id="10" name="图片 9">
            <a:extLst>
              <a:ext uri="{FF2B5EF4-FFF2-40B4-BE49-F238E27FC236}">
                <a16:creationId xmlns:a16="http://schemas.microsoft.com/office/drawing/2014/main" id="{A9772753-288E-4B88-8C57-D66A3BEC9DB8}"/>
              </a:ext>
            </a:extLst>
          </p:cNvPr>
          <p:cNvPicPr>
            <a:picLocks noChangeAspect="1"/>
          </p:cNvPicPr>
          <p:nvPr/>
        </p:nvPicPr>
        <p:blipFill>
          <a:blip r:embed="rId4"/>
          <a:stretch>
            <a:fillRect/>
          </a:stretch>
        </p:blipFill>
        <p:spPr>
          <a:xfrm>
            <a:off x="6350587" y="1500675"/>
            <a:ext cx="2964437" cy="5357324"/>
          </a:xfrm>
          <a:prstGeom prst="rect">
            <a:avLst/>
          </a:prstGeom>
        </p:spPr>
      </p:pic>
    </p:spTree>
    <p:extLst>
      <p:ext uri="{BB962C8B-B14F-4D97-AF65-F5344CB8AC3E}">
        <p14:creationId xmlns:p14="http://schemas.microsoft.com/office/powerpoint/2010/main" val="200681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136C0F-443B-4FAB-AFF3-26ECD4175DC0}"/>
              </a:ext>
            </a:extLst>
          </p:cNvPr>
          <p:cNvPicPr>
            <a:picLocks noChangeAspect="1"/>
          </p:cNvPicPr>
          <p:nvPr/>
        </p:nvPicPr>
        <p:blipFill rotWithShape="1">
          <a:blip r:embed="rId2">
            <a:extLst>
              <a:ext uri="{28A0092B-C50C-407E-A947-70E740481C1C}">
                <a14:useLocalDpi xmlns:a14="http://schemas.microsoft.com/office/drawing/2010/main" val="0"/>
              </a:ext>
            </a:extLst>
          </a:blip>
          <a:srcRect l="4594" t="20712" r="5211" b="17411"/>
          <a:stretch/>
        </p:blipFill>
        <p:spPr>
          <a:xfrm>
            <a:off x="62145" y="3596560"/>
            <a:ext cx="6338656" cy="3261440"/>
          </a:xfrm>
          <a:prstGeom prst="rect">
            <a:avLst/>
          </a:prstGeom>
        </p:spPr>
      </p:pic>
      <p:pic>
        <p:nvPicPr>
          <p:cNvPr id="7" name="图片 6">
            <a:extLst>
              <a:ext uri="{FF2B5EF4-FFF2-40B4-BE49-F238E27FC236}">
                <a16:creationId xmlns:a16="http://schemas.microsoft.com/office/drawing/2014/main" id="{1443C49C-259C-44D7-8D64-C045D666564B}"/>
              </a:ext>
            </a:extLst>
          </p:cNvPr>
          <p:cNvPicPr>
            <a:picLocks noChangeAspect="1"/>
          </p:cNvPicPr>
          <p:nvPr/>
        </p:nvPicPr>
        <p:blipFill rotWithShape="1">
          <a:blip r:embed="rId3">
            <a:extLst>
              <a:ext uri="{28A0092B-C50C-407E-A947-70E740481C1C}">
                <a14:useLocalDpi xmlns:a14="http://schemas.microsoft.com/office/drawing/2010/main" val="0"/>
              </a:ext>
            </a:extLst>
          </a:blip>
          <a:srcRect l="18383" t="31974" r="5986" b="24402"/>
          <a:stretch/>
        </p:blipFill>
        <p:spPr>
          <a:xfrm>
            <a:off x="6480071" y="4279037"/>
            <a:ext cx="5649784" cy="2444130"/>
          </a:xfrm>
          <a:prstGeom prst="rect">
            <a:avLst/>
          </a:prstGeom>
        </p:spPr>
      </p:pic>
      <p:sp>
        <p:nvSpPr>
          <p:cNvPr id="8" name="文本框 7">
            <a:extLst>
              <a:ext uri="{FF2B5EF4-FFF2-40B4-BE49-F238E27FC236}">
                <a16:creationId xmlns:a16="http://schemas.microsoft.com/office/drawing/2014/main" id="{81E1547E-16AA-4E6D-9A49-A118CCE67F79}"/>
              </a:ext>
            </a:extLst>
          </p:cNvPr>
          <p:cNvSpPr txBox="1"/>
          <p:nvPr/>
        </p:nvSpPr>
        <p:spPr>
          <a:xfrm>
            <a:off x="523783" y="275208"/>
            <a:ext cx="6897949" cy="923330"/>
          </a:xfrm>
          <a:prstGeom prst="rect">
            <a:avLst/>
          </a:prstGeom>
          <a:noFill/>
        </p:spPr>
        <p:txBody>
          <a:bodyPr wrap="square" rtlCol="0">
            <a:spAutoFit/>
          </a:bodyPr>
          <a:lstStyle/>
          <a:p>
            <a:r>
              <a:rPr lang="zh-CN" altLang="en-US" dirty="0"/>
              <a:t>第二时间点：到今年年初的时候报名参加创新创业大赛，制作出一个网站，这个是采用</a:t>
            </a:r>
            <a:r>
              <a:rPr lang="en-US" altLang="zh-CN" dirty="0"/>
              <a:t>vue+springboot+neo4j+jpa</a:t>
            </a:r>
            <a:r>
              <a:rPr lang="zh-CN" altLang="en-US" dirty="0"/>
              <a:t>的方式实现的花费两个月的时间，</a:t>
            </a:r>
          </a:p>
        </p:txBody>
      </p:sp>
      <p:sp>
        <p:nvSpPr>
          <p:cNvPr id="9" name="文本框 8">
            <a:extLst>
              <a:ext uri="{FF2B5EF4-FFF2-40B4-BE49-F238E27FC236}">
                <a16:creationId xmlns:a16="http://schemas.microsoft.com/office/drawing/2014/main" id="{42149153-37CB-4785-AC9B-D06938DEFE35}"/>
              </a:ext>
            </a:extLst>
          </p:cNvPr>
          <p:cNvSpPr txBox="1"/>
          <p:nvPr/>
        </p:nvSpPr>
        <p:spPr>
          <a:xfrm>
            <a:off x="390617" y="1694343"/>
            <a:ext cx="7164279" cy="1200329"/>
          </a:xfrm>
          <a:prstGeom prst="rect">
            <a:avLst/>
          </a:prstGeom>
          <a:noFill/>
        </p:spPr>
        <p:txBody>
          <a:bodyPr wrap="square" rtlCol="0">
            <a:spAutoFit/>
          </a:bodyPr>
          <a:lstStyle/>
          <a:p>
            <a:r>
              <a:rPr lang="zh-CN" altLang="en-US" dirty="0"/>
              <a:t>第三时间点：在这过程和常曦老师进行接触窥探到推荐算法和知识图谱两方面的东西，就逐渐对知识图谱的问答系统开发感兴趣，便开始在头歌进行学习，又开始学习使用</a:t>
            </a:r>
            <a:r>
              <a:rPr lang="en-US" altLang="zh-CN" dirty="0"/>
              <a:t>python</a:t>
            </a:r>
            <a:r>
              <a:rPr lang="zh-CN" altLang="en-US" dirty="0"/>
              <a:t>学习人工智能，对人工智能开始有了点浅显的认识。</a:t>
            </a:r>
          </a:p>
        </p:txBody>
      </p:sp>
    </p:spTree>
    <p:extLst>
      <p:ext uri="{BB962C8B-B14F-4D97-AF65-F5344CB8AC3E}">
        <p14:creationId xmlns:p14="http://schemas.microsoft.com/office/powerpoint/2010/main" val="178213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E74927-1825-43E4-8040-4AAAE7BCAB41}"/>
              </a:ext>
            </a:extLst>
          </p:cNvPr>
          <p:cNvSpPr txBox="1"/>
          <p:nvPr/>
        </p:nvSpPr>
        <p:spPr>
          <a:xfrm>
            <a:off x="685800" y="502920"/>
            <a:ext cx="6324600" cy="923330"/>
          </a:xfrm>
          <a:prstGeom prst="rect">
            <a:avLst/>
          </a:prstGeom>
          <a:noFill/>
        </p:spPr>
        <p:txBody>
          <a:bodyPr wrap="square" rtlCol="0">
            <a:spAutoFit/>
          </a:bodyPr>
          <a:lstStyle/>
          <a:p>
            <a:r>
              <a:rPr lang="zh-CN" altLang="en-US" dirty="0"/>
              <a:t>第四时间点：后来和合伙人相遇，开发出一款面向乙方的找工吧小程序，用</a:t>
            </a:r>
            <a:r>
              <a:rPr lang="en-US" altLang="zh-CN" dirty="0" err="1"/>
              <a:t>uniapp+springboot+mybatis</a:t>
            </a:r>
            <a:r>
              <a:rPr lang="zh-CN" altLang="en-US" dirty="0"/>
              <a:t>进行，然后就跑市场走运营，最后是因为缺少证书导致找工吧项目暂停。</a:t>
            </a:r>
          </a:p>
        </p:txBody>
      </p:sp>
      <p:pic>
        <p:nvPicPr>
          <p:cNvPr id="7" name="图片 6">
            <a:extLst>
              <a:ext uri="{FF2B5EF4-FFF2-40B4-BE49-F238E27FC236}">
                <a16:creationId xmlns:a16="http://schemas.microsoft.com/office/drawing/2014/main" id="{18D56371-FFDB-45F0-AC2A-27A0E1ADAABC}"/>
              </a:ext>
            </a:extLst>
          </p:cNvPr>
          <p:cNvPicPr>
            <a:picLocks noChangeAspect="1"/>
          </p:cNvPicPr>
          <p:nvPr/>
        </p:nvPicPr>
        <p:blipFill>
          <a:blip r:embed="rId2"/>
          <a:stretch>
            <a:fillRect/>
          </a:stretch>
        </p:blipFill>
        <p:spPr>
          <a:xfrm>
            <a:off x="647330" y="1426250"/>
            <a:ext cx="2903472" cy="5151566"/>
          </a:xfrm>
          <a:prstGeom prst="rect">
            <a:avLst/>
          </a:prstGeom>
        </p:spPr>
      </p:pic>
      <p:pic>
        <p:nvPicPr>
          <p:cNvPr id="9" name="图片 8">
            <a:extLst>
              <a:ext uri="{FF2B5EF4-FFF2-40B4-BE49-F238E27FC236}">
                <a16:creationId xmlns:a16="http://schemas.microsoft.com/office/drawing/2014/main" id="{C1515613-3E88-41EA-84CB-FF45DD39DFCD}"/>
              </a:ext>
            </a:extLst>
          </p:cNvPr>
          <p:cNvPicPr>
            <a:picLocks noChangeAspect="1"/>
          </p:cNvPicPr>
          <p:nvPr/>
        </p:nvPicPr>
        <p:blipFill>
          <a:blip r:embed="rId3"/>
          <a:stretch>
            <a:fillRect/>
          </a:stretch>
        </p:blipFill>
        <p:spPr>
          <a:xfrm>
            <a:off x="3589272" y="1493055"/>
            <a:ext cx="3071126" cy="5364945"/>
          </a:xfrm>
          <a:prstGeom prst="rect">
            <a:avLst/>
          </a:prstGeom>
        </p:spPr>
      </p:pic>
      <p:sp>
        <p:nvSpPr>
          <p:cNvPr id="10" name="文本框 9">
            <a:extLst>
              <a:ext uri="{FF2B5EF4-FFF2-40B4-BE49-F238E27FC236}">
                <a16:creationId xmlns:a16="http://schemas.microsoft.com/office/drawing/2014/main" id="{A626DDC2-4B34-4A5F-87B8-806E3451A53F}"/>
              </a:ext>
            </a:extLst>
          </p:cNvPr>
          <p:cNvSpPr txBox="1"/>
          <p:nvPr/>
        </p:nvSpPr>
        <p:spPr>
          <a:xfrm>
            <a:off x="8416031" y="2432482"/>
            <a:ext cx="2681056" cy="1200329"/>
          </a:xfrm>
          <a:prstGeom prst="rect">
            <a:avLst/>
          </a:prstGeom>
          <a:noFill/>
        </p:spPr>
        <p:txBody>
          <a:bodyPr wrap="square" rtlCol="0">
            <a:spAutoFit/>
          </a:bodyPr>
          <a:lstStyle/>
          <a:p>
            <a:r>
              <a:rPr lang="zh-CN" altLang="en-US" dirty="0"/>
              <a:t>这一年虽然事都做得不是太多，可真是路漫漫其修远兮，吾将上下而求索。</a:t>
            </a:r>
          </a:p>
        </p:txBody>
      </p:sp>
    </p:spTree>
    <p:extLst>
      <p:ext uri="{BB962C8B-B14F-4D97-AF65-F5344CB8AC3E}">
        <p14:creationId xmlns:p14="http://schemas.microsoft.com/office/powerpoint/2010/main" val="39418942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240</Words>
  <Application>Microsoft Office PowerPoint</Application>
  <PresentationFormat>宽屏</PresentationFormat>
  <Paragraphs>8</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20201109-20211109 简单总结</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20201109-20211109 简单总结</dc:title>
  <dc:creator>李 熙元</dc:creator>
  <cp:lastModifiedBy>李 熙元</cp:lastModifiedBy>
  <cp:revision>1</cp:revision>
  <dcterms:created xsi:type="dcterms:W3CDTF">2021-11-08T16:01:31Z</dcterms:created>
  <dcterms:modified xsi:type="dcterms:W3CDTF">2021-11-08T16:36:53Z</dcterms:modified>
</cp:coreProperties>
</file>