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-53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7CE37-CD88-4F62-8A71-E8A9F67CFEC6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8F697-F031-43BA-84E8-C2C0DCA30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0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#include&lt;queue&gt;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mp</a:t>
            </a:r>
            <a:r>
              <a:rPr lang="en-US" altLang="zh-CN" dirty="0"/>
              <a:t>[5][5],visited[5][5];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dir</a:t>
            </a:r>
            <a:r>
              <a:rPr lang="en-US" altLang="zh-CN" dirty="0"/>
              <a:t>[4][2] = {{1,0},{-1,0},{0,1},{0,-1}};</a:t>
            </a:r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Node pre[10][10];</a:t>
            </a:r>
          </a:p>
          <a:p>
            <a:r>
              <a:rPr lang="en-US" altLang="zh-CN" dirty="0"/>
              <a:t>void BFS(){</a:t>
            </a:r>
          </a:p>
          <a:p>
            <a:r>
              <a:rPr lang="en-US" altLang="zh-CN" dirty="0"/>
              <a:t>	queue&lt;Node&gt; q;</a:t>
            </a:r>
          </a:p>
          <a:p>
            <a:r>
              <a:rPr lang="en-US" altLang="zh-CN" dirty="0"/>
              <a:t>	Node begin;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begin.x</a:t>
            </a:r>
            <a:r>
              <a:rPr lang="en-US" altLang="zh-CN" dirty="0"/>
              <a:t> = </a:t>
            </a:r>
            <a:r>
              <a:rPr lang="en-US" altLang="zh-CN" dirty="0" err="1"/>
              <a:t>begin.y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q.push</a:t>
            </a:r>
            <a:r>
              <a:rPr lang="en-US" altLang="zh-CN" dirty="0"/>
              <a:t>(begin);</a:t>
            </a:r>
          </a:p>
          <a:p>
            <a:r>
              <a:rPr lang="en-US" altLang="zh-CN" dirty="0"/>
              <a:t>	visited[0][0] = 1;</a:t>
            </a:r>
          </a:p>
          <a:p>
            <a:r>
              <a:rPr lang="en-US" altLang="zh-CN" dirty="0"/>
              <a:t>	while(!</a:t>
            </a:r>
            <a:r>
              <a:rPr lang="en-US" altLang="zh-CN" dirty="0" err="1"/>
              <a:t>q.empty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		Node cur = </a:t>
            </a:r>
            <a:r>
              <a:rPr lang="en-US" altLang="zh-CN" dirty="0" err="1"/>
              <a:t>q.front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q.pop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cur.x</a:t>
            </a:r>
            <a:r>
              <a:rPr lang="en-US" altLang="zh-CN" dirty="0"/>
              <a:t> == 4 &amp;&amp;</a:t>
            </a:r>
            <a:r>
              <a:rPr lang="en-US" altLang="zh-CN" dirty="0" err="1"/>
              <a:t>cur.y</a:t>
            </a:r>
            <a:r>
              <a:rPr lang="en-US" altLang="zh-CN" dirty="0"/>
              <a:t> == 4)return;</a:t>
            </a:r>
          </a:p>
          <a:p>
            <a:r>
              <a:rPr lang="en-US" altLang="zh-CN" dirty="0"/>
              <a:t>	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4;i++){</a:t>
            </a:r>
          </a:p>
          <a:p>
            <a:r>
              <a:rPr lang="en-US" altLang="zh-CN" dirty="0"/>
              <a:t>			Node next;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next.x</a:t>
            </a:r>
            <a:r>
              <a:rPr lang="en-US" altLang="zh-CN" dirty="0"/>
              <a:t> = </a:t>
            </a:r>
            <a:r>
              <a:rPr lang="en-US" altLang="zh-CN" dirty="0" err="1"/>
              <a:t>cur.x+dir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next.y</a:t>
            </a:r>
            <a:r>
              <a:rPr lang="en-US" altLang="zh-CN" dirty="0"/>
              <a:t> = </a:t>
            </a:r>
            <a:r>
              <a:rPr lang="en-US" altLang="zh-CN" dirty="0" err="1"/>
              <a:t>cur.y+dir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][1];</a:t>
            </a:r>
          </a:p>
          <a:p>
            <a:r>
              <a:rPr lang="en-US" altLang="zh-CN" dirty="0"/>
              <a:t>			if(</a:t>
            </a:r>
            <a:r>
              <a:rPr lang="en-US" altLang="zh-CN" dirty="0" err="1"/>
              <a:t>next.x</a:t>
            </a:r>
            <a:r>
              <a:rPr lang="en-US" altLang="zh-CN" dirty="0"/>
              <a:t> &gt;= 0 &amp;&amp; </a:t>
            </a:r>
            <a:r>
              <a:rPr lang="en-US" altLang="zh-CN" dirty="0" err="1"/>
              <a:t>next.x</a:t>
            </a:r>
            <a:r>
              <a:rPr lang="en-US" altLang="zh-CN" dirty="0"/>
              <a:t> &lt; 5 &amp;&amp; </a:t>
            </a:r>
            <a:r>
              <a:rPr lang="en-US" altLang="zh-CN" dirty="0" err="1"/>
              <a:t>next.y</a:t>
            </a:r>
            <a:r>
              <a:rPr lang="en-US" altLang="zh-CN" dirty="0"/>
              <a:t> &gt;= 0 &amp;&amp; !visited[</a:t>
            </a:r>
            <a:r>
              <a:rPr lang="en-US" altLang="zh-CN" dirty="0" err="1"/>
              <a:t>next.x</a:t>
            </a:r>
            <a:r>
              <a:rPr lang="en-US" altLang="zh-CN" dirty="0"/>
              <a:t>][</a:t>
            </a:r>
            <a:r>
              <a:rPr lang="en-US" altLang="zh-CN" dirty="0" err="1"/>
              <a:t>next.y</a:t>
            </a:r>
            <a:r>
              <a:rPr lang="en-US" altLang="zh-CN" dirty="0"/>
              <a:t>] &amp;&amp; !</a:t>
            </a:r>
            <a:r>
              <a:rPr lang="en-US" altLang="zh-CN" dirty="0" err="1"/>
              <a:t>mp</a:t>
            </a:r>
            <a:r>
              <a:rPr lang="en-US" altLang="zh-CN" dirty="0"/>
              <a:t>[</a:t>
            </a:r>
            <a:r>
              <a:rPr lang="en-US" altLang="zh-CN" dirty="0" err="1"/>
              <a:t>next.x</a:t>
            </a:r>
            <a:r>
              <a:rPr lang="en-US" altLang="zh-CN" dirty="0"/>
              <a:t>][</a:t>
            </a:r>
            <a:r>
              <a:rPr lang="en-US" altLang="zh-CN" dirty="0" err="1"/>
              <a:t>next.y</a:t>
            </a:r>
            <a:r>
              <a:rPr lang="en-US" altLang="zh-CN" dirty="0"/>
              <a:t>]){</a:t>
            </a:r>
          </a:p>
          <a:p>
            <a:r>
              <a:rPr lang="en-US" altLang="zh-CN" dirty="0"/>
              <a:t>				visited[</a:t>
            </a:r>
            <a:r>
              <a:rPr lang="en-US" altLang="zh-CN" dirty="0" err="1"/>
              <a:t>next.x</a:t>
            </a:r>
            <a:r>
              <a:rPr lang="en-US" altLang="zh-CN" dirty="0"/>
              <a:t>][</a:t>
            </a:r>
            <a:r>
              <a:rPr lang="en-US" altLang="zh-CN" dirty="0" err="1"/>
              <a:t>next.y</a:t>
            </a:r>
            <a:r>
              <a:rPr lang="en-US" altLang="zh-CN" dirty="0"/>
              <a:t>] = 1;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q.push</a:t>
            </a:r>
            <a:r>
              <a:rPr lang="en-US" altLang="zh-CN" dirty="0"/>
              <a:t>(next);</a:t>
            </a:r>
          </a:p>
          <a:p>
            <a:r>
              <a:rPr lang="en-US" altLang="zh-CN" dirty="0"/>
              <a:t>				pre[</a:t>
            </a:r>
            <a:r>
              <a:rPr lang="en-US" altLang="zh-CN" dirty="0" err="1"/>
              <a:t>next.x</a:t>
            </a:r>
            <a:r>
              <a:rPr lang="en-US" altLang="zh-CN" dirty="0"/>
              <a:t>][</a:t>
            </a:r>
            <a:r>
              <a:rPr lang="en-US" altLang="zh-CN" dirty="0" err="1"/>
              <a:t>next.y</a:t>
            </a:r>
            <a:r>
              <a:rPr lang="en-US" altLang="zh-CN" dirty="0"/>
              <a:t>] = cur;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print(Node cur)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cur.x</a:t>
            </a:r>
            <a:r>
              <a:rPr lang="en-US" altLang="zh-CN" dirty="0"/>
              <a:t>==0&amp;&amp;</a:t>
            </a:r>
            <a:r>
              <a:rPr lang="en-US" altLang="zh-CN" dirty="0" err="1"/>
              <a:t>cur.y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&lt;&lt;"(0, 0)\n";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print(pre[</a:t>
            </a:r>
            <a:r>
              <a:rPr lang="en-US" altLang="zh-CN" dirty="0" err="1"/>
              <a:t>cur.x</a:t>
            </a:r>
            <a:r>
              <a:rPr lang="en-US" altLang="zh-CN" dirty="0"/>
              <a:t>][</a:t>
            </a:r>
            <a:r>
              <a:rPr lang="en-US" altLang="zh-CN" dirty="0" err="1"/>
              <a:t>cur.y</a:t>
            </a:r>
            <a:r>
              <a:rPr lang="en-US" altLang="zh-CN" dirty="0"/>
              <a:t>]);   //</a:t>
            </a:r>
            <a:r>
              <a:rPr lang="zh-CN" altLang="en-US" dirty="0"/>
              <a:t>逆序输出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&lt;&lt;"("&lt;&lt;</a:t>
            </a:r>
            <a:r>
              <a:rPr lang="en-US" altLang="zh-CN" dirty="0" err="1"/>
              <a:t>cur.x</a:t>
            </a:r>
            <a:r>
              <a:rPr lang="en-US" altLang="zh-CN" dirty="0"/>
              <a:t>&lt;&lt;", "&lt;&lt;</a:t>
            </a:r>
            <a:r>
              <a:rPr lang="en-US" altLang="zh-CN" dirty="0" err="1"/>
              <a:t>cur.y</a:t>
            </a:r>
            <a:r>
              <a:rPr lang="en-US" altLang="zh-CN" dirty="0"/>
              <a:t>&lt;&lt;")"&lt;&lt;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5;i++){</a:t>
            </a:r>
          </a:p>
          <a:p>
            <a:r>
              <a:rPr lang="en-US" altLang="zh-CN" dirty="0"/>
              <a:t>		for(int j = 0;j &lt; 5;j++){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mp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	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BFS();</a:t>
            </a:r>
          </a:p>
          <a:p>
            <a:r>
              <a:rPr lang="en-US" altLang="zh-CN" dirty="0"/>
              <a:t>	Node temp;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temp.x</a:t>
            </a:r>
            <a:r>
              <a:rPr lang="en-US" altLang="zh-CN" dirty="0"/>
              <a:t> = </a:t>
            </a:r>
            <a:r>
              <a:rPr lang="en-US" altLang="zh-CN" dirty="0" err="1"/>
              <a:t>temp.y</a:t>
            </a:r>
            <a:r>
              <a:rPr lang="en-US" altLang="zh-CN" dirty="0"/>
              <a:t> = 4;</a:t>
            </a:r>
          </a:p>
          <a:p>
            <a:r>
              <a:rPr lang="en-US" altLang="zh-CN" dirty="0"/>
              <a:t>	print(temp);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8F697-F031-43BA-84E8-C2C0DCA301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3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B8C7A-5762-46A0-BA99-1904C337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BB1284-AE3C-41E8-BD41-9FE24291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F923F-75F6-4A65-BB74-AAAA3092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51CBB-7A15-404F-8171-19CF139C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582D0-BD81-43EB-B3AF-5BAF23E1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9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4276A-6D75-4368-AD58-367B6F15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012B8-2BEA-4CBD-AB68-654287A0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AC008-578D-42FB-948F-5DFFADD6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17C01-66AD-408D-9186-47A88131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3BF22-6757-4F4C-99CD-E0DEA166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FFA839-F9F9-4EDA-BEC8-4FC41A591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82A302-A356-4506-B918-406D72BF2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184F9-03B1-4376-BCF2-3F2FF1B2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1ECBA-F5DF-4636-B845-B235BBFF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A4617-FEE1-418E-B02B-C785F844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FF7BC-5855-4D45-A568-C40DA550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D0EA7-09ED-4355-B8D9-22C0D97A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633D2-09A1-4487-8B43-C25ACA42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944CC-BB3D-48E2-9C3B-030C1A08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291F-9A1C-46A7-A5F7-C1ED1936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4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480C0-9942-464D-9714-18CDFEB5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2D89C-6C4F-4DF2-9BCD-80F83F85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BE786-B517-457D-A4FC-699AD464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1D480-85CB-4FEE-BDA3-2AD35DE2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DDD0B-EF2A-4D4E-B715-8905A5FF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5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5730F-22A8-4C65-AF9E-8B9049F2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8A3A9-4674-4DA1-B9CF-ACAB51A7F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79981-4A0D-499D-BC16-7DD2645C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02DA-65D1-4B63-9900-0618F739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8B1CB-2361-4B1F-86D6-D10288C1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60EAA-1069-49FF-9A8D-E57138DB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8D853-30A1-479B-B87D-5FD27A1E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94511-84BB-4836-A17C-B1A54459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8BF41-E60D-406D-BA0A-E412FC754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C9155F-9BD5-4FF3-A408-19FD046BA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F368CD-C7E4-4784-8365-0152FB9CE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43B2A-34A8-49F6-B29B-FB01BAE9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7B52ED-A1AC-4B94-8F52-3CDD2822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8209A3-EEF1-4A96-AD3C-60B775E1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5BCD1-2C79-4E3D-88C0-692082A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D65047-0C12-42F0-8DA8-897B57EF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FEA4E-9D49-4AD6-974B-814DF56C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7E0FBE-1902-4F14-A14C-D442B9ED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2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084474-8F55-49C4-925D-3370E819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1D3FC1-AD8F-4257-9973-804810F6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6C1B1-0D15-4B3D-8485-E03CB71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E6653-7F95-4D5E-B7FA-64544175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E5190-4C48-46B9-A3DF-FCE88474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D16EA-DCD7-48AD-BB42-07A67C0B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B2318-EF7E-4EC9-B326-8291E0D8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9471B-3428-4FAB-A3BF-CB098343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14A97-E032-46C2-9457-84C74806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FDCC-D5F1-469C-BB85-7D7030E8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786332-AEBF-4DB6-80E0-C412B657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896DA-92D4-4AF8-B6E2-04C70AB2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97531-8B1A-4986-BA6A-B2305281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CF26A-293F-4DAA-B32F-126FC10B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B8980-B46D-4DD7-97D5-B6CEFE78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41B567-AA41-4E67-AB5E-E4D07AA8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774A4-3BC0-46D3-9F9C-EBADE424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D6886-8196-4F0A-A934-7D1F7005A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4A8F-6300-4461-882E-C8A06F3F5735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183A0-0B6C-496C-B760-813BCFDB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18DF6-4229-42A7-8952-8BBC33E3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E9CD-6A01-4296-8B7B-B0E6949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E52BAA-4964-498B-BAC3-8567FF2D2D21}"/>
              </a:ext>
            </a:extLst>
          </p:cNvPr>
          <p:cNvSpPr txBox="1"/>
          <p:nvPr/>
        </p:nvSpPr>
        <p:spPr>
          <a:xfrm>
            <a:off x="122549" y="164126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poj3984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B2D2D-7869-4484-AF61-61587BFB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9" y="624525"/>
            <a:ext cx="3874416" cy="19140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F7F65C-6273-422A-8130-0FE8ECE4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965" y="624525"/>
            <a:ext cx="1156169" cy="17419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16B80D-E3CC-4CF7-A6F1-0F6BB1B89BA0}"/>
              </a:ext>
            </a:extLst>
          </p:cNvPr>
          <p:cNvSpPr txBox="1"/>
          <p:nvPr/>
        </p:nvSpPr>
        <p:spPr>
          <a:xfrm>
            <a:off x="5608948" y="348792"/>
            <a:ext cx="2875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思路：宽搜的经典应用，用</a:t>
            </a:r>
            <a:r>
              <a:rPr lang="en-US" altLang="zh-CN" dirty="0" err="1"/>
              <a:t>dir</a:t>
            </a:r>
            <a:r>
              <a:rPr lang="zh-CN" altLang="en-US" dirty="0"/>
              <a:t>数组表示上下左右四个方向，用</a:t>
            </a:r>
            <a:r>
              <a:rPr lang="en-US" altLang="zh-CN" dirty="0" err="1"/>
              <a:t>mp</a:t>
            </a:r>
            <a:r>
              <a:rPr lang="zh-CN" altLang="en-US" dirty="0"/>
              <a:t>保存地图，遍历时若下一个方向的结点为</a:t>
            </a:r>
            <a:r>
              <a:rPr lang="en-US" altLang="zh-CN" dirty="0"/>
              <a:t>0</a:t>
            </a:r>
            <a:r>
              <a:rPr lang="zh-CN" altLang="en-US" dirty="0"/>
              <a:t>时继续前进，将这个结点保存到数组中，方便输出路径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294286-2749-4BE1-8253-93042B601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9" y="2694969"/>
            <a:ext cx="3016577" cy="12280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3B19CB-7EE8-4A32-B996-C12CF4025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494" y="2906252"/>
            <a:ext cx="7572008" cy="31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8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82E27-B909-4C13-80CF-1C8515FB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9B2E7-B1D7-447A-B060-3F952C4F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100</Words>
  <Application>Microsoft Office PowerPoint</Application>
  <PresentationFormat>宽屏</PresentationFormat>
  <Paragraphs>55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6</cp:revision>
  <dcterms:created xsi:type="dcterms:W3CDTF">2019-03-21T09:24:23Z</dcterms:created>
  <dcterms:modified xsi:type="dcterms:W3CDTF">2019-03-24T02:28:50Z</dcterms:modified>
</cp:coreProperties>
</file>