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0BB63-C1AC-4855-8BE9-055AB3A6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E7AF0-C51A-43C4-9F85-3E5B6F1F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32395-316F-4652-BE46-4193E4F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F30D-785D-4D29-82F4-3A21696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94080-AA9D-46C9-AFFA-FEB10B8F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AE98E-AFC3-4F61-9588-CFE2968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FF1BE-A729-4360-B1C9-36B26A87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1E4-B47B-4117-AB9D-5336F33E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A57-48DD-45D7-BC83-5D077034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47BA-D8CD-429D-909A-B280DA9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FE3610-C7F2-4654-A99A-E0FD3578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3CAA0-310F-4794-9917-29E33584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5CE52-983F-4AE5-8B99-C4B7F7B1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027C5-C5F1-48BA-8DBB-F15FD3D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32E77-F150-4589-9D97-B199574D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03C9-22DC-4C7D-A3F2-8A4C6CC6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2FE6-78FE-4F84-9516-F7A83175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D3FD2-F194-49BE-BB88-05D18F6D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7C95-2A9A-4981-B7BE-3D28B5B4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8C205-A8BB-4046-B382-456137A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DD6A-5CC1-44BF-A291-E820BD04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4D2B6-1117-4C79-A4AE-FBCD4C45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F242F-E544-4F32-9F32-9EAD9ADB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75786-11E5-48A0-BC3B-CCB497F9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9D9FB-F6AC-4285-B925-5F173AC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13340-5A00-4AB8-8D29-51F27B15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3B5B-55C4-4769-8D49-C509A4B0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1D17F-6A6A-402A-AAA5-1874CB37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F73CC-FC3F-4019-886B-761CA3F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50375-6EC1-4C48-99B7-70C0DD0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EFAE-6236-4522-8378-AE49626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A2B7-20AD-4212-B663-5386D6E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BA626-3142-4F4A-B2EE-87B78A5A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56125-29FB-4CB3-A84E-E5E6DC50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803D42-0DF3-4D7E-BF5B-D41D19B6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E5CF3-C517-4425-BCA4-593B50FC0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255D2-73D9-4414-A270-F1FA895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7DFD6-9CE4-45DC-80F0-0251837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A0941-6632-4DBD-8B54-74E2B6CA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20F3-DDAF-469A-873D-09675F8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A7BD6-8A2D-47F5-A348-83598EA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19354-CA6A-4D48-B597-6018D788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FBEE8-51C0-4742-B755-31E53011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5F66F-3139-4140-9D83-7056C400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4E51D-F843-4C20-B7A0-52B2DFEB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63D7E-42DB-4A80-B46A-8FD7A94E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974F-CAD4-413C-B69C-ECB00C6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372C-5083-41E2-AD1A-3A01A86A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FAE10-5C27-48AC-B0CC-E8D5F952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38F6B-4F88-4563-8B47-3B92C35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A439C-501F-413F-9FB3-D23EECF0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57F02-21A5-47DF-9163-A87F7801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FBFA-EBA5-4836-B3A5-121AECFF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4979D-9E4D-411D-A93E-927BD2A0B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4CC62-234C-4DC8-8A66-0C3945A6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AA11F-E0AE-4AA1-BD2C-D85AA81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D5FA5-F3B9-4410-BFBF-F0BD42C3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B6F5-B45C-4C6D-B9BD-AED64D5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79AD14-DB51-44E9-9704-569793A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EB6F-15F0-4D40-840A-4BEF429A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DDF9D-CB6E-4020-B3C9-D2F84315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0714D-524D-4DEE-8BF2-581966CE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50AB5-AE26-46B9-9007-D733FCA1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AC4167-4773-4272-BA30-5540D8B72D0B}"/>
              </a:ext>
            </a:extLst>
          </p:cNvPr>
          <p:cNvSpPr txBox="1"/>
          <p:nvPr/>
        </p:nvSpPr>
        <p:spPr>
          <a:xfrm>
            <a:off x="704538" y="374754"/>
            <a:ext cx="149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穷举法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1CFE7-8A6C-4563-8494-09439A13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1078991"/>
            <a:ext cx="5364945" cy="320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331EF1-D4F6-4366-B351-C224F8C5B951}"/>
              </a:ext>
            </a:extLst>
          </p:cNvPr>
          <p:cNvSpPr txBox="1"/>
          <p:nvPr/>
        </p:nvSpPr>
        <p:spPr>
          <a:xfrm>
            <a:off x="494522" y="1054359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95722-22D6-4E6F-8E37-DC118B8F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8" y="1423691"/>
            <a:ext cx="6224857" cy="2701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8D77C-F41E-44D3-B266-7F57B190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3" y="4842703"/>
            <a:ext cx="6156823" cy="1640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49685F-8261-4044-AF8D-8DEC212D9EE5}"/>
              </a:ext>
            </a:extLst>
          </p:cNvPr>
          <p:cNvSpPr txBox="1"/>
          <p:nvPr/>
        </p:nvSpPr>
        <p:spPr>
          <a:xfrm>
            <a:off x="337283" y="4254759"/>
            <a:ext cx="104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F3EF3D-92F0-4475-8797-326BFDF9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85" y="4624091"/>
            <a:ext cx="5364945" cy="20256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FCAFEB-B1CF-4E74-9871-A9A27B093E6D}"/>
              </a:ext>
            </a:extLst>
          </p:cNvPr>
          <p:cNvSpPr txBox="1"/>
          <p:nvPr/>
        </p:nvSpPr>
        <p:spPr>
          <a:xfrm>
            <a:off x="7055336" y="1626580"/>
            <a:ext cx="443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优点：容易理解，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缺点：需要通过多次循环来寻找答案，较耗时</a:t>
            </a:r>
          </a:p>
        </p:txBody>
      </p:sp>
    </p:spTree>
    <p:extLst>
      <p:ext uri="{BB962C8B-B14F-4D97-AF65-F5344CB8AC3E}">
        <p14:creationId xmlns:p14="http://schemas.microsoft.com/office/powerpoint/2010/main" val="7738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0671-787D-4056-84FA-0E1707D1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FFE9C-4E8B-4DFC-881F-9B9A9B9F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4</cp:revision>
  <dcterms:created xsi:type="dcterms:W3CDTF">2018-11-08T02:10:07Z</dcterms:created>
  <dcterms:modified xsi:type="dcterms:W3CDTF">2018-11-08T06:25:22Z</dcterms:modified>
</cp:coreProperties>
</file>