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B4BAA-1703-4ED5-AAB4-FBF77FA2C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5C15ED-88A1-4604-A8C1-599CF536F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86DFE-0B5B-48E3-9710-5A21F103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E58-3F77-477A-B334-2FF3BC5A01FC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7D5DE-316C-494B-8515-5894D5E3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32ACF-0614-4BFD-B57C-DFB7AB80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B31A-7226-4D46-AA77-0FA73622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9AAA2-5DE0-4498-B0C9-9B311824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44EDC5-5233-479A-9CC0-EBCAE65CC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F9F8C-2FD1-42A2-B4A9-2600D0D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E58-3F77-477A-B334-2FF3BC5A01FC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75931-0BE9-499D-AAA7-69A644B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D5863-4008-4010-8BC3-451164F6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B31A-7226-4D46-AA77-0FA73622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6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A862C5-F9F1-4FE3-872F-054098CF1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4B1644-11B7-4BA5-AA1C-67DCFEF77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64796-410A-4417-A928-2085520B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E58-3F77-477A-B334-2FF3BC5A01FC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B7E9F-3034-4EBA-9E04-7E65D4B2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C79BA-9188-4691-A3C6-C5FE19DA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B31A-7226-4D46-AA77-0FA73622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7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5CF4A-B324-478C-8C88-BDB241F1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A3742-09AF-4774-8033-9E94ECEEC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67355-AD61-4849-8EE2-DC6E3BFB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E58-3F77-477A-B334-2FF3BC5A01FC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FCE42-845B-4CBA-AADF-8028CDC9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D9A2C-A037-466A-BB5D-5DEAF002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B31A-7226-4D46-AA77-0FA73622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2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60A6E-FD95-4AFA-A9D6-63CB5F3D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00507-CF7A-4747-B0BD-E668D6307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3597F-D1BF-4908-81EF-8C750A2E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E58-3F77-477A-B334-2FF3BC5A01FC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3EEC8-2DFB-40C4-9E26-9D36FC51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4ACE4-4F90-4640-886B-00A481D7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B31A-7226-4D46-AA77-0FA73622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6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2FDBB-C863-490D-8A3A-0A39E62F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7317E-FB71-4231-ABA2-A70B9D930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323D5-615D-4588-8A81-CA87226EC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8BAE37-644C-4C74-87BE-69E99A32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E58-3F77-477A-B334-2FF3BC5A01FC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28DFA-376E-48EE-BE76-12BA5598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FA22C-B041-4F8D-8DCD-5338F667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B31A-7226-4D46-AA77-0FA73622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0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BACC0-A095-4D9E-88F9-041273AE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AEB4D-3913-4F31-A371-D918D910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1305B-059B-4BB8-B1B7-671579D4F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33DB35-245D-4AEE-BA68-9529EE39A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28FF34-B405-44FA-B961-6944E9D49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3DFDAA-1197-4D92-994A-A9047414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E58-3F77-477A-B334-2FF3BC5A01FC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B75324-94C4-4E80-BE2E-ED935CF5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55DE13-F7E9-4E5F-8247-2FB1D2DA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B31A-7226-4D46-AA77-0FA73622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4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FCAD7-2ED7-468A-99DA-D4EFF1D0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FA6F20-03D1-4610-90BD-365233D6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E58-3F77-477A-B334-2FF3BC5A01FC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2D287-41FE-4B47-A4CD-89236614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EC5A3C-CFFC-47FC-B405-CEF795B3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B31A-7226-4D46-AA77-0FA73622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59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9B8E73-6AAC-4C67-8DF6-77AFA1B9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E58-3F77-477A-B334-2FF3BC5A01FC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F6BE66-F1C7-4C96-9602-EE709559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3123C2-485D-4C07-861F-9571D435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B31A-7226-4D46-AA77-0FA73622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4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1C415-8921-4077-8583-333E2B22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66CB3-606E-405C-91B8-8BCBCB145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971048-D37D-4A5B-981E-4E2416767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AB6558-489A-4BF4-84CA-17CBB4F7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E58-3F77-477A-B334-2FF3BC5A01FC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BFB092-9D11-4DFA-84F2-CAAC86F0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6E6868-BBFD-4185-B339-0A362248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B31A-7226-4D46-AA77-0FA73622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9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5A647-7C85-4BF8-97D6-1E19C994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6BD260-91FA-475F-ADAC-268EFBCFE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9F1B4-914C-4FB4-97F3-72105871C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3C611-ACC1-4F50-89B2-55C82256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E58-3F77-477A-B334-2FF3BC5A01FC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DD669B-A26C-4050-8454-622950EA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A1CCD-CFCC-4F0A-9C63-449F8834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B31A-7226-4D46-AA77-0FA73622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8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645784-0197-4218-B64B-6E632D33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6979E-30E9-4F72-B7DA-459916EEB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7FC48-CD44-4E6B-BAF6-BBDB52380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9E58-3F77-477A-B334-2FF3BC5A01FC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6FD3D-EFB1-48CC-A8F2-B8FD66887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1DBCC-D856-448B-99A1-85C5D95A6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B31A-7226-4D46-AA77-0FA73622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0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76CB00-7DCD-4B0A-8422-167D47AB0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76973" cy="26582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567162-295D-416F-BEC4-15A88A2EC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757" y="0"/>
            <a:ext cx="2804403" cy="1097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14DCD3-6095-40DA-985B-456082E54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933" y="1329113"/>
            <a:ext cx="1897544" cy="7620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112F1EB-D46B-4FDA-A14D-FE9F32F46401}"/>
              </a:ext>
            </a:extLst>
          </p:cNvPr>
          <p:cNvSpPr txBox="1"/>
          <p:nvPr/>
        </p:nvSpPr>
        <p:spPr>
          <a:xfrm>
            <a:off x="461913" y="2846895"/>
            <a:ext cx="3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这题是一维</a:t>
            </a:r>
            <a:r>
              <a:rPr lang="en-US" altLang="zh-CN" dirty="0" err="1"/>
              <a:t>bfs</a:t>
            </a:r>
            <a:r>
              <a:rPr lang="zh-CN" altLang="en-US" dirty="0"/>
              <a:t>的应用，从起点开始搜索</a:t>
            </a:r>
            <a:r>
              <a:rPr lang="en-US" altLang="zh-CN" dirty="0"/>
              <a:t>,</a:t>
            </a:r>
            <a:r>
              <a:rPr lang="zh-CN" altLang="en-US" dirty="0"/>
              <a:t>一共有三种走法，对应着三种宽搜路径，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9F94DD-18A9-479D-A231-309381E73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933" y="2177592"/>
            <a:ext cx="4278728" cy="44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9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F062D28-63E9-4295-A361-155D4C3D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41423" cy="38414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076959-656D-4C1E-A835-100490609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017" y="4714"/>
            <a:ext cx="6431837" cy="29034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5C3D96-6EDB-45FF-9ECD-0112CFB3FBD5}"/>
              </a:ext>
            </a:extLst>
          </p:cNvPr>
          <p:cNvSpPr txBox="1"/>
          <p:nvPr/>
        </p:nvSpPr>
        <p:spPr>
          <a:xfrm>
            <a:off x="-1" y="4440025"/>
            <a:ext cx="484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本题是对单调栈的一种运用，单调栈类似于优先队列，栈顶元素永远是最大或最小的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FA69B9-A58F-43D3-A366-87C7779D5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608" y="2865320"/>
            <a:ext cx="4845378" cy="39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7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10</cp:revision>
  <dcterms:created xsi:type="dcterms:W3CDTF">2019-07-22T08:46:24Z</dcterms:created>
  <dcterms:modified xsi:type="dcterms:W3CDTF">2019-07-22T09:29:17Z</dcterms:modified>
</cp:coreProperties>
</file>