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479D6-2C49-4E92-9A48-6E5D03AD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7B1C6-5CF8-4059-A9C8-9269F25B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EB506-B889-4F4F-93FD-E16264A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B4F59-61C3-4480-BE26-596B8785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06C82-129D-45AC-96B6-8669BC9C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47288-6D3E-4551-B5B8-BAA645E0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A735E-261A-4448-9B31-4DE7106E6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867A8-13F7-4CBC-B16A-25912D8A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E2306-2B3B-4844-89AE-6F46217D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64941-045E-4D52-A9F7-8D5A983B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196BA-83B1-4AB0-8045-276DE8656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E63712-AC06-4621-8788-3FF34B24A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EC8D7-9278-4581-9A29-A8B8302F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808C7-EA3B-482B-B29D-5DF3D75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F2892-3C81-4A7B-98D7-C364B44D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47A9-60CE-499F-8447-684AD5C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6BD54-395D-4B0F-90E6-3E612112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202F4-3BAF-4406-92F9-069C0B50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B4046-9241-4AB8-BB91-19DB327F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84010-1594-4FC1-947B-86282A9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BA646-D5E6-4B92-AC2B-4352AA2E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2B5A3-CE9C-4856-94B7-72DBDEEB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338C4-5ADD-4EE3-94D0-2DBA930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00740-D3A1-434B-AEC5-DB9495AE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4EEA0-EA7F-47B5-9029-C46DD14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C51E-74EF-4FCC-9ACA-0C0027D2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B41EA-0221-4BEF-B44E-4D0945F90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A89F8-7C70-477E-AE47-17D7E3896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55A26-5370-4528-98F6-DD40B233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0A92F-7260-4C04-AA5E-653454F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418EF-F836-4E68-86A8-C0E9024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FA82-624F-469B-8099-88AFC69C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CF1BB-99CE-4F70-9CF1-7C4205FD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57214-D753-4B4E-859F-80124F3D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6220B-B000-4C96-814F-292B00DA0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5C631-13CD-44D3-9D92-66B50A84E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784AA-FC5F-4B96-A03F-654A8DA7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53C0E-F9F4-41DA-B795-74035191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99FCB-E62E-463F-832A-DDD138A5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A1DAB-4068-4200-B611-4173ED82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E9551-DABB-48C6-BA48-E953D888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991531-45AD-4C1B-AA13-F05E802A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4B041-DA5C-413C-B4E9-79C6E91E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8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EFDBC2-64BF-400E-B700-620692D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73A6FE-7262-44DB-A990-567272A3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28171-2D0A-45F5-A421-1F641AC9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0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A049-6C88-41A8-BED3-B8425064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1B4E-EBCF-4EC8-A13A-B3296FB0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13AAB-96FB-4C3F-99E2-A04944193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0E2B7-37F2-4E51-8A70-CBB6D55D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E3F8A-5CED-4D2C-AF74-7B920522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79F08-0A5E-4B29-946F-E1A5A13B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2136-9508-4E38-9D59-3005AD41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74992A-34AD-4AD6-96F5-7F4928DC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89270-7625-4070-B2CF-349F9F99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953E8-7AA2-4FFF-838F-EC844E46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4962F-618F-4573-8533-CCCA830F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E098C-BA48-43C6-A5EA-044EB517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7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B659F-1598-45A7-9808-68945773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B178C-DD30-45ED-8C0F-33523AAD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89D91-1C2A-4DB3-B72F-D578F3651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105B-3B86-4CE9-8FB4-D2CE64F113D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EC013-5346-455B-9AE6-E3B1EE1C1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BD5E3-982D-407D-9989-22585042A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EAEC-A686-4C44-88FA-77422C53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6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CEA260-2975-480F-B825-D67409403082}"/>
              </a:ext>
            </a:extLst>
          </p:cNvPr>
          <p:cNvSpPr txBox="1"/>
          <p:nvPr/>
        </p:nvSpPr>
        <p:spPr>
          <a:xfrm>
            <a:off x="0" y="64301"/>
            <a:ext cx="20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数据结构刷题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58C5DD-90C6-477B-AE00-D30B3D4DA6D8}"/>
              </a:ext>
            </a:extLst>
          </p:cNvPr>
          <p:cNvSpPr txBox="1"/>
          <p:nvPr/>
        </p:nvSpPr>
        <p:spPr>
          <a:xfrm>
            <a:off x="0" y="735291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7AFF41-2705-436C-B17E-A5A955A5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433633"/>
            <a:ext cx="4655048" cy="1987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BBFDD5-AE32-4CFD-9B5D-256BF7DDC31D}"/>
              </a:ext>
            </a:extLst>
          </p:cNvPr>
          <p:cNvSpPr txBox="1"/>
          <p:nvPr/>
        </p:nvSpPr>
        <p:spPr>
          <a:xfrm>
            <a:off x="68013" y="2652874"/>
            <a:ext cx="5871937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思路：该题暴力解法即可，在查询操作时，运用到了位运算，比如</a:t>
            </a:r>
            <a:r>
              <a:rPr lang="en-US" altLang="zh-CN" dirty="0"/>
              <a:t>85</a:t>
            </a:r>
            <a:r>
              <a:rPr lang="zh-CN" altLang="en-US" dirty="0"/>
              <a:t>的二进制时</a:t>
            </a:r>
            <a:r>
              <a:rPr lang="en-US" altLang="zh-CN" dirty="0"/>
              <a:t>1010101</a:t>
            </a:r>
            <a:r>
              <a:rPr lang="zh-CN" altLang="en-US" dirty="0"/>
              <a:t>，我们要判断他的二进制的第五位，那么我们可以将</a:t>
            </a:r>
            <a:r>
              <a:rPr lang="en-US" altLang="zh-CN" dirty="0"/>
              <a:t>1</a:t>
            </a:r>
            <a:r>
              <a:rPr lang="zh-CN" altLang="en-US" dirty="0"/>
              <a:t>的二进制左移四位，然后进行</a:t>
            </a:r>
            <a:r>
              <a:rPr lang="en-US" altLang="zh-CN" dirty="0"/>
              <a:t>&amp;</a:t>
            </a:r>
            <a:r>
              <a:rPr lang="zh-CN" altLang="en-US" dirty="0"/>
              <a:t>运算，</a:t>
            </a:r>
            <a:r>
              <a:rPr lang="en-US" altLang="zh-CN" dirty="0"/>
              <a:t>&amp;</a:t>
            </a:r>
            <a:r>
              <a:rPr lang="zh-CN" altLang="en-US" dirty="0"/>
              <a:t>运算是两位都为</a:t>
            </a:r>
            <a:r>
              <a:rPr lang="en-US" altLang="zh-CN" dirty="0"/>
              <a:t>1</a:t>
            </a:r>
            <a:r>
              <a:rPr lang="zh-CN" altLang="en-US" dirty="0"/>
              <a:t>则结果等于</a:t>
            </a:r>
            <a:r>
              <a:rPr lang="en-US" altLang="zh-CN" dirty="0"/>
              <a:t>1</a:t>
            </a:r>
            <a:r>
              <a:rPr lang="zh-CN" altLang="en-US" dirty="0"/>
              <a:t>，有一个零或两个都是零则结果等于零，然后将第五位数字移到左数最后一位，判断这个数字是不是</a:t>
            </a:r>
            <a:r>
              <a:rPr lang="en-US" altLang="zh-CN" dirty="0"/>
              <a:t>1</a:t>
            </a:r>
            <a:r>
              <a:rPr lang="zh-CN" altLang="en-US" dirty="0"/>
              <a:t>即可，其他位置同理，这里运用位运算就不需要再进行二进制转化了，提高了效率。另外再修改这里，可以用线段树或树状数组优化，因为这里数据量比较小且没有时间限制，所以暴力不会出错，否则必须优化查询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2D5CCC-C132-4DE2-B57D-8B79B85F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55" y="64301"/>
            <a:ext cx="2179509" cy="2316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9F0C7F-ED5C-41E7-9763-DC4763E47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085" y="256959"/>
            <a:ext cx="1165961" cy="1325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929F3B-3488-4A4F-AFA8-3ECEF489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564" y="2112355"/>
            <a:ext cx="4975892" cy="4745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B378941-02C3-4658-8988-A3ACFF136F5F}"/>
              </a:ext>
            </a:extLst>
          </p:cNvPr>
          <p:cNvSpPr txBox="1"/>
          <p:nvPr/>
        </p:nvSpPr>
        <p:spPr>
          <a:xfrm>
            <a:off x="6063958" y="2468208"/>
            <a:ext cx="10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</a:t>
            </a:r>
            <a:r>
              <a:rPr lang="zh-CN" altLang="en-US" dirty="0"/>
              <a:t>代码：</a:t>
            </a:r>
          </a:p>
        </p:txBody>
      </p:sp>
    </p:spTree>
    <p:extLst>
      <p:ext uri="{BB962C8B-B14F-4D97-AF65-F5344CB8AC3E}">
        <p14:creationId xmlns:p14="http://schemas.microsoft.com/office/powerpoint/2010/main" val="419385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FBBD8E-78E1-410A-BBC1-0F12BD10E123}"/>
              </a:ext>
            </a:extLst>
          </p:cNvPr>
          <p:cNvSpPr txBox="1"/>
          <p:nvPr/>
        </p:nvSpPr>
        <p:spPr>
          <a:xfrm>
            <a:off x="0" y="0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大整数相乘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C8B2D5-9CCA-407F-8C7F-C56B19DE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10" y="0"/>
            <a:ext cx="4976291" cy="15165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64F224-60CE-4C3A-9E33-F7C93109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42" y="0"/>
            <a:ext cx="3779848" cy="17908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02AE45-CF6C-46C6-81F8-594D6C92745E}"/>
              </a:ext>
            </a:extLst>
          </p:cNvPr>
          <p:cNvSpPr txBox="1"/>
          <p:nvPr/>
        </p:nvSpPr>
        <p:spPr>
          <a:xfrm>
            <a:off x="282803" y="2111604"/>
            <a:ext cx="415722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思路：这里用传统做法肯定爆了，所以我想到可以用数组来存储数字的每一位，然后依照乘法法则，将每一位对应相乘的结果存放到另外一个数组中，在每一位都乘完之后，在对每个元素进行进位操作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6A8807-4279-47F4-928D-B403971D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01" y="2084466"/>
            <a:ext cx="4387207" cy="46790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C0BB55-C24E-41C8-8C18-7DDE3893FAF2}"/>
              </a:ext>
            </a:extLst>
          </p:cNvPr>
          <p:cNvSpPr txBox="1"/>
          <p:nvPr/>
        </p:nvSpPr>
        <p:spPr>
          <a:xfrm>
            <a:off x="5213023" y="2111604"/>
            <a:ext cx="95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</a:t>
            </a:r>
            <a:r>
              <a:rPr lang="zh-CN" altLang="en-US" dirty="0"/>
              <a:t>代码：</a:t>
            </a:r>
          </a:p>
        </p:txBody>
      </p:sp>
    </p:spTree>
    <p:extLst>
      <p:ext uri="{BB962C8B-B14F-4D97-AF65-F5344CB8AC3E}">
        <p14:creationId xmlns:p14="http://schemas.microsoft.com/office/powerpoint/2010/main" val="101894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157E22-A2AF-4BC5-9440-CF016C9C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22" y="0"/>
            <a:ext cx="4911283" cy="1575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DED3D7-268D-4FD1-ACB9-581764A4B2CE}"/>
              </a:ext>
            </a:extLst>
          </p:cNvPr>
          <p:cNvSpPr txBox="1"/>
          <p:nvPr/>
        </p:nvSpPr>
        <p:spPr>
          <a:xfrm>
            <a:off x="263951" y="16968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括号画家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0EC3EE-4B33-461B-9A1C-2C45A7EB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08" y="0"/>
            <a:ext cx="3297833" cy="19618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85F00E-DD73-416A-8D8D-FA8F8ADC027B}"/>
              </a:ext>
            </a:extLst>
          </p:cNvPr>
          <p:cNvSpPr txBox="1"/>
          <p:nvPr/>
        </p:nvSpPr>
        <p:spPr>
          <a:xfrm>
            <a:off x="169683" y="2347274"/>
            <a:ext cx="350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思路：这里用栈存储左括号，在遍历到右括号时弹出一个左括号，查看是否匹配，遍历完这个字符串即可知道结果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79D840-C4FD-41D9-B999-E6EF9422C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12" y="2088185"/>
            <a:ext cx="4911283" cy="46809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BCE9AA-7050-4713-9A41-A64402BA3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977" y="4214882"/>
            <a:ext cx="692863" cy="1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0D6399-DC58-4638-9BE2-E2FCBEB0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747"/>
            <a:ext cx="4693817" cy="20482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5FE301-9FF3-473F-ADDE-FEE5D43A51EE}"/>
              </a:ext>
            </a:extLst>
          </p:cNvPr>
          <p:cNvSpPr txBox="1"/>
          <p:nvPr/>
        </p:nvSpPr>
        <p:spPr>
          <a:xfrm>
            <a:off x="0" y="75415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栈的基本操作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9A30D9-CC85-45C6-B501-0F5803CB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90" y="0"/>
            <a:ext cx="3341222" cy="1253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E0B4AE-1EDD-4E68-87CD-42ACDFC6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05" y="1319961"/>
            <a:ext cx="3469795" cy="10796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E8A7CE-4269-4AF5-A115-32E46E6BE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64" y="0"/>
            <a:ext cx="2911092" cy="11049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7BAB13-E48B-4FA8-80B0-0712F34D318F}"/>
              </a:ext>
            </a:extLst>
          </p:cNvPr>
          <p:cNvSpPr txBox="1"/>
          <p:nvPr/>
        </p:nvSpPr>
        <p:spPr>
          <a:xfrm>
            <a:off x="103694" y="3218318"/>
            <a:ext cx="4260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  <a:r>
              <a:rPr lang="zh-CN" altLang="en-US" dirty="0"/>
              <a:t>这道题比较坑得的地方就是，在输出结果是从栈底开始遍历的，还有就是碰到</a:t>
            </a:r>
            <a:r>
              <a:rPr lang="en-US" altLang="zh-CN" dirty="0"/>
              <a:t>error</a:t>
            </a:r>
            <a:r>
              <a:rPr lang="zh-CN" altLang="en-US" dirty="0"/>
              <a:t>的情况时，如果</a:t>
            </a:r>
            <a:r>
              <a:rPr lang="en-US" altLang="zh-CN" dirty="0"/>
              <a:t>error</a:t>
            </a:r>
            <a:r>
              <a:rPr lang="zh-CN" altLang="en-US" dirty="0"/>
              <a:t>操作下面还有操作，那么下面的操作也需要被执行，在输出结果是输出</a:t>
            </a:r>
            <a:r>
              <a:rPr lang="en-US" altLang="zh-CN" dirty="0"/>
              <a:t>error,</a:t>
            </a:r>
            <a:r>
              <a:rPr lang="zh-CN" altLang="en-US" dirty="0"/>
              <a:t>被这个卡了很久，题目很简单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105DDD-1E37-413B-9B1F-0FF103DC0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817" y="1319961"/>
            <a:ext cx="4097283" cy="52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9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335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26</cp:revision>
  <dcterms:created xsi:type="dcterms:W3CDTF">2019-07-13T14:43:39Z</dcterms:created>
  <dcterms:modified xsi:type="dcterms:W3CDTF">2019-07-13T15:12:42Z</dcterms:modified>
</cp:coreProperties>
</file>