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73F5B-BF68-4CEE-83AD-C1C21F21E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CAC62E-2F3D-484F-96E3-A8B916080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9375E-2538-45AC-B116-1A32C224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2780-F6D6-4372-9526-9F41B016ED8D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624A9-AFB4-4B49-8D52-9D071225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D99FB-32BA-4DDE-B57B-416E9D9B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C254-8502-4931-9069-B3CD0410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9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0550B-343B-49B5-9753-2F99C7F5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94FC04-D8EB-4C21-8F12-164845B9A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5BA0E-0EBB-4152-A76A-9192CF6D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2780-F6D6-4372-9526-9F41B016ED8D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5D5C09-6541-4A24-AC95-48005267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A1EC4-EB1C-4FAD-AE3B-4D1406BC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C254-8502-4931-9069-B3CD0410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35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542E10-6F83-4345-BD26-8762DD8AD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CC59DE-1108-4D38-AB42-59B26336B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978E4-4786-4C2A-853A-E989AAE4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2780-F6D6-4372-9526-9F41B016ED8D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7B9CB-93A0-476C-A396-5247D397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7379D-7A53-4864-A52D-A14BC8BF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C254-8502-4931-9069-B3CD0410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87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FD4D2-FE13-4546-90E4-2339D26D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1C353-AB30-4968-A975-213F62A09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A9D41-6E0C-4D8B-95AA-54A45F62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2780-F6D6-4372-9526-9F41B016ED8D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92C13-CC05-4092-AEBE-9EB48BCB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4586C-E341-4E27-8F49-91C1972F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C254-8502-4931-9069-B3CD0410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88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09326-3059-4934-AEEB-861D4A67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1EF484-05DF-47F5-8252-9D0B9943B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6E712-DCC3-45E0-AD55-C4CD2BA4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2780-F6D6-4372-9526-9F41B016ED8D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A941C-EFC7-4BC2-8B8B-4C59D8A5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43F54-10A7-44F2-A97F-9E604945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C254-8502-4931-9069-B3CD0410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88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0DD33-122E-4A48-94C1-AE4F9E88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A39D32-DFD6-4ED0-813C-ABBF10537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A4387B-C804-4150-95E1-D0EA9CE02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21B2E5-724E-49B5-98A2-4C0492ED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2780-F6D6-4372-9526-9F41B016ED8D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BC08F8-F700-45DF-A4B0-17033E4D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FB05FF-70A6-4615-BD2B-688ACCA3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C254-8502-4931-9069-B3CD0410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6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E94E9-A8FA-44B8-80C6-691ED49A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A52209-E634-46D2-AB40-CC2B50070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9A6EA2-EF90-46B2-B10D-4321DF27D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9F02F0-5A12-42A2-9B2C-60CC54F6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179689-EA14-42D8-8E51-4B8CF3C0B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0C9990-0C98-45FC-A344-F37F39F3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2780-F6D6-4372-9526-9F41B016ED8D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17C9A7-B111-47E7-8671-3F194675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63C0A6-1561-4747-8756-CEF1FF17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C254-8502-4931-9069-B3CD0410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21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29E64-9AD9-4652-95A4-D7922AD7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076E43-1E02-478F-9D0D-E21744FD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2780-F6D6-4372-9526-9F41B016ED8D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DA6CB8-C680-4B24-A438-F18D3904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AF288-1434-4442-BBE4-074471FF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C254-8502-4931-9069-B3CD0410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FB8477-AF59-48C2-A544-A3CD2D5E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2780-F6D6-4372-9526-9F41B016ED8D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551307-E444-474E-824D-A143AC68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2C9ED0-DC37-4AB2-A4FB-63F68A0F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C254-8502-4931-9069-B3CD0410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11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B0D74-2426-41C7-A786-4BEA956A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97AB2-90FF-4503-B881-3A0D5C913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E8443E-5DDF-4B4F-AE21-3748EB9F1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F51396-0A4F-4788-B1AF-39CB766CD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2780-F6D6-4372-9526-9F41B016ED8D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89016-9B13-4942-AA28-B155B757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33D7F0-867D-4BFA-8A33-DDE6EB96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C254-8502-4931-9069-B3CD0410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71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F3BA8-FF12-4DD8-8E92-00921C99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DE574D-C148-401A-A3D0-5D9930654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AD5AD-5B7A-4DBD-9480-8455FB391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B4F254-6643-40C2-8F27-67BDBD00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2780-F6D6-4372-9526-9F41B016ED8D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ED5616-0144-4437-853B-0CBCC317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D0EA77-D163-4FD8-A083-46FC64F1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C254-8502-4931-9069-B3CD0410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5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30F0F6-C40C-4B17-9FE4-72FBE72D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6212F0-4999-4E4E-8EB7-09C9E03D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B5C0B-347C-4E57-BD7C-3F02D081A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62780-F6D6-4372-9526-9F41B016ED8D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FAF6A5-0CF2-448F-95BA-6867AF486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77955-A231-48AF-B7C3-8D90B2A2D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7C254-8502-4931-9069-B3CD0410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2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1A1C72-A65B-4FCE-BA0A-FB36811F6EB1}"/>
              </a:ext>
            </a:extLst>
          </p:cNvPr>
          <p:cNvSpPr txBox="1"/>
          <p:nvPr/>
        </p:nvSpPr>
        <p:spPr>
          <a:xfrm>
            <a:off x="830424" y="307910"/>
            <a:ext cx="448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利用递归进行“自动分析”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BFFBE5-7013-419A-ADC4-4811681BC8F7}"/>
              </a:ext>
            </a:extLst>
          </p:cNvPr>
          <p:cNvSpPr txBox="1"/>
          <p:nvPr/>
        </p:nvSpPr>
        <p:spPr>
          <a:xfrm>
            <a:off x="475860" y="905069"/>
            <a:ext cx="50385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思考方法：</a:t>
            </a:r>
            <a:r>
              <a:rPr lang="en-US" altLang="zh-CN" dirty="0"/>
              <a:t>1.</a:t>
            </a:r>
            <a:r>
              <a:rPr lang="zh-CN" altLang="en-US" dirty="0"/>
              <a:t>先假设某一个函数能够给出答案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    2.</a:t>
            </a:r>
            <a:r>
              <a:rPr lang="zh-CN" altLang="en-US" dirty="0"/>
              <a:t>在利用这个函数的前提下，分析如何解决问题；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    </a:t>
            </a:r>
            <a:r>
              <a:rPr lang="zh-CN" altLang="en-US" dirty="0"/>
              <a:t>找到第</a:t>
            </a:r>
            <a:r>
              <a:rPr lang="en-US" altLang="zh-CN" dirty="0"/>
              <a:t>n – 1</a:t>
            </a:r>
            <a:r>
              <a:rPr lang="zh-CN" altLang="en-US" dirty="0"/>
              <a:t>与第</a:t>
            </a:r>
            <a:r>
              <a:rPr lang="en-US" altLang="zh-CN" dirty="0"/>
              <a:t>n</a:t>
            </a:r>
            <a:r>
              <a:rPr lang="zh-CN" altLang="en-US" dirty="0"/>
              <a:t>次执行之间的关系</a:t>
            </a:r>
            <a:endParaRPr lang="en-US" altLang="zh-CN" dirty="0"/>
          </a:p>
          <a:p>
            <a:r>
              <a:rPr lang="zh-CN" altLang="en-US" dirty="0"/>
              <a:t>以及函数第一次执行的结果</a:t>
            </a:r>
            <a:r>
              <a:rPr lang="en-US" altLang="zh-CN" dirty="0"/>
              <a:t>	   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	    </a:t>
            </a:r>
          </a:p>
          <a:p>
            <a:endParaRPr lang="en-US" altLang="zh-CN" dirty="0"/>
          </a:p>
          <a:p>
            <a:r>
              <a:rPr lang="en-US" altLang="zh-CN" dirty="0"/>
              <a:t>	    </a:t>
            </a:r>
            <a:r>
              <a:rPr lang="zh-CN" altLang="en-US" dirty="0"/>
              <a:t>最后思考边界问题的答案是多少；</a:t>
            </a:r>
          </a:p>
        </p:txBody>
      </p:sp>
    </p:spTree>
    <p:extLst>
      <p:ext uri="{BB962C8B-B14F-4D97-AF65-F5344CB8AC3E}">
        <p14:creationId xmlns:p14="http://schemas.microsoft.com/office/powerpoint/2010/main" val="17680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7AA72-D95E-4CAA-A496-63C01394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98" y="25952"/>
            <a:ext cx="10515600" cy="614589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角谷猜想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F6CA15-0E41-4A0A-A9AC-A2E606084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178"/>
            <a:ext cx="12068175" cy="12573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2380889-CE2C-4BE8-8161-361011298076}"/>
              </a:ext>
            </a:extLst>
          </p:cNvPr>
          <p:cNvSpPr txBox="1"/>
          <p:nvPr/>
        </p:nvSpPr>
        <p:spPr>
          <a:xfrm>
            <a:off x="123825" y="1820478"/>
            <a:ext cx="5766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思路：分清分支条件，弄清楚程序某个特定的边界值，本题中需弄清</a:t>
            </a:r>
            <a:r>
              <a:rPr lang="en-US" altLang="zh-CN" dirty="0"/>
              <a:t>n = 1</a:t>
            </a:r>
            <a:r>
              <a:rPr lang="zh-CN" altLang="en-US" dirty="0"/>
              <a:t>的情况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9AFC96-4C1B-4D35-91D9-CD20F2E0C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08" y="2584700"/>
            <a:ext cx="5971592" cy="40420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A6E599-021B-4AC5-BE0E-3427A0C3C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194" y="2584700"/>
            <a:ext cx="49625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3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3B271-EB0D-4955-B23A-9E407E0A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29"/>
            <a:ext cx="10515600" cy="58659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用递归解决数组逆序放置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1B710F-DBCF-4156-B8E0-F7B3F7E62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33" y="970869"/>
            <a:ext cx="5905500" cy="8667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308284C-58E3-4F10-A65B-DCE9D0AD346A}"/>
              </a:ext>
            </a:extLst>
          </p:cNvPr>
          <p:cNvSpPr txBox="1"/>
          <p:nvPr/>
        </p:nvSpPr>
        <p:spPr>
          <a:xfrm>
            <a:off x="120131" y="1790504"/>
            <a:ext cx="9528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思路：想要利用递归逆序遍历数组，就必须正序递归数组下标。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04A11C-6DE4-4260-BAE9-1B131881D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694" y="1790504"/>
            <a:ext cx="5523333" cy="44277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C4D4A0-9961-4AAC-9312-567873852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70" y="1790504"/>
            <a:ext cx="4547303" cy="140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8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91D98D7-46D6-4628-BF21-C84C41B3C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98" y="741687"/>
            <a:ext cx="7372350" cy="1238250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9E5AE1-A30E-49DA-A83A-39BFA364A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398" y="1844603"/>
            <a:ext cx="7344746" cy="27220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F044B3-37F6-4070-A722-0B854AC2D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98" y="4566634"/>
            <a:ext cx="7344746" cy="210752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677BB2F-5D97-4DEF-A52F-C01D26755EF0}"/>
              </a:ext>
            </a:extLst>
          </p:cNvPr>
          <p:cNvSpPr txBox="1"/>
          <p:nvPr/>
        </p:nvSpPr>
        <p:spPr>
          <a:xfrm>
            <a:off x="166398" y="132140"/>
            <a:ext cx="345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全排列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10E082-B7B6-4ACC-8E67-D1A0255DA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6160" y="2210255"/>
            <a:ext cx="16954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6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70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角谷猜想</vt:lpstr>
      <vt:lpstr>用递归解决数组逆序放置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雁君</dc:creator>
  <cp:lastModifiedBy>张 雁君</cp:lastModifiedBy>
  <cp:revision>6</cp:revision>
  <dcterms:created xsi:type="dcterms:W3CDTF">2018-11-21T08:27:52Z</dcterms:created>
  <dcterms:modified xsi:type="dcterms:W3CDTF">2018-11-22T14:39:12Z</dcterms:modified>
</cp:coreProperties>
</file>