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2A55-8AC9-49D8-8C32-F9862250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D32BE-0C52-4766-9BD1-13231632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B7FCD-DF0E-4423-9EFD-129E6D22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D7BD-73D7-4204-8088-48C5F246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5D57E-50A7-4958-893F-3D2F2FF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0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9F63C-2B26-4CF9-873A-738F933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4BA96-99E3-4AE9-887A-9ADAF2A2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9778D-F0FE-42F6-951C-D5C91697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D025B-AD00-41AD-AFA5-AB01E8D1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F655-0688-4D20-B5D5-E05802CD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2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D5EFA-9389-4B03-9073-F778BF97F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D94C0-1F5B-4A7D-9CB4-75E974A7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B53E5-6565-4EE6-8BAB-1708179C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98033-E692-460B-B12C-A8E1202A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C3193-D28D-4922-A664-2D3CF25E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6B686-899A-4419-8364-B6DC5AD4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7E12-7491-4C8F-9C97-E44159D0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08B29-8912-4076-948D-7CA13E64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A973D-4998-49FE-85E8-601D50FB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2AF2-B693-46D7-87BB-DC8B7BE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9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1A6DE-6911-413B-82B7-CE7CD7A3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89A5C-A061-4D12-B627-D1BB9154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89598-40FA-4E88-BD47-7C6731B2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CD16B-B192-46BA-ADFB-2DA3F818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1D1D-C6BD-402B-B16E-72FF2F4B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C264-ED95-41C8-8534-A8C30C9F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01208-7FC1-4BC3-892B-5DD3C75A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192DC-13A6-45BF-8D9F-3D707E40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DD6DE-435E-485D-88E4-FD51853C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86B30-7002-491E-B52E-B42B61E7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CD767-C7D4-4586-81C7-8EEB590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374C-8B5F-4997-9193-5823FFC8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B91BD-5D5B-450B-B589-A8A493E8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7375E-4C48-481A-A000-1E9B9B2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B623D-72B4-46F2-9C93-683C1CB9B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A40BD1-29D7-47E0-83A2-191DC4B7D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8B3F33-45D7-4E99-BF30-67288B3E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6D92E2-54BB-4323-B712-9FD5C438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A66281-68D5-42B8-B79D-FB4CE29D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260C1-02AB-40F6-AE86-62E0DA87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B8926-9736-44A0-BE40-26C6C847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6EB70-46DF-4898-B505-5A236190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FB1F4-5469-44A8-BC74-AEF280C6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5D729-661D-44B1-9429-EC68D8CB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B143FA-7553-41E3-AF69-6A5CA2C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F7881-5A5B-4A39-9D5F-A217C439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4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57FD-7CC0-40AA-A005-6D547C7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C1D1-32DA-4EA8-B214-11B75306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C34E1-C1CE-4FAA-A6FA-3CDDCFB6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E628D-14D2-4D70-B44B-06B43CE3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46609-0A93-4E66-9408-C5324047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7B258-4198-42F2-8A8E-3F10C59F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71E1-5E0D-4A9F-9264-C9ED02C1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8099F-8332-4389-AF62-00C97B985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84842-D2D5-422F-AF11-53D2B95C5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6DDD6-9F5D-453C-8F0C-DC560FC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1195A-FC25-467F-99ED-5EF5D7B3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4B901-11D2-4AEB-8F9D-8732F93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484F8-ED52-4FC5-BAFD-BEA0B2DA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F9299-BCB4-485C-B8BF-7848C270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B88DB-5362-4B2C-A524-85BF6902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E2E8-5A77-48CB-9E62-845B06AEFACE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E0FCE-C6B9-4082-B020-E653B618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B61FF-13C1-4A7B-88E1-AE137F06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9669-7BBF-4405-A28B-669B92CB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E4493B-A5A3-4C1E-B342-9E5DCB9934CE}"/>
              </a:ext>
            </a:extLst>
          </p:cNvPr>
          <p:cNvSpPr txBox="1"/>
          <p:nvPr/>
        </p:nvSpPr>
        <p:spPr>
          <a:xfrm>
            <a:off x="509047" y="207390"/>
            <a:ext cx="366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循环链表：循环链表与单链表唯一的不同就在于它是它的尾节点指向头结点，因此在创建循环链表时，只需要将尾节点指向头结点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16929B-B236-4E94-A544-77D9BF02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4" y="1924755"/>
            <a:ext cx="4392891" cy="2803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25C780-DEDD-43AC-9567-512028D03CFE}"/>
              </a:ext>
            </a:extLst>
          </p:cNvPr>
          <p:cNvSpPr txBox="1"/>
          <p:nvPr/>
        </p:nvSpPr>
        <p:spPr>
          <a:xfrm>
            <a:off x="509047" y="1555423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创建循环链表：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B4BADE-F3FA-4D2A-A8C7-6EB8170A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66" y="2107262"/>
            <a:ext cx="4392891" cy="12191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BBA6D8-1742-4BBC-85E7-11D522E8CB9E}"/>
              </a:ext>
            </a:extLst>
          </p:cNvPr>
          <p:cNvSpPr txBox="1"/>
          <p:nvPr/>
        </p:nvSpPr>
        <p:spPr>
          <a:xfrm>
            <a:off x="5656082" y="1555423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遍历循环链表：</a:t>
            </a:r>
          </a:p>
        </p:txBody>
      </p:sp>
    </p:spTree>
    <p:extLst>
      <p:ext uri="{BB962C8B-B14F-4D97-AF65-F5344CB8AC3E}">
        <p14:creationId xmlns:p14="http://schemas.microsoft.com/office/powerpoint/2010/main" val="252345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4</cp:revision>
  <dcterms:created xsi:type="dcterms:W3CDTF">2019-01-09T06:43:15Z</dcterms:created>
  <dcterms:modified xsi:type="dcterms:W3CDTF">2019-01-11T06:35:31Z</dcterms:modified>
</cp:coreProperties>
</file>