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56A6D4-C767-468C-9DA0-CF90C15DA97F}">
          <p14:sldIdLst>
            <p14:sldId id="256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24C2D-93A7-40C9-961D-C47F10D796C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DDDD-5FAF-4B50-9816-938C7035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1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DDDD-5FAF-4B50-9816-938C7035FF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6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0B499-48D9-4328-9AAF-8E7CA180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0D864-66DD-46E6-B242-C84C08FD9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1904B-1D5B-4A95-AC0B-705F124F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2BAD2-9E54-4F2C-9262-FF9F2259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CB310-9F6B-4940-88A8-B2E46283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04F14-A192-4FF3-B0F4-4A2C7EBB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14E5E-813C-4F3A-B8F9-043688987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2143C-4C57-4F3B-9CEB-BC792957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94F31-398D-474F-8738-7CDD4177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D1ACC-2888-4FA4-8D3B-F00D4040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58B18-C1EC-4AAC-A9C9-D5C624CB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8BB21-04B2-440B-AF51-78603EDD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2BF77-B653-4ABF-8F69-A4E2CC89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A4611-8042-4F84-84E4-5B3B6AD3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2DB42-2BF7-4510-80E2-FBE74F0E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2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70C9-7721-425E-BECD-32B74C63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B51B6-F26E-4A39-A414-ED9A231F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44F05-5B6A-47EB-83B0-8AD0F9B5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866D-E6D8-4081-8B4B-C1BA2BB1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77070-9F56-45FA-AFBA-597F1B09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1E1F9-D7DF-4180-A57E-528C94D8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A7668-989C-40BF-B88F-498F3C4E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A33E6-3E69-4961-AE9B-A2562B06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7D1B9-C0EB-48E1-A58C-32927F18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7FE0A-8829-4AF4-A996-EB0753F6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8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51AF0-439E-4B5B-8F97-A060F14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AED54-F6BD-49D3-BA0B-93F2028EF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A711D-093D-4A8C-90DB-2E2FC5D8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E0327-FACA-4538-96D2-4EA336A6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050EC-4D52-4273-A01C-376BB7B0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1BD93-245E-420F-B2BD-2C2CCFE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4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202BD-AC92-43C3-A466-3D3953D0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2B9D2-9F26-4B72-A133-066317E1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8313B-EF5B-453E-AFA6-1ED24AF1E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60926-9D3C-461B-8E78-D7F50CD2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B3513E-8468-49BB-B982-ABFD829C2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3B5CF-85FD-4561-A748-7C514314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262A26-DDAE-46E2-B73E-BFEE4AAB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C51975-648F-4ED3-A917-9C64F49E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527A-2CC4-43ED-BC4A-8D7059EB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D767C-11D5-40EA-B490-67D1CC5F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288CC-8DAA-441C-B588-337F5646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18946-0048-4A2A-9497-4E85D639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A28C1-5082-4475-8A9B-5FB61A06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4B153-F02B-498F-B9B3-CC1FA84B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F0757-BC3F-4A34-8AA0-03E473C1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5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56118-B15A-426E-8106-775220AE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82F9D-BE65-46B1-836D-D7F462F2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C4A26-F517-42CF-A1DD-F16ED1BF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1ECA8-B401-427F-A46A-B1DB80FE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EC490-A7DD-425E-995A-EF7A7375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CA392-600F-4786-BC11-F3042E07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6802E-D841-48E1-BC91-0CD89CFB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F9AA1-A7D5-45D5-9749-C90558C4E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C2144-73D7-4CE2-B94F-1D1EE7EC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D0B72-4BC1-4762-B530-33A265CE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987E4-8AD5-4D4C-8A38-0AD02B1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D1B59-8A35-40A6-8F5F-DE4C51CC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3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46AFE0-A88A-4C4D-8BAC-0396F173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9F393-72E3-4531-B33B-036CCF5F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2967F-436E-4A8A-AEAA-03EBBF50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B1B4-40C7-4E61-B4B2-762932AA1D8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9901F-3CBD-4E57-819A-5C6D7C0DA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ED477-A67A-4D31-8772-5D25E6C5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0635-7304-4AAC-A440-A2CDC2F2B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171" y="351973"/>
            <a:ext cx="9144000" cy="628676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的个数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CD77A5-5BDB-4063-ABA4-77AB8EC4CB9D}"/>
              </a:ext>
            </a:extLst>
          </p:cNvPr>
          <p:cNvSpPr txBox="1"/>
          <p:nvPr/>
        </p:nvSpPr>
        <p:spPr>
          <a:xfrm>
            <a:off x="768220" y="802432"/>
            <a:ext cx="4674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思路：对</a:t>
            </a:r>
            <a:r>
              <a:rPr lang="en-US" altLang="zh-CN" dirty="0"/>
              <a:t>n</a:t>
            </a:r>
            <a:r>
              <a:rPr lang="zh-CN" altLang="en-US" dirty="0"/>
              <a:t>进行取余，若余数为</a:t>
            </a:r>
            <a:r>
              <a:rPr lang="en-US" altLang="zh-CN" dirty="0"/>
              <a:t>1,</a:t>
            </a:r>
            <a:r>
              <a:rPr lang="zh-CN" altLang="en-US" dirty="0"/>
              <a:t>则说明</a:t>
            </a:r>
            <a:r>
              <a:rPr lang="en-US" altLang="zh-CN" dirty="0"/>
              <a:t>n</a:t>
            </a:r>
            <a:r>
              <a:rPr lang="zh-CN" altLang="en-US" dirty="0"/>
              <a:t>中含</a:t>
            </a:r>
            <a:r>
              <a:rPr lang="en-US" altLang="zh-CN" dirty="0"/>
              <a:t>1</a:t>
            </a:r>
            <a:r>
              <a:rPr lang="zh-CN" altLang="en-US" dirty="0"/>
              <a:t>，再用</a:t>
            </a:r>
            <a:r>
              <a:rPr lang="en-US" altLang="zh-CN" dirty="0"/>
              <a:t>n </a:t>
            </a:r>
            <a:r>
              <a:rPr lang="zh-CN" altLang="en-US" dirty="0"/>
              <a:t>除以</a:t>
            </a:r>
            <a:r>
              <a:rPr lang="en-US" altLang="zh-CN" dirty="0"/>
              <a:t>10</a:t>
            </a:r>
            <a:r>
              <a:rPr lang="zh-CN" altLang="en-US" dirty="0"/>
              <a:t>，在取余，验证下一位是否含</a:t>
            </a:r>
            <a:r>
              <a:rPr lang="en-US" altLang="zh-CN" dirty="0"/>
              <a:t>1</a:t>
            </a:r>
            <a:r>
              <a:rPr lang="zh-CN" altLang="en-US" dirty="0"/>
              <a:t>，对</a:t>
            </a:r>
            <a:r>
              <a:rPr lang="en-US" altLang="zh-CN" dirty="0"/>
              <a:t>n</a:t>
            </a:r>
            <a:r>
              <a:rPr lang="zh-CN" altLang="en-US" dirty="0"/>
              <a:t>不断除以</a:t>
            </a:r>
            <a:r>
              <a:rPr lang="en-US" altLang="zh-CN" dirty="0"/>
              <a:t>10</a:t>
            </a:r>
            <a:r>
              <a:rPr lang="zh-CN" altLang="en-US" dirty="0"/>
              <a:t>，直至商为零时停止，将上述操作封装成一个函数，再用循环对</a:t>
            </a:r>
            <a:r>
              <a:rPr lang="en-US" altLang="zh-CN" dirty="0"/>
              <a:t>1-n</a:t>
            </a:r>
            <a:r>
              <a:rPr lang="zh-CN" altLang="en-US" dirty="0"/>
              <a:t>的数执行该函数。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C7FB4B-6EA2-4BD1-AB6A-4144277C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4" y="2263803"/>
            <a:ext cx="5234269" cy="42422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9DDFB1-938E-49AD-A840-00CEB544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34" y="1038132"/>
            <a:ext cx="1348857" cy="10059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7E9FC2-DFA4-4605-8EF0-4CD59A39474F}"/>
              </a:ext>
            </a:extLst>
          </p:cNvPr>
          <p:cNvSpPr txBox="1"/>
          <p:nvPr/>
        </p:nvSpPr>
        <p:spPr>
          <a:xfrm>
            <a:off x="345715" y="2360887"/>
            <a:ext cx="6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4AEB8E-C5AF-4A9E-A2A1-FBBD63639D1F}"/>
              </a:ext>
            </a:extLst>
          </p:cNvPr>
          <p:cNvSpPr txBox="1"/>
          <p:nvPr/>
        </p:nvSpPr>
        <p:spPr>
          <a:xfrm>
            <a:off x="6611424" y="1068228"/>
            <a:ext cx="115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FB4C5E-46F3-4DA5-AC9E-B1CE41E3467A}"/>
              </a:ext>
            </a:extLst>
          </p:cNvPr>
          <p:cNvSpPr txBox="1"/>
          <p:nvPr/>
        </p:nvSpPr>
        <p:spPr>
          <a:xfrm>
            <a:off x="7022637" y="3080678"/>
            <a:ext cx="355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总结：若一个题目涉及到两位或三位甚至高位数的处理，应适当考虑对数字进行取余或去商操作，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分离出每一位数字后再根据题意进行处理</a:t>
            </a:r>
          </a:p>
        </p:txBody>
      </p:sp>
    </p:spTree>
    <p:extLst>
      <p:ext uri="{BB962C8B-B14F-4D97-AF65-F5344CB8AC3E}">
        <p14:creationId xmlns:p14="http://schemas.microsoft.com/office/powerpoint/2010/main" val="11020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563EC-F1CA-4BBA-9378-CF894952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55706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奥运金牌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7391F-FF7E-44C8-BE68-25C85D1B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25" y="2269280"/>
            <a:ext cx="4807629" cy="2630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DAA87-351E-40B2-BC68-60413053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5" y="2075398"/>
            <a:ext cx="4965441" cy="26301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4ECF75-6C9D-47D8-A059-FF5D5B9784A9}"/>
              </a:ext>
            </a:extLst>
          </p:cNvPr>
          <p:cNvSpPr txBox="1"/>
          <p:nvPr/>
        </p:nvSpPr>
        <p:spPr>
          <a:xfrm>
            <a:off x="500696" y="1608203"/>
            <a:ext cx="496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</a:t>
            </a:r>
            <a:r>
              <a:rPr lang="en-US" altLang="zh-CN" dirty="0"/>
              <a:t>1</a:t>
            </a:r>
            <a:r>
              <a:rPr lang="zh-CN" altLang="en-US" dirty="0"/>
              <a:t>：逐个输入奖牌数量，再用变量逐个接收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73FD67-05AF-4F3C-A750-B8A88CAE47C8}"/>
              </a:ext>
            </a:extLst>
          </p:cNvPr>
          <p:cNvSpPr txBox="1"/>
          <p:nvPr/>
        </p:nvSpPr>
        <p:spPr>
          <a:xfrm>
            <a:off x="5711714" y="1593544"/>
            <a:ext cx="496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</a:t>
            </a:r>
            <a:r>
              <a:rPr lang="en-US" altLang="zh-CN" dirty="0"/>
              <a:t>2</a:t>
            </a:r>
            <a:r>
              <a:rPr lang="zh-CN" altLang="en-US" dirty="0"/>
              <a:t>：用数组接收奖牌数，行表示天数，列分别表示各奖牌的数量，最后进行累加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A521E9-4BAA-473D-8024-40D06CE6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55966"/>
            <a:ext cx="4290432" cy="16536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539122-7B0F-45C4-89FD-E11E56941787}"/>
              </a:ext>
            </a:extLst>
          </p:cNvPr>
          <p:cNvSpPr txBox="1"/>
          <p:nvPr/>
        </p:nvSpPr>
        <p:spPr>
          <a:xfrm>
            <a:off x="83976" y="4218634"/>
            <a:ext cx="595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2996D5-F413-48A3-80B7-E9C54F104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37" y="831088"/>
            <a:ext cx="11760148" cy="8132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7631289-5DEB-488E-A431-36A7B9120E91}"/>
              </a:ext>
            </a:extLst>
          </p:cNvPr>
          <p:cNvSpPr txBox="1"/>
          <p:nvPr/>
        </p:nvSpPr>
        <p:spPr>
          <a:xfrm>
            <a:off x="83976" y="651634"/>
            <a:ext cx="75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DE0FE2-9DF1-40BA-921D-AF0757AE3EB7}"/>
              </a:ext>
            </a:extLst>
          </p:cNvPr>
          <p:cNvSpPr txBox="1"/>
          <p:nvPr/>
        </p:nvSpPr>
        <p:spPr>
          <a:xfrm>
            <a:off x="5711714" y="5234473"/>
            <a:ext cx="436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总结：当题目要求对多个数字进行操作时，数组时较好操作，也是较好理解的一种方法</a:t>
            </a:r>
          </a:p>
        </p:txBody>
      </p:sp>
    </p:spTree>
    <p:extLst>
      <p:ext uri="{BB962C8B-B14F-4D97-AF65-F5344CB8AC3E}">
        <p14:creationId xmlns:p14="http://schemas.microsoft.com/office/powerpoint/2010/main" val="223860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4F20-A8EB-44AE-9ADB-29CF4844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90" y="93306"/>
            <a:ext cx="5472028" cy="6865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冒泡排序与选择排序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E53698-4F4C-499A-BF9E-AF4D3149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2" y="690465"/>
            <a:ext cx="4117978" cy="2864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B97F71-E7A4-4F9B-B8B8-505E9D6BD20B}"/>
              </a:ext>
            </a:extLst>
          </p:cNvPr>
          <p:cNvSpPr txBox="1"/>
          <p:nvPr/>
        </p:nvSpPr>
        <p:spPr>
          <a:xfrm>
            <a:off x="5617029" y="690465"/>
            <a:ext cx="2939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原理：从数组的第一个元素开始，把相邻的两个元素进行比较，若后一个元素比前一个元素的值更小，则交换两个元素的值，重复进行</a:t>
            </a:r>
            <a:r>
              <a:rPr lang="en-US" altLang="zh-CN" dirty="0">
                <a:solidFill>
                  <a:srgbClr val="FF0000"/>
                </a:solidFill>
              </a:rPr>
              <a:t>n(</a:t>
            </a:r>
            <a:r>
              <a:rPr lang="zh-CN" altLang="en-US" dirty="0">
                <a:solidFill>
                  <a:srgbClr val="FF0000"/>
                </a:solidFill>
              </a:rPr>
              <a:t>数组的长度</a:t>
            </a:r>
            <a:r>
              <a:rPr lang="en-US" altLang="zh-CN" dirty="0">
                <a:solidFill>
                  <a:srgbClr val="FF0000"/>
                </a:solidFill>
              </a:rPr>
              <a:t>) – 1</a:t>
            </a:r>
            <a:r>
              <a:rPr lang="zh-CN" altLang="en-US" dirty="0">
                <a:solidFill>
                  <a:srgbClr val="FF0000"/>
                </a:solidFill>
              </a:rPr>
              <a:t>次，即可对数组中的元素完成排序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6F40E6-A216-4A07-9CCD-2EE2519C424B}"/>
              </a:ext>
            </a:extLst>
          </p:cNvPr>
          <p:cNvSpPr txBox="1"/>
          <p:nvPr/>
        </p:nvSpPr>
        <p:spPr>
          <a:xfrm>
            <a:off x="8789438" y="725039"/>
            <a:ext cx="2845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与选择排序的不同：选择排序法是利用循环找到最小值所在下标，再将该下标的元素依次赋给数组的从第一个开始的元素，与冒泡排序的不同点在于，他是对元素下标进行处理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而冒泡排序是对数组的值进行处理。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7F9633-0EE8-4C89-AC42-05287E53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52" y="3627313"/>
            <a:ext cx="4556450" cy="3079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812347-2448-46FE-903B-F885E5560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629" y="5244249"/>
            <a:ext cx="4404742" cy="122692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B5690F-6C1C-4B8E-A49E-4F477AF1EC81}"/>
              </a:ext>
            </a:extLst>
          </p:cNvPr>
          <p:cNvCxnSpPr>
            <a:cxnSpLocks/>
          </p:cNvCxnSpPr>
          <p:nvPr/>
        </p:nvCxnSpPr>
        <p:spPr>
          <a:xfrm>
            <a:off x="5365102" y="5895035"/>
            <a:ext cx="75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F59FE5-1488-4CED-BA24-C7EFC3B7FAD4}"/>
              </a:ext>
            </a:extLst>
          </p:cNvPr>
          <p:cNvCxnSpPr/>
          <p:nvPr/>
        </p:nvCxnSpPr>
        <p:spPr>
          <a:xfrm>
            <a:off x="5271796" y="2911151"/>
            <a:ext cx="824204" cy="39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DDCDB72-8577-4079-B4D0-70C5F3C02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389" y="3318949"/>
            <a:ext cx="2560542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319</Words>
  <Application>Microsoft Office PowerPoint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1的个数</vt:lpstr>
      <vt:lpstr>奥运金牌</vt:lpstr>
      <vt:lpstr>冒泡排序与选择排序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1的个数</dc:title>
  <dc:creator>张 雁君</dc:creator>
  <cp:lastModifiedBy>张 雁君</cp:lastModifiedBy>
  <cp:revision>16</cp:revision>
  <dcterms:created xsi:type="dcterms:W3CDTF">2018-10-27T13:31:29Z</dcterms:created>
  <dcterms:modified xsi:type="dcterms:W3CDTF">2018-11-01T15:12:37Z</dcterms:modified>
</cp:coreProperties>
</file>