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143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11</cp:revision>
  <dcterms:created xsi:type="dcterms:W3CDTF">2018-10-22T10:06:01Z</dcterms:created>
  <dcterms:modified xsi:type="dcterms:W3CDTF">2018-10-22T14:51:56Z</dcterms:modified>
</cp:coreProperties>
</file>