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09FD-E22F-4547-83B0-974FB9CB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24421-95B2-475B-9DE6-8F5B8D799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F586D-2996-4E0E-BEAF-2CD60389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EAA81-344E-499A-9411-24F65FE1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89DC0-C69D-4731-87FC-FF42B366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7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8545-5A94-4BA3-B724-127CA2D5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CBE2DB-54F4-49E0-88BE-9882A8434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621D-9A71-45D7-9193-46B9A91B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D3ACC-8CE1-46EE-903A-E967E515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099FD-CA85-4248-A9A2-0A1F2CB0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1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F0ED84-854D-4385-B309-4327858B6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2A31E-43A2-4BDB-AB31-52572D03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FD5DF-9B1A-4D29-A434-449C90EB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C5979-EBE2-47AC-93A8-534F2C9D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25485-229B-49BE-AF8F-5EBC1477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0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99498-7CAB-4E22-A5A3-50DA9B86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AA8D1-1355-4BA6-8106-EB48684A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DB6CA-F0F3-4254-A2F8-DAAABA86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6BB7E-C7DF-4C04-98A0-5E74A4D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6A9F1-7195-4F1B-8897-24D8BC6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BF68C-7BD1-4413-AFF9-9934ED3C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EA547-E0E3-4AFE-BDFB-FD673148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3C5ED-44BB-41A7-91BE-962C1D3D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DF183-0281-41C3-9928-B2A3978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FCAAB-40A8-4319-A1AA-02F221A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73480-739F-4AA2-AC8A-46E2B265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270A8-C911-4C6F-A135-B7E1E0C46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19BEC-E469-42F7-B5E5-0B8AFC36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64494-C81B-40C3-BD50-E0CE0419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491F7-D802-4399-A9BE-E40FC720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9635F-7CCF-48FB-873B-6CE4C253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76F7E-B448-45E9-AA62-BE62AF1E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B95CA-1849-42C6-B20B-85906341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EF72D-6FBB-413B-9D78-3ED30AE4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1AB4F-428F-4EC7-8317-7A1ED675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CF1C28-BA9C-4C4E-B313-52677350D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8C03B-0F4F-42F9-B8A3-730AD138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2C090-F346-401D-B740-5E6B1213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4AFE31-5660-46FD-AC8C-BE299740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4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A2718-352D-467E-B621-AB65C09D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1E22F-24CB-44E7-853E-D26ABBF6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2FC56-5788-46D9-BEB3-8CB2D492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56AB5-095A-439B-B0E0-C6DCB27C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9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17517-ED2D-413A-9A4E-01C35FD8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E29E0-114B-4536-82FC-E65C90E4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5118C-34B6-472D-B969-20794CAF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7AD6-FB6B-41EE-A77F-0B030AFD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13ABA-8899-489C-8841-9665C70E5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9B77-A992-434C-8389-F4D2C517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5E974-7937-4E4B-869C-066C7DFD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45334-BEB8-4811-9DAE-8EFF27F8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BB290-AB31-456C-BB19-0F3B27D7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0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5D093-D02B-4D78-9752-1205A964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106EEF-7913-425C-B15E-BACF4DDA7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8147C-45F6-4A09-BE21-85BCCD68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51FCC-3EE3-42A3-9200-6BB05E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5A7BA-9413-4686-92BF-7AF9EACA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7C08C-786D-4600-AA1C-194F90B0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DE3D3-4F8D-4E82-B9F8-46E43368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CADBB-7C60-4036-812A-F4669EE3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ADA1E-09FC-4222-87A2-52594C981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8217-6A2F-43ED-A732-7997D212754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E8E1C-8097-46FA-9E14-ED45E972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8950C-40A2-4614-8BDC-ED5196FF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6EFF-A656-4BB6-A9C1-209684AB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1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A52594-BB92-46AE-A2C9-3A6E8C830214}"/>
              </a:ext>
            </a:extLst>
          </p:cNvPr>
          <p:cNvSpPr txBox="1"/>
          <p:nvPr/>
        </p:nvSpPr>
        <p:spPr>
          <a:xfrm>
            <a:off x="235669" y="46289"/>
            <a:ext cx="13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poj1321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6E8C57-09A1-4157-AAB8-60BCDF67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563"/>
            <a:ext cx="12192000" cy="8612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3047F4-00F1-4488-A73D-8CF793BE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779"/>
            <a:ext cx="5703216" cy="13740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AD9EC0-549D-4410-A380-F588FD4DA085}"/>
              </a:ext>
            </a:extLst>
          </p:cNvPr>
          <p:cNvSpPr txBox="1"/>
          <p:nvPr/>
        </p:nvSpPr>
        <p:spPr>
          <a:xfrm>
            <a:off x="-74988" y="2896805"/>
            <a:ext cx="2875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类似于皇后问题，运用回溯解决，将棋子从最左边开始依次放入棋盘，随后检测当前棋盘位置是否可以放置棋子且是否已经有棋子在上面，一次权盘检测结束后，下一轮再将棋子往右放置一个位置，重复上述过程，直到第一行全已放过棋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BAE237-92C6-4EE4-B203-B06E11E6B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636" y="2266401"/>
            <a:ext cx="6116853" cy="3719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70D950-3AA3-4851-B00A-FE17C7BB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603" y="1522779"/>
            <a:ext cx="6476009" cy="7436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96DDDB-82F9-43D0-8CF1-15B90BB3E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672" y="2996196"/>
            <a:ext cx="3110544" cy="19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1DCE7C-263B-4CC1-8AC0-38B26F5D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830"/>
            <a:ext cx="12192000" cy="13280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C1401B-584C-4353-88D1-148A0E5FD9D1}"/>
              </a:ext>
            </a:extLst>
          </p:cNvPr>
          <p:cNvSpPr txBox="1"/>
          <p:nvPr/>
        </p:nvSpPr>
        <p:spPr>
          <a:xfrm>
            <a:off x="113122" y="64798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poj1724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3EB673-3815-4AA1-9010-40158DA3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8864"/>
            <a:ext cx="1766210" cy="24230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CD0BAA-E9AD-43FC-82BC-BC397CC40E8E}"/>
              </a:ext>
            </a:extLst>
          </p:cNvPr>
          <p:cNvSpPr txBox="1"/>
          <p:nvPr/>
        </p:nvSpPr>
        <p:spPr>
          <a:xfrm>
            <a:off x="1766210" y="2111616"/>
            <a:ext cx="1897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思路：使用邻接表存储图，用</a:t>
            </a:r>
            <a:r>
              <a:rPr lang="en-US" altLang="zh-CN" dirty="0" err="1"/>
              <a:t>dfs</a:t>
            </a:r>
            <a:r>
              <a:rPr lang="zh-CN" altLang="en-US" dirty="0"/>
              <a:t>判断路径的长度，和花费，记录花费最少且路径最短时的路径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AAE218-9044-4053-8CCE-EC032B34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207" y="1858864"/>
            <a:ext cx="8309793" cy="2622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91BB3B-A5FD-4366-ABB2-DFCD55F6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4" y="4364078"/>
            <a:ext cx="3550891" cy="24939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7D2206-8F5D-43DD-850B-82BC8C1D7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207" y="4493621"/>
            <a:ext cx="7852529" cy="18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1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100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10</cp:revision>
  <dcterms:created xsi:type="dcterms:W3CDTF">2019-06-01T04:01:52Z</dcterms:created>
  <dcterms:modified xsi:type="dcterms:W3CDTF">2019-06-01T14:55:20Z</dcterms:modified>
</cp:coreProperties>
</file>