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雁君" userId="244dc484fc854065" providerId="LiveId" clId="{CA1726AA-92C2-41B7-BD60-2ED175FD2DE7}"/>
    <pc:docChg chg="undo custSel addSld modSld">
      <pc:chgData name="张 雁君" userId="244dc484fc854065" providerId="LiveId" clId="{CA1726AA-92C2-41B7-BD60-2ED175FD2DE7}" dt="2018-10-18T03:38:24.558" v="11953" actId="1076"/>
      <pc:docMkLst>
        <pc:docMk/>
      </pc:docMkLst>
      <pc:sldChg chg="addSp delSp modSp add">
        <pc:chgData name="张 雁君" userId="244dc484fc854065" providerId="LiveId" clId="{CA1726AA-92C2-41B7-BD60-2ED175FD2DE7}" dt="2018-10-09T06:34:09.207" v="301" actId="207"/>
        <pc:sldMkLst>
          <pc:docMk/>
          <pc:sldMk cId="1050166680" sldId="260"/>
        </pc:sldMkLst>
        <pc:spChg chg="mod">
          <ac:chgData name="张 雁君" userId="244dc484fc854065" providerId="LiveId" clId="{CA1726AA-92C2-41B7-BD60-2ED175FD2DE7}" dt="2018-10-09T06:06:15.879" v="45" actId="14100"/>
          <ac:spMkLst>
            <pc:docMk/>
            <pc:sldMk cId="1050166680" sldId="260"/>
            <ac:spMk id="2" creationId="{691C160E-9859-4DAE-830B-7BBBB0292DF6}"/>
          </ac:spMkLst>
        </pc:spChg>
        <pc:spChg chg="del">
          <ac:chgData name="张 雁君" userId="244dc484fc854065" providerId="LiveId" clId="{CA1726AA-92C2-41B7-BD60-2ED175FD2DE7}" dt="2018-10-09T06:06:49.150" v="46"/>
          <ac:spMkLst>
            <pc:docMk/>
            <pc:sldMk cId="1050166680" sldId="260"/>
            <ac:spMk id="3" creationId="{EB4557C2-B1A7-414E-9EA9-F0DC079F9686}"/>
          </ac:spMkLst>
        </pc:spChg>
        <pc:spChg chg="add mod">
          <ac:chgData name="张 雁君" userId="244dc484fc854065" providerId="LiveId" clId="{CA1726AA-92C2-41B7-BD60-2ED175FD2DE7}" dt="2018-10-09T06:34:09.207" v="301" actId="207"/>
          <ac:spMkLst>
            <pc:docMk/>
            <pc:sldMk cId="1050166680" sldId="260"/>
            <ac:spMk id="5" creationId="{74E98435-7DE1-415C-A91E-1885A6D44304}"/>
          </ac:spMkLst>
        </pc:spChg>
        <pc:spChg chg="add mod">
          <ac:chgData name="张 雁君" userId="244dc484fc854065" providerId="LiveId" clId="{CA1726AA-92C2-41B7-BD60-2ED175FD2DE7}" dt="2018-10-09T06:33:48.659" v="297"/>
          <ac:spMkLst>
            <pc:docMk/>
            <pc:sldMk cId="1050166680" sldId="260"/>
            <ac:spMk id="10" creationId="{8F49432B-D196-4C85-BCB0-4F52A7A380D2}"/>
          </ac:spMkLst>
        </pc:spChg>
        <pc:picChg chg="add mod">
          <ac:chgData name="张 雁君" userId="244dc484fc854065" providerId="LiveId" clId="{CA1726AA-92C2-41B7-BD60-2ED175FD2DE7}" dt="2018-10-09T06:07:03.538" v="51" actId="14100"/>
          <ac:picMkLst>
            <pc:docMk/>
            <pc:sldMk cId="1050166680" sldId="260"/>
            <ac:picMk id="4" creationId="{A2AFE6E4-050B-4A33-9BB6-381BA132E7F8}"/>
          </ac:picMkLst>
        </pc:picChg>
        <pc:picChg chg="add mod">
          <ac:chgData name="张 雁君" userId="244dc484fc854065" providerId="LiveId" clId="{CA1726AA-92C2-41B7-BD60-2ED175FD2DE7}" dt="2018-10-09T06:13:57.446" v="125" actId="14100"/>
          <ac:picMkLst>
            <pc:docMk/>
            <pc:sldMk cId="1050166680" sldId="260"/>
            <ac:picMk id="6" creationId="{DD02A7C1-9A15-4096-9AEA-FF8B4479A0E5}"/>
          </ac:picMkLst>
        </pc:picChg>
        <pc:picChg chg="add mod">
          <ac:chgData name="张 雁君" userId="244dc484fc854065" providerId="LiveId" clId="{CA1726AA-92C2-41B7-BD60-2ED175FD2DE7}" dt="2018-10-09T06:18:35.487" v="180" actId="14100"/>
          <ac:picMkLst>
            <pc:docMk/>
            <pc:sldMk cId="1050166680" sldId="260"/>
            <ac:picMk id="7" creationId="{D0EE8ED3-93CD-44EC-AB21-5FE2D43FE7EE}"/>
          </ac:picMkLst>
        </pc:picChg>
        <pc:picChg chg="add mod">
          <ac:chgData name="张 雁君" userId="244dc484fc854065" providerId="LiveId" clId="{CA1726AA-92C2-41B7-BD60-2ED175FD2DE7}" dt="2018-10-09T06:28:19.601" v="227" actId="14100"/>
          <ac:picMkLst>
            <pc:docMk/>
            <pc:sldMk cId="1050166680" sldId="260"/>
            <ac:picMk id="8" creationId="{EAA71D58-2217-43A2-AB54-9393785C9226}"/>
          </ac:picMkLst>
        </pc:picChg>
        <pc:picChg chg="add mod">
          <ac:chgData name="张 雁君" userId="244dc484fc854065" providerId="LiveId" clId="{CA1726AA-92C2-41B7-BD60-2ED175FD2DE7}" dt="2018-10-09T06:30:59.258" v="275" actId="14100"/>
          <ac:picMkLst>
            <pc:docMk/>
            <pc:sldMk cId="1050166680" sldId="260"/>
            <ac:picMk id="9" creationId="{B13F6EC0-8070-40A9-B92D-3695A655C2FE}"/>
          </ac:picMkLst>
        </pc:picChg>
        <pc:picChg chg="add mod">
          <ac:chgData name="张 雁君" userId="244dc484fc854065" providerId="LiveId" clId="{CA1726AA-92C2-41B7-BD60-2ED175FD2DE7}" dt="2018-10-09T06:33:39.185" v="294" actId="14100"/>
          <ac:picMkLst>
            <pc:docMk/>
            <pc:sldMk cId="1050166680" sldId="260"/>
            <ac:picMk id="11" creationId="{0F012C6D-492C-4446-806D-2FC3CC18B19F}"/>
          </ac:picMkLst>
        </pc:picChg>
      </pc:sldChg>
      <pc:sldChg chg="addSp modSp add">
        <pc:chgData name="张 雁君" userId="244dc484fc854065" providerId="LiveId" clId="{CA1726AA-92C2-41B7-BD60-2ED175FD2DE7}" dt="2018-10-09T07:15:42.954" v="392" actId="14100"/>
        <pc:sldMkLst>
          <pc:docMk/>
          <pc:sldMk cId="3572029286" sldId="261"/>
        </pc:sldMkLst>
        <pc:spChg chg="mod">
          <ac:chgData name="张 雁君" userId="244dc484fc854065" providerId="LiveId" clId="{CA1726AA-92C2-41B7-BD60-2ED175FD2DE7}" dt="2018-10-09T07:14:54.542" v="358"/>
          <ac:spMkLst>
            <pc:docMk/>
            <pc:sldMk cId="3572029286" sldId="261"/>
            <ac:spMk id="2" creationId="{CF4D1C6D-614C-4401-86BB-B1FBAC0C6551}"/>
          </ac:spMkLst>
        </pc:spChg>
        <pc:spChg chg="mod">
          <ac:chgData name="张 雁君" userId="244dc484fc854065" providerId="LiveId" clId="{CA1726AA-92C2-41B7-BD60-2ED175FD2DE7}" dt="2018-10-09T07:15:20.404" v="359" actId="14100"/>
          <ac:spMkLst>
            <pc:docMk/>
            <pc:sldMk cId="3572029286" sldId="261"/>
            <ac:spMk id="3" creationId="{96DDB057-31D1-4777-8FE2-C53788B7BA29}"/>
          </ac:spMkLst>
        </pc:spChg>
        <pc:spChg chg="add mod">
          <ac:chgData name="张 雁君" userId="244dc484fc854065" providerId="LiveId" clId="{CA1726AA-92C2-41B7-BD60-2ED175FD2DE7}" dt="2018-10-09T07:15:34.103" v="387" actId="14100"/>
          <ac:spMkLst>
            <pc:docMk/>
            <pc:sldMk cId="3572029286" sldId="261"/>
            <ac:spMk id="4" creationId="{BEC76784-790F-438F-9978-642036CB5B6C}"/>
          </ac:spMkLst>
        </pc:spChg>
        <pc:picChg chg="add mod">
          <ac:chgData name="张 雁君" userId="244dc484fc854065" providerId="LiveId" clId="{CA1726AA-92C2-41B7-BD60-2ED175FD2DE7}" dt="2018-10-09T07:15:42.954" v="392" actId="14100"/>
          <ac:picMkLst>
            <pc:docMk/>
            <pc:sldMk cId="3572029286" sldId="261"/>
            <ac:picMk id="5" creationId="{EDA7AFC6-5F88-4A4C-A519-61BAEB4AEA40}"/>
          </ac:picMkLst>
        </pc:picChg>
      </pc:sldChg>
      <pc:sldChg chg="addSp modSp add">
        <pc:chgData name="张 雁君" userId="244dc484fc854065" providerId="LiveId" clId="{CA1726AA-92C2-41B7-BD60-2ED175FD2DE7}" dt="2018-10-10T06:12:58.837" v="1465"/>
        <pc:sldMkLst>
          <pc:docMk/>
          <pc:sldMk cId="3144640190" sldId="262"/>
        </pc:sldMkLst>
        <pc:spChg chg="mod">
          <ac:chgData name="张 雁君" userId="244dc484fc854065" providerId="LiveId" clId="{CA1726AA-92C2-41B7-BD60-2ED175FD2DE7}" dt="2018-10-10T06:03:23.999" v="1014"/>
          <ac:spMkLst>
            <pc:docMk/>
            <pc:sldMk cId="3144640190" sldId="262"/>
            <ac:spMk id="2" creationId="{A07E2F1B-DEE3-4A8F-96E3-569EC5FC24E3}"/>
          </ac:spMkLst>
        </pc:spChg>
        <pc:spChg chg="mod">
          <ac:chgData name="张 雁君" userId="244dc484fc854065" providerId="LiveId" clId="{CA1726AA-92C2-41B7-BD60-2ED175FD2DE7}" dt="2018-10-10T05:44:01.169" v="477" actId="14100"/>
          <ac:spMkLst>
            <pc:docMk/>
            <pc:sldMk cId="3144640190" sldId="262"/>
            <ac:spMk id="3" creationId="{495BDBAB-F45E-47FA-850B-89475E267C39}"/>
          </ac:spMkLst>
        </pc:spChg>
        <pc:spChg chg="add mod">
          <ac:chgData name="张 雁君" userId="244dc484fc854065" providerId="LiveId" clId="{CA1726AA-92C2-41B7-BD60-2ED175FD2DE7}" dt="2018-10-10T06:02:14.410" v="996" actId="14100"/>
          <ac:spMkLst>
            <pc:docMk/>
            <pc:sldMk cId="3144640190" sldId="262"/>
            <ac:spMk id="5" creationId="{7091CF12-E39A-4033-BE1A-2C1C37662834}"/>
          </ac:spMkLst>
        </pc:spChg>
        <pc:spChg chg="add mod">
          <ac:chgData name="张 雁君" userId="244dc484fc854065" providerId="LiveId" clId="{CA1726AA-92C2-41B7-BD60-2ED175FD2DE7}" dt="2018-10-10T06:12:58.837" v="1465"/>
          <ac:spMkLst>
            <pc:docMk/>
            <pc:sldMk cId="3144640190" sldId="262"/>
            <ac:spMk id="6" creationId="{84F3574F-ECC4-4D1A-A585-718D28A2C505}"/>
          </ac:spMkLst>
        </pc:spChg>
        <pc:picChg chg="add mod">
          <ac:chgData name="张 雁君" userId="244dc484fc854065" providerId="LiveId" clId="{CA1726AA-92C2-41B7-BD60-2ED175FD2DE7}" dt="2018-10-10T06:01:09.429" v="817" actId="1076"/>
          <ac:picMkLst>
            <pc:docMk/>
            <pc:sldMk cId="3144640190" sldId="262"/>
            <ac:picMk id="4" creationId="{569AFAAD-2E1B-442D-92F5-1A02D344B454}"/>
          </ac:picMkLst>
        </pc:picChg>
      </pc:sldChg>
      <pc:sldChg chg="addSp delSp modSp add">
        <pc:chgData name="张 雁君" userId="244dc484fc854065" providerId="LiveId" clId="{CA1726AA-92C2-41B7-BD60-2ED175FD2DE7}" dt="2018-10-10T06:25:32.333" v="2080" actId="14100"/>
        <pc:sldMkLst>
          <pc:docMk/>
          <pc:sldMk cId="1642523152" sldId="263"/>
        </pc:sldMkLst>
        <pc:spChg chg="mod">
          <ac:chgData name="张 雁君" userId="244dc484fc854065" providerId="LiveId" clId="{CA1726AA-92C2-41B7-BD60-2ED175FD2DE7}" dt="2018-10-10T06:19:52.969" v="1644" actId="14100"/>
          <ac:spMkLst>
            <pc:docMk/>
            <pc:sldMk cId="1642523152" sldId="263"/>
            <ac:spMk id="2" creationId="{8BA49B68-39D8-4979-9984-931E2BE38751}"/>
          </ac:spMkLst>
        </pc:spChg>
        <pc:spChg chg="mod">
          <ac:chgData name="张 雁君" userId="244dc484fc854065" providerId="LiveId" clId="{CA1726AA-92C2-41B7-BD60-2ED175FD2DE7}" dt="2018-10-10T06:07:41.932" v="1148" actId="27636"/>
          <ac:spMkLst>
            <pc:docMk/>
            <pc:sldMk cId="1642523152" sldId="263"/>
            <ac:spMk id="3" creationId="{88E590D6-3093-4C7F-B2FC-A4974AD6FDB7}"/>
          </ac:spMkLst>
        </pc:spChg>
        <pc:spChg chg="add mod">
          <ac:chgData name="张 雁君" userId="244dc484fc854065" providerId="LiveId" clId="{CA1726AA-92C2-41B7-BD60-2ED175FD2DE7}" dt="2018-10-10T06:10:09.671" v="1381" actId="20577"/>
          <ac:spMkLst>
            <pc:docMk/>
            <pc:sldMk cId="1642523152" sldId="263"/>
            <ac:spMk id="4" creationId="{20D3101B-FC59-4C06-A05C-2192CFCFC359}"/>
          </ac:spMkLst>
        </pc:spChg>
        <pc:spChg chg="add mod">
          <ac:chgData name="张 雁君" userId="244dc484fc854065" providerId="LiveId" clId="{CA1726AA-92C2-41B7-BD60-2ED175FD2DE7}" dt="2018-10-10T06:15:30.772" v="1642" actId="20577"/>
          <ac:spMkLst>
            <pc:docMk/>
            <pc:sldMk cId="1642523152" sldId="263"/>
            <ac:spMk id="5" creationId="{B3E72D0B-D385-4907-9798-AD8D3F692B39}"/>
          </ac:spMkLst>
        </pc:spChg>
        <pc:spChg chg="add del mod">
          <ac:chgData name="张 雁君" userId="244dc484fc854065" providerId="LiveId" clId="{CA1726AA-92C2-41B7-BD60-2ED175FD2DE7}" dt="2018-10-10T06:19:53.865" v="1646"/>
          <ac:spMkLst>
            <pc:docMk/>
            <pc:sldMk cId="1642523152" sldId="263"/>
            <ac:spMk id="6" creationId="{A16F6442-11C8-4262-A472-3B9C3E07F688}"/>
          </ac:spMkLst>
        </pc:spChg>
        <pc:spChg chg="add mod">
          <ac:chgData name="张 雁君" userId="244dc484fc854065" providerId="LiveId" clId="{CA1726AA-92C2-41B7-BD60-2ED175FD2DE7}" dt="2018-10-10T06:25:32.333" v="2080" actId="14100"/>
          <ac:spMkLst>
            <pc:docMk/>
            <pc:sldMk cId="1642523152" sldId="263"/>
            <ac:spMk id="7" creationId="{6EE28766-F121-4EE7-B345-CCF73A5A0A06}"/>
          </ac:spMkLst>
        </pc:spChg>
      </pc:sldChg>
      <pc:sldChg chg="addSp delSp modSp add">
        <pc:chgData name="张 雁君" userId="244dc484fc854065" providerId="LiveId" clId="{CA1726AA-92C2-41B7-BD60-2ED175FD2DE7}" dt="2018-10-10T06:39:55.862" v="2643" actId="1076"/>
        <pc:sldMkLst>
          <pc:docMk/>
          <pc:sldMk cId="3123115320" sldId="264"/>
        </pc:sldMkLst>
        <pc:spChg chg="mod">
          <ac:chgData name="张 雁君" userId="244dc484fc854065" providerId="LiveId" clId="{CA1726AA-92C2-41B7-BD60-2ED175FD2DE7}" dt="2018-10-10T06:39:55.862" v="2643" actId="1076"/>
          <ac:spMkLst>
            <pc:docMk/>
            <pc:sldMk cId="3123115320" sldId="264"/>
            <ac:spMk id="2" creationId="{02E55466-F2A6-4DDA-8BBF-B2269888282F}"/>
          </ac:spMkLst>
        </pc:spChg>
        <pc:spChg chg="mod">
          <ac:chgData name="张 雁君" userId="244dc484fc854065" providerId="LiveId" clId="{CA1726AA-92C2-41B7-BD60-2ED175FD2DE7}" dt="2018-10-10T06:33:38.799" v="2170" actId="27636"/>
          <ac:spMkLst>
            <pc:docMk/>
            <pc:sldMk cId="3123115320" sldId="264"/>
            <ac:spMk id="3" creationId="{4D07DFDE-458E-4D3C-A38E-44543A4A411A}"/>
          </ac:spMkLst>
        </pc:spChg>
        <pc:spChg chg="add del mod">
          <ac:chgData name="张 雁君" userId="244dc484fc854065" providerId="LiveId" clId="{CA1726AA-92C2-41B7-BD60-2ED175FD2DE7}" dt="2018-10-10T06:36:03.723" v="2273"/>
          <ac:spMkLst>
            <pc:docMk/>
            <pc:sldMk cId="3123115320" sldId="264"/>
            <ac:spMk id="4" creationId="{F8E04F0E-DA93-4BA1-BDF0-5E4D07A68E79}"/>
          </ac:spMkLst>
        </pc:spChg>
        <pc:spChg chg="add del mod">
          <ac:chgData name="张 雁君" userId="244dc484fc854065" providerId="LiveId" clId="{CA1726AA-92C2-41B7-BD60-2ED175FD2DE7}" dt="2018-10-10T06:36:03.724" v="2275"/>
          <ac:spMkLst>
            <pc:docMk/>
            <pc:sldMk cId="3123115320" sldId="264"/>
            <ac:spMk id="5" creationId="{1FE20D16-38F6-4894-BCEF-23E0FE8050B8}"/>
          </ac:spMkLst>
        </pc:spChg>
        <pc:spChg chg="add mod">
          <ac:chgData name="张 雁君" userId="244dc484fc854065" providerId="LiveId" clId="{CA1726AA-92C2-41B7-BD60-2ED175FD2DE7}" dt="2018-10-10T06:36:07.278" v="2276" actId="20577"/>
          <ac:spMkLst>
            <pc:docMk/>
            <pc:sldMk cId="3123115320" sldId="264"/>
            <ac:spMk id="6" creationId="{E1ED1549-E72D-4080-B56E-DAE1B69C4957}"/>
          </ac:spMkLst>
        </pc:spChg>
        <pc:spChg chg="add mod">
          <ac:chgData name="张 雁君" userId="244dc484fc854065" providerId="LiveId" clId="{CA1726AA-92C2-41B7-BD60-2ED175FD2DE7}" dt="2018-10-10T06:39:20.907" v="2642"/>
          <ac:spMkLst>
            <pc:docMk/>
            <pc:sldMk cId="3123115320" sldId="264"/>
            <ac:spMk id="8" creationId="{AE9FFF66-77A8-4741-A977-7E721A4CB835}"/>
          </ac:spMkLst>
        </pc:spChg>
        <pc:picChg chg="add mod">
          <ac:chgData name="张 雁君" userId="244dc484fc854065" providerId="LiveId" clId="{CA1726AA-92C2-41B7-BD60-2ED175FD2DE7}" dt="2018-10-10T06:36:33.420" v="2280" actId="1076"/>
          <ac:picMkLst>
            <pc:docMk/>
            <pc:sldMk cId="3123115320" sldId="264"/>
            <ac:picMk id="7" creationId="{971137B1-2AC0-46E9-95F2-46956BF48880}"/>
          </ac:picMkLst>
        </pc:picChg>
      </pc:sldChg>
      <pc:sldChg chg="addSp modSp add">
        <pc:chgData name="张 雁君" userId="244dc484fc854065" providerId="LiveId" clId="{CA1726AA-92C2-41B7-BD60-2ED175FD2DE7}" dt="2018-10-11T05:20:19.775" v="2822" actId="14100"/>
        <pc:sldMkLst>
          <pc:docMk/>
          <pc:sldMk cId="1004660369" sldId="265"/>
        </pc:sldMkLst>
        <pc:spChg chg="mod">
          <ac:chgData name="张 雁君" userId="244dc484fc854065" providerId="LiveId" clId="{CA1726AA-92C2-41B7-BD60-2ED175FD2DE7}" dt="2018-10-10T15:02:46.799" v="2714" actId="255"/>
          <ac:spMkLst>
            <pc:docMk/>
            <pc:sldMk cId="1004660369" sldId="265"/>
            <ac:spMk id="2" creationId="{D889E5E3-6743-42AF-B747-51904381FF24}"/>
          </ac:spMkLst>
        </pc:spChg>
        <pc:spChg chg="mod">
          <ac:chgData name="张 雁君" userId="244dc484fc854065" providerId="LiveId" clId="{CA1726AA-92C2-41B7-BD60-2ED175FD2DE7}" dt="2018-10-10T15:02:52.840" v="2716" actId="14100"/>
          <ac:spMkLst>
            <pc:docMk/>
            <pc:sldMk cId="1004660369" sldId="265"/>
            <ac:spMk id="3" creationId="{49855598-8A8C-4E84-BC49-4DBD99154F21}"/>
          </ac:spMkLst>
        </pc:spChg>
        <pc:spChg chg="add mod">
          <ac:chgData name="张 雁君" userId="244dc484fc854065" providerId="LiveId" clId="{CA1726AA-92C2-41B7-BD60-2ED175FD2DE7}" dt="2018-10-11T05:19:07.769" v="2724"/>
          <ac:spMkLst>
            <pc:docMk/>
            <pc:sldMk cId="1004660369" sldId="265"/>
            <ac:spMk id="4" creationId="{AB9EC87A-B783-4B71-9086-718927A2C868}"/>
          </ac:spMkLst>
        </pc:spChg>
        <pc:spChg chg="add mod">
          <ac:chgData name="张 雁君" userId="244dc484fc854065" providerId="LiveId" clId="{CA1726AA-92C2-41B7-BD60-2ED175FD2DE7}" dt="2018-10-11T05:20:19.775" v="2822" actId="14100"/>
          <ac:spMkLst>
            <pc:docMk/>
            <pc:sldMk cId="1004660369" sldId="265"/>
            <ac:spMk id="6" creationId="{2052E33D-B868-4311-A006-AC3821FCFD5F}"/>
          </ac:spMkLst>
        </pc:spChg>
        <pc:picChg chg="add mod">
          <ac:chgData name="张 雁君" userId="244dc484fc854065" providerId="LiveId" clId="{CA1726AA-92C2-41B7-BD60-2ED175FD2DE7}" dt="2018-10-11T05:19:46.822" v="2731" actId="1076"/>
          <ac:picMkLst>
            <pc:docMk/>
            <pc:sldMk cId="1004660369" sldId="265"/>
            <ac:picMk id="5" creationId="{A0146817-D9C4-415A-961A-321222A06263}"/>
          </ac:picMkLst>
        </pc:picChg>
      </pc:sldChg>
      <pc:sldChg chg="addSp modSp add">
        <pc:chgData name="张 雁君" userId="244dc484fc854065" providerId="LiveId" clId="{CA1726AA-92C2-41B7-BD60-2ED175FD2DE7}" dt="2018-10-11T06:00:38.011" v="3427" actId="1076"/>
        <pc:sldMkLst>
          <pc:docMk/>
          <pc:sldMk cId="3151400206" sldId="266"/>
        </pc:sldMkLst>
        <pc:spChg chg="mod">
          <ac:chgData name="张 雁君" userId="244dc484fc854065" providerId="LiveId" clId="{CA1726AA-92C2-41B7-BD60-2ED175FD2DE7}" dt="2018-10-11T05:40:36.230" v="2880" actId="1076"/>
          <ac:spMkLst>
            <pc:docMk/>
            <pc:sldMk cId="3151400206" sldId="266"/>
            <ac:spMk id="2" creationId="{76DF8456-4EB7-44E6-BFCF-DB2D465D94C6}"/>
          </ac:spMkLst>
        </pc:spChg>
        <pc:spChg chg="mod">
          <ac:chgData name="张 雁君" userId="244dc484fc854065" providerId="LiveId" clId="{CA1726AA-92C2-41B7-BD60-2ED175FD2DE7}" dt="2018-10-11T05:40:50.781" v="2884" actId="27636"/>
          <ac:spMkLst>
            <pc:docMk/>
            <pc:sldMk cId="3151400206" sldId="266"/>
            <ac:spMk id="3" creationId="{55B09B17-2AFE-4BD2-91D0-F15C5C7E8FA1}"/>
          </ac:spMkLst>
        </pc:spChg>
        <pc:spChg chg="add mod">
          <ac:chgData name="张 雁君" userId="244dc484fc854065" providerId="LiveId" clId="{CA1726AA-92C2-41B7-BD60-2ED175FD2DE7}" dt="2018-10-11T05:40:07.617" v="2876"/>
          <ac:spMkLst>
            <pc:docMk/>
            <pc:sldMk cId="3151400206" sldId="266"/>
            <ac:spMk id="4" creationId="{F81B0645-6357-4290-8E65-AFAE8DBF4496}"/>
          </ac:spMkLst>
        </pc:spChg>
        <pc:spChg chg="add mod">
          <ac:chgData name="张 雁君" userId="244dc484fc854065" providerId="LiveId" clId="{CA1726AA-92C2-41B7-BD60-2ED175FD2DE7}" dt="2018-10-11T05:59:09.524" v="3343" actId="14100"/>
          <ac:spMkLst>
            <pc:docMk/>
            <pc:sldMk cId="3151400206" sldId="266"/>
            <ac:spMk id="6" creationId="{04FBF2E5-6BFB-4AB3-9C6A-0DC22F3C8987}"/>
          </ac:spMkLst>
        </pc:spChg>
        <pc:spChg chg="add mod">
          <ac:chgData name="张 雁君" userId="244dc484fc854065" providerId="LiveId" clId="{CA1726AA-92C2-41B7-BD60-2ED175FD2DE7}" dt="2018-10-11T05:59:28.085" v="3422"/>
          <ac:spMkLst>
            <pc:docMk/>
            <pc:sldMk cId="3151400206" sldId="266"/>
            <ac:spMk id="8" creationId="{08DDAA21-82D2-42C1-9365-540448E6FA8D}"/>
          </ac:spMkLst>
        </pc:spChg>
        <pc:picChg chg="add mod">
          <ac:chgData name="张 雁君" userId="244dc484fc854065" providerId="LiveId" clId="{CA1726AA-92C2-41B7-BD60-2ED175FD2DE7}" dt="2018-10-11T05:59:03.119" v="3341" actId="1076"/>
          <ac:picMkLst>
            <pc:docMk/>
            <pc:sldMk cId="3151400206" sldId="266"/>
            <ac:picMk id="5" creationId="{56CD66FC-9D86-40DE-AD14-59C6E2D9024E}"/>
          </ac:picMkLst>
        </pc:picChg>
        <pc:picChg chg="add mod">
          <ac:chgData name="张 雁君" userId="244dc484fc854065" providerId="LiveId" clId="{CA1726AA-92C2-41B7-BD60-2ED175FD2DE7}" dt="2018-10-11T05:59:10.995" v="3344" actId="1076"/>
          <ac:picMkLst>
            <pc:docMk/>
            <pc:sldMk cId="3151400206" sldId="266"/>
            <ac:picMk id="7" creationId="{18E8B90E-D1F0-4494-8926-5B2FC9123167}"/>
          </ac:picMkLst>
        </pc:picChg>
        <pc:picChg chg="add mod">
          <ac:chgData name="张 雁君" userId="244dc484fc854065" providerId="LiveId" clId="{CA1726AA-92C2-41B7-BD60-2ED175FD2DE7}" dt="2018-10-11T06:00:38.011" v="3427" actId="1076"/>
          <ac:picMkLst>
            <pc:docMk/>
            <pc:sldMk cId="3151400206" sldId="266"/>
            <ac:picMk id="9" creationId="{0E6C5AE1-5DE2-4CF5-8EAC-1089C67500AA}"/>
          </ac:picMkLst>
        </pc:picChg>
      </pc:sldChg>
      <pc:sldChg chg="addSp delSp modSp add">
        <pc:chgData name="张 雁君" userId="244dc484fc854065" providerId="LiveId" clId="{CA1726AA-92C2-41B7-BD60-2ED175FD2DE7}" dt="2018-10-13T03:37:45.749" v="5698"/>
        <pc:sldMkLst>
          <pc:docMk/>
          <pc:sldMk cId="2947104286" sldId="267"/>
        </pc:sldMkLst>
        <pc:spChg chg="mod">
          <ac:chgData name="张 雁君" userId="244dc484fc854065" providerId="LiveId" clId="{CA1726AA-92C2-41B7-BD60-2ED175FD2DE7}" dt="2018-10-13T03:37:45.749" v="5698"/>
          <ac:spMkLst>
            <pc:docMk/>
            <pc:sldMk cId="2947104286" sldId="267"/>
            <ac:spMk id="2" creationId="{D3874FF7-1FFE-4308-BD6C-1907C356208D}"/>
          </ac:spMkLst>
        </pc:spChg>
        <pc:spChg chg="mod">
          <ac:chgData name="张 雁君" userId="244dc484fc854065" providerId="LiveId" clId="{CA1726AA-92C2-41B7-BD60-2ED175FD2DE7}" dt="2018-10-13T02:58:15.687" v="3457" actId="27636"/>
          <ac:spMkLst>
            <pc:docMk/>
            <pc:sldMk cId="2947104286" sldId="267"/>
            <ac:spMk id="3" creationId="{3F72102E-B07C-4F35-93B3-A07A577592C5}"/>
          </ac:spMkLst>
        </pc:spChg>
        <pc:spChg chg="add mod">
          <ac:chgData name="张 雁君" userId="244dc484fc854065" providerId="LiveId" clId="{CA1726AA-92C2-41B7-BD60-2ED175FD2DE7}" dt="2018-10-13T03:04:57.254" v="3623"/>
          <ac:spMkLst>
            <pc:docMk/>
            <pc:sldMk cId="2947104286" sldId="267"/>
            <ac:spMk id="4" creationId="{0A11C48F-4EA1-4413-9EE7-32A2A40C769C}"/>
          </ac:spMkLst>
        </pc:spChg>
        <pc:spChg chg="add mod">
          <ac:chgData name="张 雁君" userId="244dc484fc854065" providerId="LiveId" clId="{CA1726AA-92C2-41B7-BD60-2ED175FD2DE7}" dt="2018-10-13T03:10:01.453" v="4440"/>
          <ac:spMkLst>
            <pc:docMk/>
            <pc:sldMk cId="2947104286" sldId="267"/>
            <ac:spMk id="5" creationId="{5F645AA2-F391-4936-B94F-6401B70800C7}"/>
          </ac:spMkLst>
        </pc:spChg>
        <pc:spChg chg="add mod">
          <ac:chgData name="张 雁君" userId="244dc484fc854065" providerId="LiveId" clId="{CA1726AA-92C2-41B7-BD60-2ED175FD2DE7}" dt="2018-10-13T03:13:44.140" v="4618"/>
          <ac:spMkLst>
            <pc:docMk/>
            <pc:sldMk cId="2947104286" sldId="267"/>
            <ac:spMk id="6" creationId="{4C0DF77C-25AE-485A-8206-72B0BC8FDF51}"/>
          </ac:spMkLst>
        </pc:spChg>
        <pc:spChg chg="add mod">
          <ac:chgData name="张 雁君" userId="244dc484fc854065" providerId="LiveId" clId="{CA1726AA-92C2-41B7-BD60-2ED175FD2DE7}" dt="2018-10-13T03:34:04.026" v="5503" actId="1076"/>
          <ac:spMkLst>
            <pc:docMk/>
            <pc:sldMk cId="2947104286" sldId="267"/>
            <ac:spMk id="7" creationId="{609C402A-9DB1-42A1-A4BC-A2DE820A106C}"/>
          </ac:spMkLst>
        </pc:spChg>
        <pc:spChg chg="add del mod">
          <ac:chgData name="张 雁君" userId="244dc484fc854065" providerId="LiveId" clId="{CA1726AA-92C2-41B7-BD60-2ED175FD2DE7}" dt="2018-10-13T03:32:02.528" v="5142"/>
          <ac:spMkLst>
            <pc:docMk/>
            <pc:sldMk cId="2947104286" sldId="267"/>
            <ac:spMk id="8" creationId="{3AD9D0E0-3E60-413F-B457-7C03586C87B9}"/>
          </ac:spMkLst>
        </pc:spChg>
        <pc:spChg chg="add mod">
          <ac:chgData name="张 雁君" userId="244dc484fc854065" providerId="LiveId" clId="{CA1726AA-92C2-41B7-BD60-2ED175FD2DE7}" dt="2018-10-13T03:34:28.932" v="5507" actId="207"/>
          <ac:spMkLst>
            <pc:docMk/>
            <pc:sldMk cId="2947104286" sldId="267"/>
            <ac:spMk id="9" creationId="{633509E4-49B3-4930-968D-D3557980F0A1}"/>
          </ac:spMkLst>
        </pc:spChg>
        <pc:spChg chg="add mod">
          <ac:chgData name="张 雁君" userId="244dc484fc854065" providerId="LiveId" clId="{CA1726AA-92C2-41B7-BD60-2ED175FD2DE7}" dt="2018-10-13T03:35:11.416" v="5675"/>
          <ac:spMkLst>
            <pc:docMk/>
            <pc:sldMk cId="2947104286" sldId="267"/>
            <ac:spMk id="11" creationId="{4C900B71-F0D6-4A2D-A8FE-E0B65FBCC970}"/>
          </ac:spMkLst>
        </pc:spChg>
        <pc:picChg chg="add mod">
          <ac:chgData name="张 雁君" userId="244dc484fc854065" providerId="LiveId" clId="{CA1726AA-92C2-41B7-BD60-2ED175FD2DE7}" dt="2018-10-13T03:34:34.805" v="5508" actId="14100"/>
          <ac:picMkLst>
            <pc:docMk/>
            <pc:sldMk cId="2947104286" sldId="267"/>
            <ac:picMk id="10" creationId="{4FF5C6CD-7046-496E-9B98-2870EE997FB3}"/>
          </ac:picMkLst>
        </pc:picChg>
        <pc:picChg chg="add mod">
          <ac:chgData name="张 雁君" userId="244dc484fc854065" providerId="LiveId" clId="{CA1726AA-92C2-41B7-BD60-2ED175FD2DE7}" dt="2018-10-13T03:35:53.980" v="5685" actId="14100"/>
          <ac:picMkLst>
            <pc:docMk/>
            <pc:sldMk cId="2947104286" sldId="267"/>
            <ac:picMk id="12" creationId="{F60B90A5-D089-427C-BD62-CE186DED7E4C}"/>
          </ac:picMkLst>
        </pc:picChg>
      </pc:sldChg>
      <pc:sldChg chg="addSp delSp modSp add">
        <pc:chgData name="张 雁君" userId="244dc484fc854065" providerId="LiveId" clId="{CA1726AA-92C2-41B7-BD60-2ED175FD2DE7}" dt="2018-10-13T10:43:41.505" v="6622" actId="1076"/>
        <pc:sldMkLst>
          <pc:docMk/>
          <pc:sldMk cId="590591333" sldId="268"/>
        </pc:sldMkLst>
        <pc:spChg chg="mod">
          <ac:chgData name="张 雁君" userId="244dc484fc854065" providerId="LiveId" clId="{CA1726AA-92C2-41B7-BD60-2ED175FD2DE7}" dt="2018-10-13T10:31:27.899" v="5752"/>
          <ac:spMkLst>
            <pc:docMk/>
            <pc:sldMk cId="590591333" sldId="268"/>
            <ac:spMk id="2" creationId="{799D4FC1-20C1-471D-AE97-033C3039BAC4}"/>
          </ac:spMkLst>
        </pc:spChg>
        <pc:spChg chg="mod">
          <ac:chgData name="张 雁君" userId="244dc484fc854065" providerId="LiveId" clId="{CA1726AA-92C2-41B7-BD60-2ED175FD2DE7}" dt="2018-10-13T03:38:12.709" v="5739" actId="27636"/>
          <ac:spMkLst>
            <pc:docMk/>
            <pc:sldMk cId="590591333" sldId="268"/>
            <ac:spMk id="3" creationId="{3D377DF9-27B5-45F3-B382-B85153601683}"/>
          </ac:spMkLst>
        </pc:spChg>
        <pc:spChg chg="add mod">
          <ac:chgData name="张 雁君" userId="244dc484fc854065" providerId="LiveId" clId="{CA1726AA-92C2-41B7-BD60-2ED175FD2DE7}" dt="2018-10-13T10:31:47.190" v="5761" actId="14100"/>
          <ac:spMkLst>
            <pc:docMk/>
            <pc:sldMk cId="590591333" sldId="268"/>
            <ac:spMk id="4" creationId="{D5F923C1-9BE6-4A1A-AB05-5305C24F8D36}"/>
          </ac:spMkLst>
        </pc:spChg>
        <pc:spChg chg="add mod">
          <ac:chgData name="张 雁君" userId="244dc484fc854065" providerId="LiveId" clId="{CA1726AA-92C2-41B7-BD60-2ED175FD2DE7}" dt="2018-10-13T10:33:03.918" v="5877" actId="20577"/>
          <ac:spMkLst>
            <pc:docMk/>
            <pc:sldMk cId="590591333" sldId="268"/>
            <ac:spMk id="5" creationId="{DDAC02DB-B9EE-4195-9C51-96E46B12A366}"/>
          </ac:spMkLst>
        </pc:spChg>
        <pc:spChg chg="add del mod">
          <ac:chgData name="张 雁君" userId="244dc484fc854065" providerId="LiveId" clId="{CA1726AA-92C2-41B7-BD60-2ED175FD2DE7}" dt="2018-10-13T10:32:21.656" v="5805" actId="478"/>
          <ac:spMkLst>
            <pc:docMk/>
            <pc:sldMk cId="590591333" sldId="268"/>
            <ac:spMk id="6" creationId="{F7897F8D-E419-4BAD-A5D1-54DEBADDA684}"/>
          </ac:spMkLst>
        </pc:spChg>
        <pc:spChg chg="add mod">
          <ac:chgData name="张 雁君" userId="244dc484fc854065" providerId="LiveId" clId="{CA1726AA-92C2-41B7-BD60-2ED175FD2DE7}" dt="2018-10-13T10:34:52.518" v="6108" actId="207"/>
          <ac:spMkLst>
            <pc:docMk/>
            <pc:sldMk cId="590591333" sldId="268"/>
            <ac:spMk id="9" creationId="{1B81203D-1670-4986-987D-393CAB877E4F}"/>
          </ac:spMkLst>
        </pc:spChg>
        <pc:spChg chg="add mod">
          <ac:chgData name="张 雁君" userId="244dc484fc854065" providerId="LiveId" clId="{CA1726AA-92C2-41B7-BD60-2ED175FD2DE7}" dt="2018-10-13T10:36:18.901" v="6201" actId="20577"/>
          <ac:spMkLst>
            <pc:docMk/>
            <pc:sldMk cId="590591333" sldId="268"/>
            <ac:spMk id="12" creationId="{B998356C-E554-4528-BF23-CF2E837DA897}"/>
          </ac:spMkLst>
        </pc:spChg>
        <pc:spChg chg="add mod">
          <ac:chgData name="张 雁君" userId="244dc484fc854065" providerId="LiveId" clId="{CA1726AA-92C2-41B7-BD60-2ED175FD2DE7}" dt="2018-10-13T10:36:08.738" v="6191" actId="1076"/>
          <ac:spMkLst>
            <pc:docMk/>
            <pc:sldMk cId="590591333" sldId="268"/>
            <ac:spMk id="13" creationId="{A48F244C-1F85-43F2-BDAA-49D11A68B38A}"/>
          </ac:spMkLst>
        </pc:spChg>
        <pc:spChg chg="add mod">
          <ac:chgData name="张 雁君" userId="244dc484fc854065" providerId="LiveId" clId="{CA1726AA-92C2-41B7-BD60-2ED175FD2DE7}" dt="2018-10-13T10:37:02.555" v="6270" actId="207"/>
          <ac:spMkLst>
            <pc:docMk/>
            <pc:sldMk cId="590591333" sldId="268"/>
            <ac:spMk id="14" creationId="{1DC428BB-518E-40D4-A04A-9252B6FBE2BD}"/>
          </ac:spMkLst>
        </pc:spChg>
        <pc:spChg chg="add del mod">
          <ac:chgData name="张 雁君" userId="244dc484fc854065" providerId="LiveId" clId="{CA1726AA-92C2-41B7-BD60-2ED175FD2DE7}" dt="2018-10-13T10:37:44.978" v="6272" actId="478"/>
          <ac:spMkLst>
            <pc:docMk/>
            <pc:sldMk cId="590591333" sldId="268"/>
            <ac:spMk id="15" creationId="{B566995F-E114-4AED-A348-A2D9B8E97D79}"/>
          </ac:spMkLst>
        </pc:spChg>
        <pc:spChg chg="add mod">
          <ac:chgData name="张 雁君" userId="244dc484fc854065" providerId="LiveId" clId="{CA1726AA-92C2-41B7-BD60-2ED175FD2DE7}" dt="2018-10-13T10:38:59.953" v="6577"/>
          <ac:spMkLst>
            <pc:docMk/>
            <pc:sldMk cId="590591333" sldId="268"/>
            <ac:spMk id="16" creationId="{335FA874-1155-4FD4-A6CF-E2EAFF302A31}"/>
          </ac:spMkLst>
        </pc:spChg>
        <pc:spChg chg="add mod">
          <ac:chgData name="张 雁君" userId="244dc484fc854065" providerId="LiveId" clId="{CA1726AA-92C2-41B7-BD60-2ED175FD2DE7}" dt="2018-10-13T10:43:39.185" v="6621" actId="14100"/>
          <ac:spMkLst>
            <pc:docMk/>
            <pc:sldMk cId="590591333" sldId="268"/>
            <ac:spMk id="23" creationId="{1605AE83-04EA-4109-A99D-03D7F95983A5}"/>
          </ac:spMkLst>
        </pc:spChg>
        <pc:picChg chg="add del mod">
          <ac:chgData name="张 雁君" userId="244dc484fc854065" providerId="LiveId" clId="{CA1726AA-92C2-41B7-BD60-2ED175FD2DE7}" dt="2018-10-13T10:41:07.484" v="6582" actId="478"/>
          <ac:picMkLst>
            <pc:docMk/>
            <pc:sldMk cId="590591333" sldId="268"/>
            <ac:picMk id="17" creationId="{49C31EE9-E9AF-4318-B184-4DE0203DE8DC}"/>
          </ac:picMkLst>
        </pc:picChg>
        <pc:picChg chg="add del mod">
          <ac:chgData name="张 雁君" userId="244dc484fc854065" providerId="LiveId" clId="{CA1726AA-92C2-41B7-BD60-2ED175FD2DE7}" dt="2018-10-13T10:42:04.309" v="6586" actId="478"/>
          <ac:picMkLst>
            <pc:docMk/>
            <pc:sldMk cId="590591333" sldId="268"/>
            <ac:picMk id="18" creationId="{AF307092-1F2C-4013-B4BC-FCD8C3BDEEDE}"/>
          </ac:picMkLst>
        </pc:picChg>
        <pc:picChg chg="add mod">
          <ac:chgData name="张 雁君" userId="244dc484fc854065" providerId="LiveId" clId="{CA1726AA-92C2-41B7-BD60-2ED175FD2DE7}" dt="2018-10-13T10:43:41.505" v="6622" actId="1076"/>
          <ac:picMkLst>
            <pc:docMk/>
            <pc:sldMk cId="590591333" sldId="268"/>
            <ac:picMk id="19" creationId="{AFA86D73-BC08-45A4-9D43-CD197452958E}"/>
          </ac:picMkLst>
        </pc:picChg>
        <pc:picChg chg="add mod">
          <ac:chgData name="张 雁君" userId="244dc484fc854065" providerId="LiveId" clId="{CA1726AA-92C2-41B7-BD60-2ED175FD2DE7}" dt="2018-10-13T10:43:01.367" v="6598" actId="1076"/>
          <ac:picMkLst>
            <pc:docMk/>
            <pc:sldMk cId="590591333" sldId="268"/>
            <ac:picMk id="20" creationId="{E275BF3A-43C6-4F3A-9828-8100AAD8011A}"/>
          </ac:picMkLst>
        </pc:picChg>
        <pc:cxnChg chg="add mod">
          <ac:chgData name="张 雁君" userId="244dc484fc854065" providerId="LiveId" clId="{CA1726AA-92C2-41B7-BD60-2ED175FD2DE7}" dt="2018-10-13T10:34:45.256" v="6106" actId="14100"/>
          <ac:cxnSpMkLst>
            <pc:docMk/>
            <pc:sldMk cId="590591333" sldId="268"/>
            <ac:cxnSpMk id="8" creationId="{CF44C474-E715-465E-B8CB-15131C5E5B94}"/>
          </ac:cxnSpMkLst>
        </pc:cxnChg>
        <pc:cxnChg chg="add mod">
          <ac:chgData name="张 雁君" userId="244dc484fc854065" providerId="LiveId" clId="{CA1726AA-92C2-41B7-BD60-2ED175FD2DE7}" dt="2018-10-13T10:43:19.366" v="6601" actId="11529"/>
          <ac:cxnSpMkLst>
            <pc:docMk/>
            <pc:sldMk cId="590591333" sldId="268"/>
            <ac:cxnSpMk id="22" creationId="{0443F753-C060-403B-A4A4-34C582373AF4}"/>
          </ac:cxnSpMkLst>
        </pc:cxnChg>
      </pc:sldChg>
      <pc:sldChg chg="addSp delSp modSp add">
        <pc:chgData name="张 雁君" userId="244dc484fc854065" providerId="LiveId" clId="{CA1726AA-92C2-41B7-BD60-2ED175FD2DE7}" dt="2018-10-13T13:36:13.440" v="7188"/>
        <pc:sldMkLst>
          <pc:docMk/>
          <pc:sldMk cId="2795284930" sldId="269"/>
        </pc:sldMkLst>
        <pc:spChg chg="mod">
          <ac:chgData name="张 雁君" userId="244dc484fc854065" providerId="LiveId" clId="{CA1726AA-92C2-41B7-BD60-2ED175FD2DE7}" dt="2018-10-13T10:44:19.946" v="6653"/>
          <ac:spMkLst>
            <pc:docMk/>
            <pc:sldMk cId="2795284930" sldId="269"/>
            <ac:spMk id="2" creationId="{9EE01C24-3477-429E-B2F3-BDAF2DF8E7F6}"/>
          </ac:spMkLst>
        </pc:spChg>
        <pc:spChg chg="mod">
          <ac:chgData name="张 雁君" userId="244dc484fc854065" providerId="LiveId" clId="{CA1726AA-92C2-41B7-BD60-2ED175FD2DE7}" dt="2018-10-13T10:44:26.603" v="6656" actId="1076"/>
          <ac:spMkLst>
            <pc:docMk/>
            <pc:sldMk cId="2795284930" sldId="269"/>
            <ac:spMk id="3" creationId="{28BD405F-B1C0-4910-BA61-04F5A44159F8}"/>
          </ac:spMkLst>
        </pc:spChg>
        <pc:spChg chg="add mod">
          <ac:chgData name="张 雁君" userId="244dc484fc854065" providerId="LiveId" clId="{CA1726AA-92C2-41B7-BD60-2ED175FD2DE7}" dt="2018-10-13T10:45:41.892" v="6901"/>
          <ac:spMkLst>
            <pc:docMk/>
            <pc:sldMk cId="2795284930" sldId="269"/>
            <ac:spMk id="4" creationId="{DAC3DCE5-5232-43C5-9A3B-4810EA36E378}"/>
          </ac:spMkLst>
        </pc:spChg>
        <pc:spChg chg="add mod">
          <ac:chgData name="张 雁君" userId="244dc484fc854065" providerId="LiveId" clId="{CA1726AA-92C2-41B7-BD60-2ED175FD2DE7}" dt="2018-10-13T10:47:12.232" v="7179" actId="20577"/>
          <ac:spMkLst>
            <pc:docMk/>
            <pc:sldMk cId="2795284930" sldId="269"/>
            <ac:spMk id="5" creationId="{E487B771-22F2-489E-890D-F89B84084D62}"/>
          </ac:spMkLst>
        </pc:spChg>
        <pc:spChg chg="add del mod">
          <ac:chgData name="张 雁君" userId="244dc484fc854065" providerId="LiveId" clId="{CA1726AA-92C2-41B7-BD60-2ED175FD2DE7}" dt="2018-10-13T13:36:13.440" v="7188"/>
          <ac:spMkLst>
            <pc:docMk/>
            <pc:sldMk cId="2795284930" sldId="269"/>
            <ac:spMk id="7" creationId="{2CE394F8-2F88-4A86-AE8B-072CE83F8003}"/>
          </ac:spMkLst>
        </pc:spChg>
        <pc:picChg chg="add mod">
          <ac:chgData name="张 雁君" userId="244dc484fc854065" providerId="LiveId" clId="{CA1726AA-92C2-41B7-BD60-2ED175FD2DE7}" dt="2018-10-13T13:36:00.912" v="7185" actId="14100"/>
          <ac:picMkLst>
            <pc:docMk/>
            <pc:sldMk cId="2795284930" sldId="269"/>
            <ac:picMk id="6" creationId="{53FD49EA-78F9-42B3-A775-63BD588D6E7B}"/>
          </ac:picMkLst>
        </pc:picChg>
      </pc:sldChg>
      <pc:sldChg chg="addSp delSp modSp add">
        <pc:chgData name="张 雁君" userId="244dc484fc854065" providerId="LiveId" clId="{CA1726AA-92C2-41B7-BD60-2ED175FD2DE7}" dt="2018-10-14T03:59:02.125" v="7653" actId="1076"/>
        <pc:sldMkLst>
          <pc:docMk/>
          <pc:sldMk cId="2349810441" sldId="270"/>
        </pc:sldMkLst>
        <pc:spChg chg="mod">
          <ac:chgData name="张 雁君" userId="244dc484fc854065" providerId="LiveId" clId="{CA1726AA-92C2-41B7-BD60-2ED175FD2DE7}" dt="2018-10-14T03:53:26.574" v="7443" actId="1076"/>
          <ac:spMkLst>
            <pc:docMk/>
            <pc:sldMk cId="2349810441" sldId="270"/>
            <ac:spMk id="2" creationId="{4C7E5A09-574E-4C2E-8D44-69589C761B26}"/>
          </ac:spMkLst>
        </pc:spChg>
        <pc:spChg chg="mod">
          <ac:chgData name="张 雁君" userId="244dc484fc854065" providerId="LiveId" clId="{CA1726AA-92C2-41B7-BD60-2ED175FD2DE7}" dt="2018-10-14T03:45:21.616" v="7205" actId="27636"/>
          <ac:spMkLst>
            <pc:docMk/>
            <pc:sldMk cId="2349810441" sldId="270"/>
            <ac:spMk id="3" creationId="{CEABAECA-0BED-419E-8280-B4CEC6C7BD09}"/>
          </ac:spMkLst>
        </pc:spChg>
        <pc:spChg chg="add del mod">
          <ac:chgData name="张 雁君" userId="244dc484fc854065" providerId="LiveId" clId="{CA1726AA-92C2-41B7-BD60-2ED175FD2DE7}" dt="2018-10-14T03:45:34.973" v="7211"/>
          <ac:spMkLst>
            <pc:docMk/>
            <pc:sldMk cId="2349810441" sldId="270"/>
            <ac:spMk id="4" creationId="{DA9B03E8-488A-4220-AE9D-0BF4A0FA4029}"/>
          </ac:spMkLst>
        </pc:spChg>
        <pc:spChg chg="add del mod">
          <ac:chgData name="张 雁君" userId="244dc484fc854065" providerId="LiveId" clId="{CA1726AA-92C2-41B7-BD60-2ED175FD2DE7}" dt="2018-10-14T03:45:38.739" v="7214"/>
          <ac:spMkLst>
            <pc:docMk/>
            <pc:sldMk cId="2349810441" sldId="270"/>
            <ac:spMk id="5" creationId="{D135B504-9A66-4356-870A-F649A3DAC27C}"/>
          </ac:spMkLst>
        </pc:spChg>
        <pc:spChg chg="add del mod">
          <ac:chgData name="张 雁君" userId="244dc484fc854065" providerId="LiveId" clId="{CA1726AA-92C2-41B7-BD60-2ED175FD2DE7}" dt="2018-10-14T03:45:49.443" v="7232"/>
          <ac:spMkLst>
            <pc:docMk/>
            <pc:sldMk cId="2349810441" sldId="270"/>
            <ac:spMk id="6" creationId="{548F4449-BE0E-4255-AA86-B1784ADC3304}"/>
          </ac:spMkLst>
        </pc:spChg>
        <pc:spChg chg="add del mod">
          <ac:chgData name="张 雁君" userId="244dc484fc854065" providerId="LiveId" clId="{CA1726AA-92C2-41B7-BD60-2ED175FD2DE7}" dt="2018-10-14T03:45:54.960" v="7236"/>
          <ac:spMkLst>
            <pc:docMk/>
            <pc:sldMk cId="2349810441" sldId="270"/>
            <ac:spMk id="7" creationId="{08DA1702-60C6-4993-9265-F3D7BF6F0B4B}"/>
          </ac:spMkLst>
        </pc:spChg>
        <pc:spChg chg="add del mod">
          <ac:chgData name="张 雁君" userId="244dc484fc854065" providerId="LiveId" clId="{CA1726AA-92C2-41B7-BD60-2ED175FD2DE7}" dt="2018-10-14T03:45:58.353" v="7241"/>
          <ac:spMkLst>
            <pc:docMk/>
            <pc:sldMk cId="2349810441" sldId="270"/>
            <ac:spMk id="8" creationId="{10C06444-4877-412A-A77C-87D9FD15ABF0}"/>
          </ac:spMkLst>
        </pc:spChg>
        <pc:spChg chg="add mod">
          <ac:chgData name="张 雁君" userId="244dc484fc854065" providerId="LiveId" clId="{CA1726AA-92C2-41B7-BD60-2ED175FD2DE7}" dt="2018-10-14T03:46:42.161" v="7436" actId="14100"/>
          <ac:spMkLst>
            <pc:docMk/>
            <pc:sldMk cId="2349810441" sldId="270"/>
            <ac:spMk id="9" creationId="{321F6937-6980-47AE-A359-BBA1513A39D5}"/>
          </ac:spMkLst>
        </pc:spChg>
        <pc:spChg chg="add del mod">
          <ac:chgData name="张 雁君" userId="244dc484fc854065" providerId="LiveId" clId="{CA1726AA-92C2-41B7-BD60-2ED175FD2DE7}" dt="2018-10-14T03:53:26.615" v="7445"/>
          <ac:spMkLst>
            <pc:docMk/>
            <pc:sldMk cId="2349810441" sldId="270"/>
            <ac:spMk id="11" creationId="{AA0F7AEA-A82C-4ADA-9FA7-6615F8A00318}"/>
          </ac:spMkLst>
        </pc:spChg>
        <pc:spChg chg="add mod">
          <ac:chgData name="张 雁君" userId="244dc484fc854065" providerId="LiveId" clId="{CA1726AA-92C2-41B7-BD60-2ED175FD2DE7}" dt="2018-10-14T03:53:42.059" v="7474" actId="14100"/>
          <ac:spMkLst>
            <pc:docMk/>
            <pc:sldMk cId="2349810441" sldId="270"/>
            <ac:spMk id="12" creationId="{63336472-B81B-4D9A-963B-238288784830}"/>
          </ac:spMkLst>
        </pc:spChg>
        <pc:spChg chg="add mod">
          <ac:chgData name="张 雁君" userId="244dc484fc854065" providerId="LiveId" clId="{CA1726AA-92C2-41B7-BD60-2ED175FD2DE7}" dt="2018-10-14T03:54:35.557" v="7501" actId="14100"/>
          <ac:spMkLst>
            <pc:docMk/>
            <pc:sldMk cId="2349810441" sldId="270"/>
            <ac:spMk id="13" creationId="{84706998-E5C3-4417-8242-9B5E70D1E2DD}"/>
          </ac:spMkLst>
        </pc:spChg>
        <pc:spChg chg="add del mod">
          <ac:chgData name="张 雁君" userId="244dc484fc854065" providerId="LiveId" clId="{CA1726AA-92C2-41B7-BD60-2ED175FD2DE7}" dt="2018-10-14T03:54:30.026" v="7498"/>
          <ac:spMkLst>
            <pc:docMk/>
            <pc:sldMk cId="2349810441" sldId="270"/>
            <ac:spMk id="14" creationId="{44828C8F-BD69-4ED1-8CA5-84F00D2D04DC}"/>
          </ac:spMkLst>
        </pc:spChg>
        <pc:spChg chg="add mod">
          <ac:chgData name="张 雁君" userId="244dc484fc854065" providerId="LiveId" clId="{CA1726AA-92C2-41B7-BD60-2ED175FD2DE7}" dt="2018-10-14T03:54:50.688" v="7516" actId="1076"/>
          <ac:spMkLst>
            <pc:docMk/>
            <pc:sldMk cId="2349810441" sldId="270"/>
            <ac:spMk id="15" creationId="{AD11778F-D23A-4E79-9496-F90C652AD34B}"/>
          </ac:spMkLst>
        </pc:spChg>
        <pc:spChg chg="add del mod">
          <ac:chgData name="张 雁君" userId="244dc484fc854065" providerId="LiveId" clId="{CA1726AA-92C2-41B7-BD60-2ED175FD2DE7}" dt="2018-10-14T03:55:12.232" v="7518" actId="478"/>
          <ac:spMkLst>
            <pc:docMk/>
            <pc:sldMk cId="2349810441" sldId="270"/>
            <ac:spMk id="16" creationId="{28AB3D00-8AF7-4EFD-9EB2-439AE976F8D2}"/>
          </ac:spMkLst>
        </pc:spChg>
        <pc:spChg chg="add mod">
          <ac:chgData name="张 雁君" userId="244dc484fc854065" providerId="LiveId" clId="{CA1726AA-92C2-41B7-BD60-2ED175FD2DE7}" dt="2018-10-14T03:55:20.328" v="7520" actId="1076"/>
          <ac:spMkLst>
            <pc:docMk/>
            <pc:sldMk cId="2349810441" sldId="270"/>
            <ac:spMk id="17" creationId="{581F8D97-0CA4-42D0-B9F1-96B53A07891C}"/>
          </ac:spMkLst>
        </pc:spChg>
        <pc:spChg chg="add mod">
          <ac:chgData name="张 雁君" userId="244dc484fc854065" providerId="LiveId" clId="{CA1726AA-92C2-41B7-BD60-2ED175FD2DE7}" dt="2018-10-14T03:55:29.344" v="7523" actId="1076"/>
          <ac:spMkLst>
            <pc:docMk/>
            <pc:sldMk cId="2349810441" sldId="270"/>
            <ac:spMk id="18" creationId="{6BE8AC01-3E94-498A-9BF7-ED61FB2AD522}"/>
          </ac:spMkLst>
        </pc:spChg>
        <pc:spChg chg="add mod">
          <ac:chgData name="张 雁君" userId="244dc484fc854065" providerId="LiveId" clId="{CA1726AA-92C2-41B7-BD60-2ED175FD2DE7}" dt="2018-10-14T03:55:39.261" v="7525" actId="1076"/>
          <ac:spMkLst>
            <pc:docMk/>
            <pc:sldMk cId="2349810441" sldId="270"/>
            <ac:spMk id="19" creationId="{5473C178-4E03-4516-9082-C3DC2AE239A8}"/>
          </ac:spMkLst>
        </pc:spChg>
        <pc:spChg chg="add mod">
          <ac:chgData name="张 雁君" userId="244dc484fc854065" providerId="LiveId" clId="{CA1726AA-92C2-41B7-BD60-2ED175FD2DE7}" dt="2018-10-14T03:55:56.223" v="7540"/>
          <ac:spMkLst>
            <pc:docMk/>
            <pc:sldMk cId="2349810441" sldId="270"/>
            <ac:spMk id="20" creationId="{BE79AD9F-6C32-4FED-A9C6-BE3A026D84FB}"/>
          </ac:spMkLst>
        </pc:spChg>
        <pc:spChg chg="add mod">
          <ac:chgData name="张 雁君" userId="244dc484fc854065" providerId="LiveId" clId="{CA1726AA-92C2-41B7-BD60-2ED175FD2DE7}" dt="2018-10-14T03:56:15.170" v="7547"/>
          <ac:spMkLst>
            <pc:docMk/>
            <pc:sldMk cId="2349810441" sldId="270"/>
            <ac:spMk id="21" creationId="{3DD5D326-3D30-45C3-8289-9AECB17E6E75}"/>
          </ac:spMkLst>
        </pc:spChg>
        <pc:spChg chg="add mod">
          <ac:chgData name="张 雁君" userId="244dc484fc854065" providerId="LiveId" clId="{CA1726AA-92C2-41B7-BD60-2ED175FD2DE7}" dt="2018-10-14T03:56:18.025" v="7550"/>
          <ac:spMkLst>
            <pc:docMk/>
            <pc:sldMk cId="2349810441" sldId="270"/>
            <ac:spMk id="22" creationId="{69BFA670-CA2D-4223-8EB7-6B5CE3B40098}"/>
          </ac:spMkLst>
        </pc:spChg>
        <pc:spChg chg="add mod">
          <ac:chgData name="张 雁君" userId="244dc484fc854065" providerId="LiveId" clId="{CA1726AA-92C2-41B7-BD60-2ED175FD2DE7}" dt="2018-10-14T03:57:58.147" v="7640" actId="14100"/>
          <ac:spMkLst>
            <pc:docMk/>
            <pc:sldMk cId="2349810441" sldId="270"/>
            <ac:spMk id="23" creationId="{3763EDB7-35D1-4F03-A6BD-7355ECA9FC6E}"/>
          </ac:spMkLst>
        </pc:spChg>
        <pc:spChg chg="add mod">
          <ac:chgData name="张 雁君" userId="244dc484fc854065" providerId="LiveId" clId="{CA1726AA-92C2-41B7-BD60-2ED175FD2DE7}" dt="2018-10-14T03:56:43.466" v="7558"/>
          <ac:spMkLst>
            <pc:docMk/>
            <pc:sldMk cId="2349810441" sldId="270"/>
            <ac:spMk id="24" creationId="{FE5FCD0F-7AF2-41BE-9580-C40B176C030D}"/>
          </ac:spMkLst>
        </pc:spChg>
        <pc:spChg chg="add del mod">
          <ac:chgData name="张 雁君" userId="244dc484fc854065" providerId="LiveId" clId="{CA1726AA-92C2-41B7-BD60-2ED175FD2DE7}" dt="2018-10-14T03:57:02.921" v="7561" actId="478"/>
          <ac:spMkLst>
            <pc:docMk/>
            <pc:sldMk cId="2349810441" sldId="270"/>
            <ac:spMk id="27" creationId="{60226BEA-15C4-41F6-A0A5-4D0395EE723F}"/>
          </ac:spMkLst>
        </pc:spChg>
        <pc:spChg chg="add del mod">
          <ac:chgData name="张 雁君" userId="244dc484fc854065" providerId="LiveId" clId="{CA1726AA-92C2-41B7-BD60-2ED175FD2DE7}" dt="2018-10-14T03:57:54.024" v="7639" actId="478"/>
          <ac:spMkLst>
            <pc:docMk/>
            <pc:sldMk cId="2349810441" sldId="270"/>
            <ac:spMk id="28" creationId="{EDCE1F8B-2825-441B-A964-CFE66A125A4E}"/>
          </ac:spMkLst>
        </pc:spChg>
        <pc:spChg chg="add mod">
          <ac:chgData name="张 雁君" userId="244dc484fc854065" providerId="LiveId" clId="{CA1726AA-92C2-41B7-BD60-2ED175FD2DE7}" dt="2018-10-14T03:58:01.403" v="7641" actId="1076"/>
          <ac:spMkLst>
            <pc:docMk/>
            <pc:sldMk cId="2349810441" sldId="270"/>
            <ac:spMk id="29" creationId="{800202A2-BEC5-42C9-BE12-A9D6BC0DA5A4}"/>
          </ac:spMkLst>
        </pc:spChg>
        <pc:picChg chg="add mod">
          <ac:chgData name="张 雁君" userId="244dc484fc854065" providerId="LiveId" clId="{CA1726AA-92C2-41B7-BD60-2ED175FD2DE7}" dt="2018-10-14T03:53:17.551" v="7440" actId="1076"/>
          <ac:picMkLst>
            <pc:docMk/>
            <pc:sldMk cId="2349810441" sldId="270"/>
            <ac:picMk id="10" creationId="{337DFB1C-2CE2-4507-824D-72DE8C214D7B}"/>
          </ac:picMkLst>
        </pc:picChg>
        <pc:cxnChg chg="add mod">
          <ac:chgData name="张 雁君" userId="244dc484fc854065" providerId="LiveId" clId="{CA1726AA-92C2-41B7-BD60-2ED175FD2DE7}" dt="2018-10-14T03:57:58.147" v="7640" actId="14100"/>
          <ac:cxnSpMkLst>
            <pc:docMk/>
            <pc:sldMk cId="2349810441" sldId="270"/>
            <ac:cxnSpMk id="26" creationId="{E7FC766B-8F7B-46BE-A225-67A078BAFA14}"/>
          </ac:cxnSpMkLst>
        </pc:cxnChg>
        <pc:cxnChg chg="add mod">
          <ac:chgData name="张 雁君" userId="244dc484fc854065" providerId="LiveId" clId="{CA1726AA-92C2-41B7-BD60-2ED175FD2DE7}" dt="2018-10-14T03:58:47.529" v="7649" actId="1076"/>
          <ac:cxnSpMkLst>
            <pc:docMk/>
            <pc:sldMk cId="2349810441" sldId="270"/>
            <ac:cxnSpMk id="32" creationId="{BAC5AEAA-2FAB-405A-9990-25E2012CF51A}"/>
          </ac:cxnSpMkLst>
        </pc:cxnChg>
        <pc:cxnChg chg="add mod">
          <ac:chgData name="张 雁君" userId="244dc484fc854065" providerId="LiveId" clId="{CA1726AA-92C2-41B7-BD60-2ED175FD2DE7}" dt="2018-10-14T03:58:56.454" v="7651" actId="1076"/>
          <ac:cxnSpMkLst>
            <pc:docMk/>
            <pc:sldMk cId="2349810441" sldId="270"/>
            <ac:cxnSpMk id="38" creationId="{F9848A7C-39ED-47F6-9DEA-162FBA038BD5}"/>
          </ac:cxnSpMkLst>
        </pc:cxnChg>
        <pc:cxnChg chg="add mod">
          <ac:chgData name="张 雁君" userId="244dc484fc854065" providerId="LiveId" clId="{CA1726AA-92C2-41B7-BD60-2ED175FD2DE7}" dt="2018-10-14T03:59:02.125" v="7653" actId="1076"/>
          <ac:cxnSpMkLst>
            <pc:docMk/>
            <pc:sldMk cId="2349810441" sldId="270"/>
            <ac:cxnSpMk id="39" creationId="{C8786D33-63BD-4196-AC1E-8478587D129B}"/>
          </ac:cxnSpMkLst>
        </pc:cxnChg>
      </pc:sldChg>
      <pc:sldChg chg="addSp delSp modSp add">
        <pc:chgData name="张 雁君" userId="244dc484fc854065" providerId="LiveId" clId="{CA1726AA-92C2-41B7-BD60-2ED175FD2DE7}" dt="2018-10-14T12:31:24.853" v="8538" actId="14100"/>
        <pc:sldMkLst>
          <pc:docMk/>
          <pc:sldMk cId="3497409808" sldId="271"/>
        </pc:sldMkLst>
        <pc:spChg chg="mod">
          <ac:chgData name="张 雁君" userId="244dc484fc854065" providerId="LiveId" clId="{CA1726AA-92C2-41B7-BD60-2ED175FD2DE7}" dt="2018-10-14T12:09:54.693" v="8230" actId="1076"/>
          <ac:spMkLst>
            <pc:docMk/>
            <pc:sldMk cId="3497409808" sldId="271"/>
            <ac:spMk id="2" creationId="{886006AB-B203-421A-A136-E05685AFB589}"/>
          </ac:spMkLst>
        </pc:spChg>
        <pc:spChg chg="mod">
          <ac:chgData name="张 雁君" userId="244dc484fc854065" providerId="LiveId" clId="{CA1726AA-92C2-41B7-BD60-2ED175FD2DE7}" dt="2018-10-14T12:07:53.389" v="8209" actId="1076"/>
          <ac:spMkLst>
            <pc:docMk/>
            <pc:sldMk cId="3497409808" sldId="271"/>
            <ac:spMk id="3" creationId="{BCAB8B12-58E3-490A-90A3-92253BA62D96}"/>
          </ac:spMkLst>
        </pc:spChg>
        <pc:spChg chg="add del mod">
          <ac:chgData name="张 雁君" userId="244dc484fc854065" providerId="LiveId" clId="{CA1726AA-92C2-41B7-BD60-2ED175FD2DE7}" dt="2018-10-14T07:07:14.864" v="7722"/>
          <ac:spMkLst>
            <pc:docMk/>
            <pc:sldMk cId="3497409808" sldId="271"/>
            <ac:spMk id="4" creationId="{19212AF8-1A14-465D-94E5-A79853E2DC49}"/>
          </ac:spMkLst>
        </pc:spChg>
        <pc:spChg chg="add mod">
          <ac:chgData name="张 雁君" userId="244dc484fc854065" providerId="LiveId" clId="{CA1726AA-92C2-41B7-BD60-2ED175FD2DE7}" dt="2018-10-14T12:10:02.707" v="8232" actId="1076"/>
          <ac:spMkLst>
            <pc:docMk/>
            <pc:sldMk cId="3497409808" sldId="271"/>
            <ac:spMk id="5" creationId="{BCBAC219-244D-4A93-AFEC-97B16C5B589D}"/>
          </ac:spMkLst>
        </pc:spChg>
        <pc:spChg chg="add mod">
          <ac:chgData name="张 雁君" userId="244dc484fc854065" providerId="LiveId" clId="{CA1726AA-92C2-41B7-BD60-2ED175FD2DE7}" dt="2018-10-14T12:10:08.914" v="8234" actId="1076"/>
          <ac:spMkLst>
            <pc:docMk/>
            <pc:sldMk cId="3497409808" sldId="271"/>
            <ac:spMk id="8" creationId="{9A3B0DA1-825B-4B4B-BC6A-5037737D25CF}"/>
          </ac:spMkLst>
        </pc:spChg>
        <pc:spChg chg="add mod">
          <ac:chgData name="张 雁君" userId="244dc484fc854065" providerId="LiveId" clId="{CA1726AA-92C2-41B7-BD60-2ED175FD2DE7}" dt="2018-10-14T12:01:40.047" v="8099"/>
          <ac:spMkLst>
            <pc:docMk/>
            <pc:sldMk cId="3497409808" sldId="271"/>
            <ac:spMk id="9" creationId="{409C357A-F4D1-42BA-BF81-B2538B84E449}"/>
          </ac:spMkLst>
        </pc:spChg>
        <pc:spChg chg="add del mod">
          <ac:chgData name="张 雁君" userId="244dc484fc854065" providerId="LiveId" clId="{CA1726AA-92C2-41B7-BD60-2ED175FD2DE7}" dt="2018-10-14T07:45:07.533" v="7810"/>
          <ac:spMkLst>
            <pc:docMk/>
            <pc:sldMk cId="3497409808" sldId="271"/>
            <ac:spMk id="9" creationId="{7BBF41FF-9AA0-4D4F-8C75-D48C468B4F20}"/>
          </ac:spMkLst>
        </pc:spChg>
        <pc:spChg chg="add mod">
          <ac:chgData name="张 雁君" userId="244dc484fc854065" providerId="LiveId" clId="{CA1726AA-92C2-41B7-BD60-2ED175FD2DE7}" dt="2018-10-14T12:10:12.631" v="8235" actId="14100"/>
          <ac:spMkLst>
            <pc:docMk/>
            <pc:sldMk cId="3497409808" sldId="271"/>
            <ac:spMk id="10" creationId="{579EBCFA-5427-4F66-A9A9-3A1BAC43D01F}"/>
          </ac:spMkLst>
        </pc:spChg>
        <pc:spChg chg="add mod">
          <ac:chgData name="张 雁君" userId="244dc484fc854065" providerId="LiveId" clId="{CA1726AA-92C2-41B7-BD60-2ED175FD2DE7}" dt="2018-10-14T12:10:17.638" v="8236" actId="1076"/>
          <ac:spMkLst>
            <pc:docMk/>
            <pc:sldMk cId="3497409808" sldId="271"/>
            <ac:spMk id="12" creationId="{0F4186A2-10A6-4669-A180-C38D3548D6B1}"/>
          </ac:spMkLst>
        </pc:spChg>
        <pc:spChg chg="add mod">
          <ac:chgData name="张 雁君" userId="244dc484fc854065" providerId="LiveId" clId="{CA1726AA-92C2-41B7-BD60-2ED175FD2DE7}" dt="2018-10-14T12:10:29.829" v="8239" actId="1076"/>
          <ac:spMkLst>
            <pc:docMk/>
            <pc:sldMk cId="3497409808" sldId="271"/>
            <ac:spMk id="13" creationId="{4A60D773-C345-4739-A22F-15264AD4D004}"/>
          </ac:spMkLst>
        </pc:spChg>
        <pc:spChg chg="add del mod">
          <ac:chgData name="张 雁君" userId="244dc484fc854065" providerId="LiveId" clId="{CA1726AA-92C2-41B7-BD60-2ED175FD2DE7}" dt="2018-10-14T12:03:43.458" v="8144" actId="478"/>
          <ac:spMkLst>
            <pc:docMk/>
            <pc:sldMk cId="3497409808" sldId="271"/>
            <ac:spMk id="14" creationId="{01158291-57AF-45D5-B0ED-B61A419D3246}"/>
          </ac:spMkLst>
        </pc:spChg>
        <pc:spChg chg="add mod">
          <ac:chgData name="张 雁君" userId="244dc484fc854065" providerId="LiveId" clId="{CA1726AA-92C2-41B7-BD60-2ED175FD2DE7}" dt="2018-10-14T12:10:39.016" v="8242" actId="1076"/>
          <ac:spMkLst>
            <pc:docMk/>
            <pc:sldMk cId="3497409808" sldId="271"/>
            <ac:spMk id="15" creationId="{5773BBF8-29FB-4340-8B69-2FAF43E9EE69}"/>
          </ac:spMkLst>
        </pc:spChg>
        <pc:spChg chg="add mod">
          <ac:chgData name="张 雁君" userId="244dc484fc854065" providerId="LiveId" clId="{CA1726AA-92C2-41B7-BD60-2ED175FD2DE7}" dt="2018-10-14T12:10:45.933" v="8245" actId="1076"/>
          <ac:spMkLst>
            <pc:docMk/>
            <pc:sldMk cId="3497409808" sldId="271"/>
            <ac:spMk id="16" creationId="{33831F1C-821A-4CB4-BCA0-01AC5CFA9331}"/>
          </ac:spMkLst>
        </pc:spChg>
        <pc:spChg chg="add mod">
          <ac:chgData name="张 雁君" userId="244dc484fc854065" providerId="LiveId" clId="{CA1726AA-92C2-41B7-BD60-2ED175FD2DE7}" dt="2018-10-14T12:10:43.768" v="8244" actId="1076"/>
          <ac:spMkLst>
            <pc:docMk/>
            <pc:sldMk cId="3497409808" sldId="271"/>
            <ac:spMk id="17" creationId="{F5AAA369-19FF-49EE-AAD4-AB0D74D82F18}"/>
          </ac:spMkLst>
        </pc:spChg>
        <pc:spChg chg="add mod">
          <ac:chgData name="张 雁君" userId="244dc484fc854065" providerId="LiveId" clId="{CA1726AA-92C2-41B7-BD60-2ED175FD2DE7}" dt="2018-10-14T12:21:49.187" v="8406" actId="1076"/>
          <ac:spMkLst>
            <pc:docMk/>
            <pc:sldMk cId="3497409808" sldId="271"/>
            <ac:spMk id="18" creationId="{2A4B950C-9B76-4F98-AE51-E2ED3604FE8B}"/>
          </ac:spMkLst>
        </pc:spChg>
        <pc:spChg chg="add mod">
          <ac:chgData name="张 雁君" userId="244dc484fc854065" providerId="LiveId" clId="{CA1726AA-92C2-41B7-BD60-2ED175FD2DE7}" dt="2018-10-14T12:10:52.599" v="8247" actId="1076"/>
          <ac:spMkLst>
            <pc:docMk/>
            <pc:sldMk cId="3497409808" sldId="271"/>
            <ac:spMk id="19" creationId="{36AA607A-3FDC-438C-AD4B-895DA93BEF2E}"/>
          </ac:spMkLst>
        </pc:spChg>
        <pc:spChg chg="add mod">
          <ac:chgData name="张 雁君" userId="244dc484fc854065" providerId="LiveId" clId="{CA1726AA-92C2-41B7-BD60-2ED175FD2DE7}" dt="2018-10-14T12:12:30.448" v="8294" actId="1076"/>
          <ac:spMkLst>
            <pc:docMk/>
            <pc:sldMk cId="3497409808" sldId="271"/>
            <ac:spMk id="20" creationId="{83791834-56F3-4C8B-9BC1-1DEF7E85C40F}"/>
          </ac:spMkLst>
        </pc:spChg>
        <pc:spChg chg="add mod">
          <ac:chgData name="张 雁君" userId="244dc484fc854065" providerId="LiveId" clId="{CA1726AA-92C2-41B7-BD60-2ED175FD2DE7}" dt="2018-10-14T12:12:48.640" v="8296" actId="20577"/>
          <ac:spMkLst>
            <pc:docMk/>
            <pc:sldMk cId="3497409808" sldId="271"/>
            <ac:spMk id="21" creationId="{D3E1B13B-96BB-42CC-ABF4-F1C2398F541F}"/>
          </ac:spMkLst>
        </pc:spChg>
        <pc:spChg chg="add mod">
          <ac:chgData name="张 雁君" userId="244dc484fc854065" providerId="LiveId" clId="{CA1726AA-92C2-41B7-BD60-2ED175FD2DE7}" dt="2018-10-14T12:21:38.398" v="8405" actId="1076"/>
          <ac:spMkLst>
            <pc:docMk/>
            <pc:sldMk cId="3497409808" sldId="271"/>
            <ac:spMk id="22" creationId="{48C33303-9997-4CDC-8013-CDDA552F5A79}"/>
          </ac:spMkLst>
        </pc:spChg>
        <pc:spChg chg="add mod">
          <ac:chgData name="张 雁君" userId="244dc484fc854065" providerId="LiveId" clId="{CA1726AA-92C2-41B7-BD60-2ED175FD2DE7}" dt="2018-10-14T12:13:06.377" v="8299" actId="1076"/>
          <ac:spMkLst>
            <pc:docMk/>
            <pc:sldMk cId="3497409808" sldId="271"/>
            <ac:spMk id="23" creationId="{46553ECB-EBE2-4764-B836-9F917DDA5AD7}"/>
          </ac:spMkLst>
        </pc:spChg>
        <pc:spChg chg="add del mod">
          <ac:chgData name="张 雁君" userId="244dc484fc854065" providerId="LiveId" clId="{CA1726AA-92C2-41B7-BD60-2ED175FD2DE7}" dt="2018-10-14T12:15:52.791" v="8308"/>
          <ac:spMkLst>
            <pc:docMk/>
            <pc:sldMk cId="3497409808" sldId="271"/>
            <ac:spMk id="24" creationId="{86BB4F7B-24B2-4552-9B72-FF38020CCE8F}"/>
          </ac:spMkLst>
        </pc:spChg>
        <pc:spChg chg="add del mod">
          <ac:chgData name="张 雁君" userId="244dc484fc854065" providerId="LiveId" clId="{CA1726AA-92C2-41B7-BD60-2ED175FD2DE7}" dt="2018-10-14T12:19:09.298" v="8378" actId="1076"/>
          <ac:spMkLst>
            <pc:docMk/>
            <pc:sldMk cId="3497409808" sldId="271"/>
            <ac:spMk id="25" creationId="{EC525848-85E1-444B-8092-C61EDF863DDE}"/>
          </ac:spMkLst>
        </pc:spChg>
        <pc:spChg chg="add mod">
          <ac:chgData name="张 雁君" userId="244dc484fc854065" providerId="LiveId" clId="{CA1726AA-92C2-41B7-BD60-2ED175FD2DE7}" dt="2018-10-14T12:17:10.711" v="8351"/>
          <ac:spMkLst>
            <pc:docMk/>
            <pc:sldMk cId="3497409808" sldId="271"/>
            <ac:spMk id="26" creationId="{40772243-C09C-4DB6-88A6-B4CB8C4A0633}"/>
          </ac:spMkLst>
        </pc:spChg>
        <pc:spChg chg="add mod">
          <ac:chgData name="张 雁君" userId="244dc484fc854065" providerId="LiveId" clId="{CA1726AA-92C2-41B7-BD60-2ED175FD2DE7}" dt="2018-10-14T12:17:20.188" v="8355" actId="1076"/>
          <ac:spMkLst>
            <pc:docMk/>
            <pc:sldMk cId="3497409808" sldId="271"/>
            <ac:spMk id="27" creationId="{FFD5D1B1-69AA-4199-A777-24995336DE8E}"/>
          </ac:spMkLst>
        </pc:spChg>
        <pc:spChg chg="add mod">
          <ac:chgData name="张 雁君" userId="244dc484fc854065" providerId="LiveId" clId="{CA1726AA-92C2-41B7-BD60-2ED175FD2DE7}" dt="2018-10-14T12:17:32.597" v="8358" actId="1076"/>
          <ac:spMkLst>
            <pc:docMk/>
            <pc:sldMk cId="3497409808" sldId="271"/>
            <ac:spMk id="28" creationId="{251F91D0-B115-4877-8D34-B7448EF01B83}"/>
          </ac:spMkLst>
        </pc:spChg>
        <pc:spChg chg="add mod">
          <ac:chgData name="张 雁君" userId="244dc484fc854065" providerId="LiveId" clId="{CA1726AA-92C2-41B7-BD60-2ED175FD2DE7}" dt="2018-10-14T12:31:09.752" v="8535" actId="1076"/>
          <ac:spMkLst>
            <pc:docMk/>
            <pc:sldMk cId="3497409808" sldId="271"/>
            <ac:spMk id="29" creationId="{D895789B-8FB7-4655-B2F9-AAAD1788DF90}"/>
          </ac:spMkLst>
        </pc:spChg>
        <pc:spChg chg="add mod">
          <ac:chgData name="张 雁君" userId="244dc484fc854065" providerId="LiveId" clId="{CA1726AA-92C2-41B7-BD60-2ED175FD2DE7}" dt="2018-10-14T12:27:09.371" v="8494" actId="688"/>
          <ac:spMkLst>
            <pc:docMk/>
            <pc:sldMk cId="3497409808" sldId="271"/>
            <ac:spMk id="30" creationId="{BDA25D54-3771-468C-99E7-8C38E54FB2E9}"/>
          </ac:spMkLst>
        </pc:spChg>
        <pc:spChg chg="add mod">
          <ac:chgData name="张 雁君" userId="244dc484fc854065" providerId="LiveId" clId="{CA1726AA-92C2-41B7-BD60-2ED175FD2DE7}" dt="2018-10-14T12:20:19.219" v="8392" actId="14100"/>
          <ac:spMkLst>
            <pc:docMk/>
            <pc:sldMk cId="3497409808" sldId="271"/>
            <ac:spMk id="31" creationId="{CF16ABBC-A6CF-467A-ADED-0E50D8F72703}"/>
          </ac:spMkLst>
        </pc:spChg>
        <pc:spChg chg="add mod">
          <ac:chgData name="张 雁君" userId="244dc484fc854065" providerId="LiveId" clId="{CA1726AA-92C2-41B7-BD60-2ED175FD2DE7}" dt="2018-10-14T12:21:07.960" v="8398" actId="14100"/>
          <ac:spMkLst>
            <pc:docMk/>
            <pc:sldMk cId="3497409808" sldId="271"/>
            <ac:spMk id="32" creationId="{25301875-3FEE-49D2-B288-85BF7F3325A5}"/>
          </ac:spMkLst>
        </pc:spChg>
        <pc:spChg chg="add mod">
          <ac:chgData name="张 雁君" userId="244dc484fc854065" providerId="LiveId" clId="{CA1726AA-92C2-41B7-BD60-2ED175FD2DE7}" dt="2018-10-14T12:31:18.584" v="8537" actId="14100"/>
          <ac:spMkLst>
            <pc:docMk/>
            <pc:sldMk cId="3497409808" sldId="271"/>
            <ac:spMk id="33" creationId="{0B2ACE54-5FDC-4A02-B518-0E28614CEF93}"/>
          </ac:spMkLst>
        </pc:spChg>
        <pc:spChg chg="add mod">
          <ac:chgData name="张 雁君" userId="244dc484fc854065" providerId="LiveId" clId="{CA1726AA-92C2-41B7-BD60-2ED175FD2DE7}" dt="2018-10-14T12:31:24.853" v="8538" actId="14100"/>
          <ac:spMkLst>
            <pc:docMk/>
            <pc:sldMk cId="3497409808" sldId="271"/>
            <ac:spMk id="34" creationId="{29BE5A8E-A933-43ED-8E9F-BFA3C750ECA9}"/>
          </ac:spMkLst>
        </pc:spChg>
        <pc:spChg chg="add mod">
          <ac:chgData name="张 雁君" userId="244dc484fc854065" providerId="LiveId" clId="{CA1726AA-92C2-41B7-BD60-2ED175FD2DE7}" dt="2018-10-14T12:30:58.615" v="8533" actId="14100"/>
          <ac:spMkLst>
            <pc:docMk/>
            <pc:sldMk cId="3497409808" sldId="271"/>
            <ac:spMk id="35" creationId="{14619F35-303E-4D31-9BAF-933283258DF2}"/>
          </ac:spMkLst>
        </pc:spChg>
        <pc:spChg chg="add del mod">
          <ac:chgData name="张 雁君" userId="244dc484fc854065" providerId="LiveId" clId="{CA1726AA-92C2-41B7-BD60-2ED175FD2DE7}" dt="2018-10-14T12:27:24.107" v="8495" actId="478"/>
          <ac:spMkLst>
            <pc:docMk/>
            <pc:sldMk cId="3497409808" sldId="271"/>
            <ac:spMk id="36" creationId="{0C568759-2318-4271-82A1-0DDBA354BDF0}"/>
          </ac:spMkLst>
        </pc:spChg>
        <pc:spChg chg="add mod">
          <ac:chgData name="张 雁君" userId="244dc484fc854065" providerId="LiveId" clId="{CA1726AA-92C2-41B7-BD60-2ED175FD2DE7}" dt="2018-10-14T12:24:45.027" v="8449" actId="14100"/>
          <ac:spMkLst>
            <pc:docMk/>
            <pc:sldMk cId="3497409808" sldId="271"/>
            <ac:spMk id="37" creationId="{2E60ECA1-51CF-4487-83CE-EBF4EEF5E483}"/>
          </ac:spMkLst>
        </pc:spChg>
        <pc:spChg chg="add del mod">
          <ac:chgData name="张 雁君" userId="244dc484fc854065" providerId="LiveId" clId="{CA1726AA-92C2-41B7-BD60-2ED175FD2DE7}" dt="2018-10-14T12:27:25.512" v="8496" actId="478"/>
          <ac:spMkLst>
            <pc:docMk/>
            <pc:sldMk cId="3497409808" sldId="271"/>
            <ac:spMk id="38" creationId="{88C0A45A-A57D-400E-828E-48383B3ED9B7}"/>
          </ac:spMkLst>
        </pc:spChg>
        <pc:spChg chg="add mod">
          <ac:chgData name="张 雁君" userId="244dc484fc854065" providerId="LiveId" clId="{CA1726AA-92C2-41B7-BD60-2ED175FD2DE7}" dt="2018-10-14T12:24:29.130" v="8445" actId="14100"/>
          <ac:spMkLst>
            <pc:docMk/>
            <pc:sldMk cId="3497409808" sldId="271"/>
            <ac:spMk id="41" creationId="{DDED32A9-2FA3-4AF1-BFE5-4D54F65A89EF}"/>
          </ac:spMkLst>
        </pc:spChg>
        <pc:spChg chg="add del mod">
          <ac:chgData name="张 雁君" userId="244dc484fc854065" providerId="LiveId" clId="{CA1726AA-92C2-41B7-BD60-2ED175FD2DE7}" dt="2018-10-14T12:28:45.818" v="8523" actId="478"/>
          <ac:spMkLst>
            <pc:docMk/>
            <pc:sldMk cId="3497409808" sldId="271"/>
            <ac:spMk id="42" creationId="{66824AC1-5446-49AE-9259-C234FFECFCAA}"/>
          </ac:spMkLst>
        </pc:spChg>
        <pc:spChg chg="add del mod">
          <ac:chgData name="张 雁君" userId="244dc484fc854065" providerId="LiveId" clId="{CA1726AA-92C2-41B7-BD60-2ED175FD2DE7}" dt="2018-10-14T12:28:44.960" v="8522" actId="478"/>
          <ac:spMkLst>
            <pc:docMk/>
            <pc:sldMk cId="3497409808" sldId="271"/>
            <ac:spMk id="43" creationId="{DE052AAB-1D7A-48A7-9E00-98494AE61EF0}"/>
          </ac:spMkLst>
        </pc:spChg>
        <pc:spChg chg="add del mod">
          <ac:chgData name="张 雁君" userId="244dc484fc854065" providerId="LiveId" clId="{CA1726AA-92C2-41B7-BD60-2ED175FD2DE7}" dt="2018-10-14T12:28:46.731" v="8524" actId="478"/>
          <ac:spMkLst>
            <pc:docMk/>
            <pc:sldMk cId="3497409808" sldId="271"/>
            <ac:spMk id="44" creationId="{8C93FD3F-9D7C-4461-96BC-671028D7E813}"/>
          </ac:spMkLst>
        </pc:spChg>
        <pc:spChg chg="add del mod">
          <ac:chgData name="张 雁君" userId="244dc484fc854065" providerId="LiveId" clId="{CA1726AA-92C2-41B7-BD60-2ED175FD2DE7}" dt="2018-10-14T12:28:47.666" v="8525" actId="478"/>
          <ac:spMkLst>
            <pc:docMk/>
            <pc:sldMk cId="3497409808" sldId="271"/>
            <ac:spMk id="45" creationId="{B7EF83BA-920C-4EBF-83B9-04BBEE470A0C}"/>
          </ac:spMkLst>
        </pc:spChg>
        <pc:spChg chg="add del mod">
          <ac:chgData name="张 雁君" userId="244dc484fc854065" providerId="LiveId" clId="{CA1726AA-92C2-41B7-BD60-2ED175FD2DE7}" dt="2018-10-14T12:28:31.631" v="8518" actId="478"/>
          <ac:spMkLst>
            <pc:docMk/>
            <pc:sldMk cId="3497409808" sldId="271"/>
            <ac:spMk id="46" creationId="{2DB3FAA5-DD9A-410B-97E6-3320DA8DB5AB}"/>
          </ac:spMkLst>
        </pc:spChg>
        <pc:spChg chg="add mod">
          <ac:chgData name="张 雁君" userId="244dc484fc854065" providerId="LiveId" clId="{CA1726AA-92C2-41B7-BD60-2ED175FD2DE7}" dt="2018-10-14T12:25:29.709" v="8472" actId="14100"/>
          <ac:spMkLst>
            <pc:docMk/>
            <pc:sldMk cId="3497409808" sldId="271"/>
            <ac:spMk id="47" creationId="{3065C305-CDD9-4F7A-8CB2-31C92B9ACCFA}"/>
          </ac:spMkLst>
        </pc:spChg>
        <pc:spChg chg="add del">
          <ac:chgData name="张 雁君" userId="244dc484fc854065" providerId="LiveId" clId="{CA1726AA-92C2-41B7-BD60-2ED175FD2DE7}" dt="2018-10-14T12:24:52.002" v="8456"/>
          <ac:spMkLst>
            <pc:docMk/>
            <pc:sldMk cId="3497409808" sldId="271"/>
            <ac:spMk id="48" creationId="{448F85C5-7FA9-41B0-BD83-DFCC43936203}"/>
          </ac:spMkLst>
        </pc:spChg>
        <pc:spChg chg="add del">
          <ac:chgData name="张 雁君" userId="244dc484fc854065" providerId="LiveId" clId="{CA1726AA-92C2-41B7-BD60-2ED175FD2DE7}" dt="2018-10-14T12:24:51.845" v="8455"/>
          <ac:spMkLst>
            <pc:docMk/>
            <pc:sldMk cId="3497409808" sldId="271"/>
            <ac:spMk id="49" creationId="{164650C9-966F-4702-8871-D89C47D2CD99}"/>
          </ac:spMkLst>
        </pc:spChg>
        <pc:spChg chg="add del">
          <ac:chgData name="张 雁君" userId="244dc484fc854065" providerId="LiveId" clId="{CA1726AA-92C2-41B7-BD60-2ED175FD2DE7}" dt="2018-10-14T12:24:51.695" v="8454"/>
          <ac:spMkLst>
            <pc:docMk/>
            <pc:sldMk cId="3497409808" sldId="271"/>
            <ac:spMk id="50" creationId="{BF686556-A722-4AC4-9DC7-B7963B725CEF}"/>
          </ac:spMkLst>
        </pc:spChg>
        <pc:spChg chg="add del mod">
          <ac:chgData name="张 雁君" userId="244dc484fc854065" providerId="LiveId" clId="{CA1726AA-92C2-41B7-BD60-2ED175FD2DE7}" dt="2018-10-14T12:27:26.684" v="8497" actId="478"/>
          <ac:spMkLst>
            <pc:docMk/>
            <pc:sldMk cId="3497409808" sldId="271"/>
            <ac:spMk id="51" creationId="{1EA1217F-C595-42DC-BB3A-A41016AC5275}"/>
          </ac:spMkLst>
        </pc:spChg>
        <pc:spChg chg="add del">
          <ac:chgData name="张 雁君" userId="244dc484fc854065" providerId="LiveId" clId="{CA1726AA-92C2-41B7-BD60-2ED175FD2DE7}" dt="2018-10-14T12:28:48.378" v="8526" actId="478"/>
          <ac:spMkLst>
            <pc:docMk/>
            <pc:sldMk cId="3497409808" sldId="271"/>
            <ac:spMk id="52" creationId="{F21B997B-EA92-4B40-9F61-8C3C02829E9D}"/>
          </ac:spMkLst>
        </pc:spChg>
        <pc:spChg chg="add del">
          <ac:chgData name="张 雁君" userId="244dc484fc854065" providerId="LiveId" clId="{CA1726AA-92C2-41B7-BD60-2ED175FD2DE7}" dt="2018-10-14T12:28:49.043" v="8527" actId="478"/>
          <ac:spMkLst>
            <pc:docMk/>
            <pc:sldMk cId="3497409808" sldId="271"/>
            <ac:spMk id="53" creationId="{9B570F01-91B4-4A0B-8B47-238C75B57D29}"/>
          </ac:spMkLst>
        </pc:spChg>
        <pc:spChg chg="add del">
          <ac:chgData name="张 雁君" userId="244dc484fc854065" providerId="LiveId" clId="{CA1726AA-92C2-41B7-BD60-2ED175FD2DE7}" dt="2018-10-14T12:28:49.670" v="8528" actId="478"/>
          <ac:spMkLst>
            <pc:docMk/>
            <pc:sldMk cId="3497409808" sldId="271"/>
            <ac:spMk id="54" creationId="{BCADCDC4-3DE2-409F-A3BC-9AB43BADE17E}"/>
          </ac:spMkLst>
        </pc:spChg>
        <pc:spChg chg="add del">
          <ac:chgData name="张 雁君" userId="244dc484fc854065" providerId="LiveId" clId="{CA1726AA-92C2-41B7-BD60-2ED175FD2DE7}" dt="2018-10-14T12:28:50.377" v="8529" actId="478"/>
          <ac:spMkLst>
            <pc:docMk/>
            <pc:sldMk cId="3497409808" sldId="271"/>
            <ac:spMk id="55" creationId="{50619898-8EC9-4881-AE12-442AE4A7A00B}"/>
          </ac:spMkLst>
        </pc:spChg>
        <pc:spChg chg="add del">
          <ac:chgData name="张 雁君" userId="244dc484fc854065" providerId="LiveId" clId="{CA1726AA-92C2-41B7-BD60-2ED175FD2DE7}" dt="2018-10-14T12:28:51.382" v="8530" actId="478"/>
          <ac:spMkLst>
            <pc:docMk/>
            <pc:sldMk cId="3497409808" sldId="271"/>
            <ac:spMk id="56" creationId="{E9982EB5-C89C-4090-B881-1D41E0C0591D}"/>
          </ac:spMkLst>
        </pc:spChg>
        <pc:spChg chg="add del">
          <ac:chgData name="张 雁君" userId="244dc484fc854065" providerId="LiveId" clId="{CA1726AA-92C2-41B7-BD60-2ED175FD2DE7}" dt="2018-10-14T12:28:52.241" v="8531" actId="478"/>
          <ac:spMkLst>
            <pc:docMk/>
            <pc:sldMk cId="3497409808" sldId="271"/>
            <ac:spMk id="57" creationId="{9DFB3747-7EDE-43DF-A4E8-AD60FD284F4A}"/>
          </ac:spMkLst>
        </pc:spChg>
        <pc:spChg chg="add del mod">
          <ac:chgData name="张 雁君" userId="244dc484fc854065" providerId="LiveId" clId="{CA1726AA-92C2-41B7-BD60-2ED175FD2DE7}" dt="2018-10-14T12:26:59.122" v="8492" actId="478"/>
          <ac:spMkLst>
            <pc:docMk/>
            <pc:sldMk cId="3497409808" sldId="271"/>
            <ac:spMk id="58" creationId="{3DE8E0E2-EA7A-44B7-98CF-5D77D259FBD0}"/>
          </ac:spMkLst>
        </pc:spChg>
        <pc:spChg chg="add del">
          <ac:chgData name="张 雁君" userId="244dc484fc854065" providerId="LiveId" clId="{CA1726AA-92C2-41B7-BD60-2ED175FD2DE7}" dt="2018-10-14T12:28:30.574" v="8517" actId="478"/>
          <ac:spMkLst>
            <pc:docMk/>
            <pc:sldMk cId="3497409808" sldId="271"/>
            <ac:spMk id="59" creationId="{2F7B59D6-1C91-43F0-A3FC-1AC56CDC10A2}"/>
          </ac:spMkLst>
        </pc:spChg>
        <pc:spChg chg="add del mod">
          <ac:chgData name="张 雁君" userId="244dc484fc854065" providerId="LiveId" clId="{CA1726AA-92C2-41B7-BD60-2ED175FD2DE7}" dt="2018-10-14T12:28:39.894" v="8521" actId="1076"/>
          <ac:spMkLst>
            <pc:docMk/>
            <pc:sldMk cId="3497409808" sldId="271"/>
            <ac:spMk id="60" creationId="{2E35F1CB-2FA9-415F-BE7C-42962621F55A}"/>
          </ac:spMkLst>
        </pc:spChg>
        <pc:spChg chg="add mod">
          <ac:chgData name="张 雁君" userId="244dc484fc854065" providerId="LiveId" clId="{CA1726AA-92C2-41B7-BD60-2ED175FD2DE7}" dt="2018-10-14T12:28:27.981" v="8516" actId="1076"/>
          <ac:spMkLst>
            <pc:docMk/>
            <pc:sldMk cId="3497409808" sldId="271"/>
            <ac:spMk id="61" creationId="{ACDEF9B0-2B60-4ECC-8644-0F9A44B7F2BA}"/>
          </ac:spMkLst>
        </pc:spChg>
        <pc:spChg chg="add mod">
          <ac:chgData name="张 雁君" userId="244dc484fc854065" providerId="LiveId" clId="{CA1726AA-92C2-41B7-BD60-2ED175FD2DE7}" dt="2018-10-14T12:28:25.435" v="8515" actId="1076"/>
          <ac:spMkLst>
            <pc:docMk/>
            <pc:sldMk cId="3497409808" sldId="271"/>
            <ac:spMk id="62" creationId="{5FC51516-4EB1-44F0-81FA-97763FB154E4}"/>
          </ac:spMkLst>
        </pc:spChg>
        <pc:spChg chg="add mod">
          <ac:chgData name="张 雁君" userId="244dc484fc854065" providerId="LiveId" clId="{CA1726AA-92C2-41B7-BD60-2ED175FD2DE7}" dt="2018-10-14T12:31:02.677" v="8534" actId="1076"/>
          <ac:spMkLst>
            <pc:docMk/>
            <pc:sldMk cId="3497409808" sldId="271"/>
            <ac:spMk id="63" creationId="{CDE75509-37C8-43B6-9D88-6EA94A671360}"/>
          </ac:spMkLst>
        </pc:spChg>
        <pc:picChg chg="add mod">
          <ac:chgData name="张 雁君" userId="244dc484fc854065" providerId="LiveId" clId="{CA1726AA-92C2-41B7-BD60-2ED175FD2DE7}" dt="2018-10-14T12:19:08.579" v="8377" actId="1076"/>
          <ac:picMkLst>
            <pc:docMk/>
            <pc:sldMk cId="3497409808" sldId="271"/>
            <ac:picMk id="4" creationId="{8F617374-E785-4D53-86B8-7C511B8201B0}"/>
          </ac:picMkLst>
        </pc:picChg>
        <pc:picChg chg="add mod">
          <ac:chgData name="张 雁君" userId="244dc484fc854065" providerId="LiveId" clId="{CA1726AA-92C2-41B7-BD60-2ED175FD2DE7}" dt="2018-10-14T12:09:58.343" v="8231" actId="1076"/>
          <ac:picMkLst>
            <pc:docMk/>
            <pc:sldMk cId="3497409808" sldId="271"/>
            <ac:picMk id="6" creationId="{CF9DD866-578F-4CD8-BBF3-DAA24B02989B}"/>
          </ac:picMkLst>
        </pc:picChg>
        <pc:picChg chg="add mod">
          <ac:chgData name="张 雁君" userId="244dc484fc854065" providerId="LiveId" clId="{CA1726AA-92C2-41B7-BD60-2ED175FD2DE7}" dt="2018-10-14T12:10:05.044" v="8233" actId="1076"/>
          <ac:picMkLst>
            <pc:docMk/>
            <pc:sldMk cId="3497409808" sldId="271"/>
            <ac:picMk id="7" creationId="{12088DA5-2912-45B5-B2D7-5E90531E0714}"/>
          </ac:picMkLst>
        </pc:picChg>
        <pc:picChg chg="add mod">
          <ac:chgData name="张 雁君" userId="244dc484fc854065" providerId="LiveId" clId="{CA1726AA-92C2-41B7-BD60-2ED175FD2DE7}" dt="2018-10-14T12:15:50.310" v="8306" actId="1076"/>
          <ac:picMkLst>
            <pc:docMk/>
            <pc:sldMk cId="3497409808" sldId="271"/>
            <ac:picMk id="11" creationId="{4FADA0CD-97BE-4302-B473-5BE21C202713}"/>
          </ac:picMkLst>
        </pc:picChg>
        <pc:cxnChg chg="add del mod">
          <ac:chgData name="张 雁君" userId="244dc484fc854065" providerId="LiveId" clId="{CA1726AA-92C2-41B7-BD60-2ED175FD2DE7}" dt="2018-10-14T12:23:04.468" v="8422" actId="478"/>
          <ac:cxnSpMkLst>
            <pc:docMk/>
            <pc:sldMk cId="3497409808" sldId="271"/>
            <ac:cxnSpMk id="40" creationId="{93B39B03-597E-4BBA-841D-865FDDFEBF7C}"/>
          </ac:cxnSpMkLst>
        </pc:cxnChg>
      </pc:sldChg>
      <pc:sldChg chg="addSp delSp modSp add">
        <pc:chgData name="张 雁君" userId="244dc484fc854065" providerId="LiveId" clId="{CA1726AA-92C2-41B7-BD60-2ED175FD2DE7}" dt="2018-10-14T15:02:51.246" v="9140" actId="1076"/>
        <pc:sldMkLst>
          <pc:docMk/>
          <pc:sldMk cId="513950261" sldId="272"/>
        </pc:sldMkLst>
        <pc:spChg chg="mod">
          <ac:chgData name="张 雁君" userId="244dc484fc854065" providerId="LiveId" clId="{CA1726AA-92C2-41B7-BD60-2ED175FD2DE7}" dt="2018-10-14T14:57:06.323" v="8584" actId="14100"/>
          <ac:spMkLst>
            <pc:docMk/>
            <pc:sldMk cId="513950261" sldId="272"/>
            <ac:spMk id="2" creationId="{B00CE251-7AFB-41B3-8255-2E3B8F14ACC0}"/>
          </ac:spMkLst>
        </pc:spChg>
        <pc:spChg chg="mod">
          <ac:chgData name="张 雁君" userId="244dc484fc854065" providerId="LiveId" clId="{CA1726AA-92C2-41B7-BD60-2ED175FD2DE7}" dt="2018-10-14T14:58:08.347" v="8768" actId="1076"/>
          <ac:spMkLst>
            <pc:docMk/>
            <pc:sldMk cId="513950261" sldId="272"/>
            <ac:spMk id="3" creationId="{03AF646D-A2A1-4C72-B4CA-5B2610062E91}"/>
          </ac:spMkLst>
        </pc:spChg>
        <pc:spChg chg="add del mod">
          <ac:chgData name="张 雁君" userId="244dc484fc854065" providerId="LiveId" clId="{CA1726AA-92C2-41B7-BD60-2ED175FD2DE7}" dt="2018-10-14T14:57:16.928" v="8588" actId="478"/>
          <ac:spMkLst>
            <pc:docMk/>
            <pc:sldMk cId="513950261" sldId="272"/>
            <ac:spMk id="4" creationId="{B175B914-D4E4-4CF8-B3FA-834626451339}"/>
          </ac:spMkLst>
        </pc:spChg>
        <pc:spChg chg="add mod">
          <ac:chgData name="张 雁君" userId="244dc484fc854065" providerId="LiveId" clId="{CA1726AA-92C2-41B7-BD60-2ED175FD2DE7}" dt="2018-10-14T15:00:13.832" v="8918" actId="1076"/>
          <ac:spMkLst>
            <pc:docMk/>
            <pc:sldMk cId="513950261" sldId="272"/>
            <ac:spMk id="12" creationId="{20D44A8D-85FA-40FB-AD8D-6CF7A4A5AAF1}"/>
          </ac:spMkLst>
        </pc:spChg>
        <pc:spChg chg="add mod">
          <ac:chgData name="张 雁君" userId="244dc484fc854065" providerId="LiveId" clId="{CA1726AA-92C2-41B7-BD60-2ED175FD2DE7}" dt="2018-10-14T15:00:58.659" v="9016" actId="1076"/>
          <ac:spMkLst>
            <pc:docMk/>
            <pc:sldMk cId="513950261" sldId="272"/>
            <ac:spMk id="13" creationId="{1388BDB6-AC1F-445F-8B1C-E080FB8F5691}"/>
          </ac:spMkLst>
        </pc:spChg>
        <pc:spChg chg="add mod">
          <ac:chgData name="张 雁君" userId="244dc484fc854065" providerId="LiveId" clId="{CA1726AA-92C2-41B7-BD60-2ED175FD2DE7}" dt="2018-10-14T15:01:44.551" v="9113" actId="207"/>
          <ac:spMkLst>
            <pc:docMk/>
            <pc:sldMk cId="513950261" sldId="272"/>
            <ac:spMk id="14" creationId="{588F628C-EEF9-4F0C-94AD-938ACC971390}"/>
          </ac:spMkLst>
        </pc:spChg>
        <pc:spChg chg="add mod">
          <ac:chgData name="张 雁君" userId="244dc484fc854065" providerId="LiveId" clId="{CA1726AA-92C2-41B7-BD60-2ED175FD2DE7}" dt="2018-10-14T15:02:49.370" v="9139" actId="1076"/>
          <ac:spMkLst>
            <pc:docMk/>
            <pc:sldMk cId="513950261" sldId="272"/>
            <ac:spMk id="16" creationId="{5FA1F855-06AA-4792-A68E-FFCA8DC1E1A7}"/>
          </ac:spMkLst>
        </pc:spChg>
        <pc:picChg chg="add mod">
          <ac:chgData name="张 雁君" userId="244dc484fc854065" providerId="LiveId" clId="{CA1726AA-92C2-41B7-BD60-2ED175FD2DE7}" dt="2018-10-14T14:58:51.044" v="8772" actId="14100"/>
          <ac:picMkLst>
            <pc:docMk/>
            <pc:sldMk cId="513950261" sldId="272"/>
            <ac:picMk id="5" creationId="{0A1E50FA-5A3E-47F2-BF33-E42593C47E9E}"/>
          </ac:picMkLst>
        </pc:picChg>
        <pc:picChg chg="add mod">
          <ac:chgData name="张 雁君" userId="244dc484fc854065" providerId="LiveId" clId="{CA1726AA-92C2-41B7-BD60-2ED175FD2DE7}" dt="2018-10-14T15:02:51.246" v="9140" actId="1076"/>
          <ac:picMkLst>
            <pc:docMk/>
            <pc:sldMk cId="513950261" sldId="272"/>
            <ac:picMk id="15" creationId="{BB7F221D-1D21-409B-8F2D-8410C5C0FA80}"/>
          </ac:picMkLst>
        </pc:picChg>
        <pc:cxnChg chg="add mod">
          <ac:chgData name="张 雁君" userId="244dc484fc854065" providerId="LiveId" clId="{CA1726AA-92C2-41B7-BD60-2ED175FD2DE7}" dt="2018-10-14T14:58:55.103" v="8773" actId="11529"/>
          <ac:cxnSpMkLst>
            <pc:docMk/>
            <pc:sldMk cId="513950261" sldId="272"/>
            <ac:cxnSpMk id="7" creationId="{D80C41AC-439F-4297-8C34-4CAC9B65EA62}"/>
          </ac:cxnSpMkLst>
        </pc:cxnChg>
        <pc:cxnChg chg="add mod">
          <ac:chgData name="张 雁君" userId="244dc484fc854065" providerId="LiveId" clId="{CA1726AA-92C2-41B7-BD60-2ED175FD2DE7}" dt="2018-10-14T14:58:58.892" v="8774" actId="11529"/>
          <ac:cxnSpMkLst>
            <pc:docMk/>
            <pc:sldMk cId="513950261" sldId="272"/>
            <ac:cxnSpMk id="9" creationId="{88056F75-1B0F-45B4-ADA1-AC956F0AF845}"/>
          </ac:cxnSpMkLst>
        </pc:cxnChg>
        <pc:cxnChg chg="add mod">
          <ac:chgData name="张 雁君" userId="244dc484fc854065" providerId="LiveId" clId="{CA1726AA-92C2-41B7-BD60-2ED175FD2DE7}" dt="2018-10-14T14:59:03.226" v="8775" actId="11529"/>
          <ac:cxnSpMkLst>
            <pc:docMk/>
            <pc:sldMk cId="513950261" sldId="272"/>
            <ac:cxnSpMk id="11" creationId="{E41932D0-FC88-40EC-BE56-8458549287EC}"/>
          </ac:cxnSpMkLst>
        </pc:cxnChg>
      </pc:sldChg>
      <pc:sldChg chg="addSp delSp modSp add">
        <pc:chgData name="张 雁君" userId="244dc484fc854065" providerId="LiveId" clId="{CA1726AA-92C2-41B7-BD60-2ED175FD2DE7}" dt="2018-10-17T07:30:03.501" v="11382"/>
        <pc:sldMkLst>
          <pc:docMk/>
          <pc:sldMk cId="2463065386" sldId="273"/>
        </pc:sldMkLst>
        <pc:spChg chg="mod">
          <ac:chgData name="张 雁君" userId="244dc484fc854065" providerId="LiveId" clId="{CA1726AA-92C2-41B7-BD60-2ED175FD2DE7}" dt="2018-10-17T06:42:08.383" v="9899" actId="14100"/>
          <ac:spMkLst>
            <pc:docMk/>
            <pc:sldMk cId="2463065386" sldId="273"/>
            <ac:spMk id="2" creationId="{9EE77172-C007-407E-B92F-5CBFBA7060EA}"/>
          </ac:spMkLst>
        </pc:spChg>
        <pc:spChg chg="mod">
          <ac:chgData name="张 雁君" userId="244dc484fc854065" providerId="LiveId" clId="{CA1726AA-92C2-41B7-BD60-2ED175FD2DE7}" dt="2018-10-17T05:53:24.354" v="9166" actId="27636"/>
          <ac:spMkLst>
            <pc:docMk/>
            <pc:sldMk cId="2463065386" sldId="273"/>
            <ac:spMk id="3" creationId="{0A6BBD3C-F1FC-4D4C-B42C-8EE2BB9507BD}"/>
          </ac:spMkLst>
        </pc:spChg>
        <pc:spChg chg="add mod">
          <ac:chgData name="张 雁君" userId="244dc484fc854065" providerId="LiveId" clId="{CA1726AA-92C2-41B7-BD60-2ED175FD2DE7}" dt="2018-10-17T05:59:51.397" v="9276" actId="14100"/>
          <ac:spMkLst>
            <pc:docMk/>
            <pc:sldMk cId="2463065386" sldId="273"/>
            <ac:spMk id="4" creationId="{B9FF1B6E-B1DD-4712-A6F2-24E55D2E0A4A}"/>
          </ac:spMkLst>
        </pc:spChg>
        <pc:spChg chg="add mod">
          <ac:chgData name="张 雁君" userId="244dc484fc854065" providerId="LiveId" clId="{CA1726AA-92C2-41B7-BD60-2ED175FD2DE7}" dt="2018-10-17T06:26:14.081" v="9603" actId="207"/>
          <ac:spMkLst>
            <pc:docMk/>
            <pc:sldMk cId="2463065386" sldId="273"/>
            <ac:spMk id="5" creationId="{4DC19141-39C1-4CC1-8237-6CD523EDC2E3}"/>
          </ac:spMkLst>
        </pc:spChg>
        <pc:spChg chg="add del mod">
          <ac:chgData name="张 雁君" userId="244dc484fc854065" providerId="LiveId" clId="{CA1726AA-92C2-41B7-BD60-2ED175FD2DE7}" dt="2018-10-17T06:20:38.136" v="9350"/>
          <ac:spMkLst>
            <pc:docMk/>
            <pc:sldMk cId="2463065386" sldId="273"/>
            <ac:spMk id="6" creationId="{6A68DAFD-7E61-46CB-B814-C504A42B76B8}"/>
          </ac:spMkLst>
        </pc:spChg>
        <pc:spChg chg="add mod">
          <ac:chgData name="张 雁君" userId="244dc484fc854065" providerId="LiveId" clId="{CA1726AA-92C2-41B7-BD60-2ED175FD2DE7}" dt="2018-10-17T06:21:09.898" v="9422" actId="20577"/>
          <ac:spMkLst>
            <pc:docMk/>
            <pc:sldMk cId="2463065386" sldId="273"/>
            <ac:spMk id="7" creationId="{0180F690-C0B7-428C-A4FD-9821FD902CBA}"/>
          </ac:spMkLst>
        </pc:spChg>
        <pc:spChg chg="add mod">
          <ac:chgData name="张 雁君" userId="244dc484fc854065" providerId="LiveId" clId="{CA1726AA-92C2-41B7-BD60-2ED175FD2DE7}" dt="2018-10-17T06:21:24.289" v="9427" actId="1076"/>
          <ac:spMkLst>
            <pc:docMk/>
            <pc:sldMk cId="2463065386" sldId="273"/>
            <ac:spMk id="8" creationId="{6181C429-9E65-46E9-8B76-7409DF6AF00D}"/>
          </ac:spMkLst>
        </pc:spChg>
        <pc:spChg chg="add mod">
          <ac:chgData name="张 雁君" userId="244dc484fc854065" providerId="LiveId" clId="{CA1726AA-92C2-41B7-BD60-2ED175FD2DE7}" dt="2018-10-17T06:26:22.758" v="9606" actId="207"/>
          <ac:spMkLst>
            <pc:docMk/>
            <pc:sldMk cId="2463065386" sldId="273"/>
            <ac:spMk id="9" creationId="{2E5FA74E-970B-4FCF-ACC3-08DFDED7C430}"/>
          </ac:spMkLst>
        </pc:spChg>
        <pc:spChg chg="add del mod">
          <ac:chgData name="张 雁君" userId="244dc484fc854065" providerId="LiveId" clId="{CA1726AA-92C2-41B7-BD60-2ED175FD2DE7}" dt="2018-10-17T06:24:48.042" v="9462"/>
          <ac:spMkLst>
            <pc:docMk/>
            <pc:sldMk cId="2463065386" sldId="273"/>
            <ac:spMk id="10" creationId="{BD27FFC9-9D74-49B4-98F9-A5FEE089BC8A}"/>
          </ac:spMkLst>
        </pc:spChg>
        <pc:spChg chg="add mod">
          <ac:chgData name="张 雁君" userId="244dc484fc854065" providerId="LiveId" clId="{CA1726AA-92C2-41B7-BD60-2ED175FD2DE7}" dt="2018-10-17T06:26:27.287" v="9607" actId="207"/>
          <ac:spMkLst>
            <pc:docMk/>
            <pc:sldMk cId="2463065386" sldId="273"/>
            <ac:spMk id="11" creationId="{CC435307-E397-40BC-8B0E-4ECBA196D2B5}"/>
          </ac:spMkLst>
        </pc:spChg>
        <pc:spChg chg="add del mod">
          <ac:chgData name="张 雁君" userId="244dc484fc854065" providerId="LiveId" clId="{CA1726AA-92C2-41B7-BD60-2ED175FD2DE7}" dt="2018-10-17T06:34:35.009" v="9722" actId="20577"/>
          <ac:spMkLst>
            <pc:docMk/>
            <pc:sldMk cId="2463065386" sldId="273"/>
            <ac:spMk id="12" creationId="{7DDFAE9B-0791-4EC2-8F68-97DD2B2885B8}"/>
          </ac:spMkLst>
        </pc:spChg>
        <pc:spChg chg="add mod">
          <ac:chgData name="张 雁君" userId="244dc484fc854065" providerId="LiveId" clId="{CA1726AA-92C2-41B7-BD60-2ED175FD2DE7}" dt="2018-10-17T06:36:58.841" v="9783" actId="14100"/>
          <ac:spMkLst>
            <pc:docMk/>
            <pc:sldMk cId="2463065386" sldId="273"/>
            <ac:spMk id="17" creationId="{4315456E-7F1C-455D-84F4-C70CD1FECB18}"/>
          </ac:spMkLst>
        </pc:spChg>
        <pc:spChg chg="add mod">
          <ac:chgData name="张 雁君" userId="244dc484fc854065" providerId="LiveId" clId="{CA1726AA-92C2-41B7-BD60-2ED175FD2DE7}" dt="2018-10-17T06:38:02.239" v="9858" actId="207"/>
          <ac:spMkLst>
            <pc:docMk/>
            <pc:sldMk cId="2463065386" sldId="273"/>
            <ac:spMk id="18" creationId="{BE72E808-7B95-4E61-95AF-A30709254F1F}"/>
          </ac:spMkLst>
        </pc:spChg>
        <pc:spChg chg="add mod">
          <ac:chgData name="张 雁君" userId="244dc484fc854065" providerId="LiveId" clId="{CA1726AA-92C2-41B7-BD60-2ED175FD2DE7}" dt="2018-10-17T06:37:47.257" v="9855"/>
          <ac:spMkLst>
            <pc:docMk/>
            <pc:sldMk cId="2463065386" sldId="273"/>
            <ac:spMk id="19" creationId="{9C734A3D-4939-483A-9016-4B6D695F57FF}"/>
          </ac:spMkLst>
        </pc:spChg>
        <pc:spChg chg="add mod">
          <ac:chgData name="张 雁君" userId="244dc484fc854065" providerId="LiveId" clId="{CA1726AA-92C2-41B7-BD60-2ED175FD2DE7}" dt="2018-10-17T06:38:16.618" v="9896"/>
          <ac:spMkLst>
            <pc:docMk/>
            <pc:sldMk cId="2463065386" sldId="273"/>
            <ac:spMk id="20" creationId="{79D8A18D-18CA-4071-A368-CF4E2E725DFC}"/>
          </ac:spMkLst>
        </pc:spChg>
        <pc:spChg chg="add del mod">
          <ac:chgData name="张 雁君" userId="244dc484fc854065" providerId="LiveId" clId="{CA1726AA-92C2-41B7-BD60-2ED175FD2DE7}" dt="2018-10-17T06:42:08.581" v="9901"/>
          <ac:spMkLst>
            <pc:docMk/>
            <pc:sldMk cId="2463065386" sldId="273"/>
            <ac:spMk id="21" creationId="{B4F7014C-CA6B-4E5C-BAA1-CB76DF0A63B4}"/>
          </ac:spMkLst>
        </pc:spChg>
        <pc:spChg chg="add mod">
          <ac:chgData name="张 雁君" userId="244dc484fc854065" providerId="LiveId" clId="{CA1726AA-92C2-41B7-BD60-2ED175FD2DE7}" dt="2018-10-17T06:43:31.880" v="10174" actId="1076"/>
          <ac:spMkLst>
            <pc:docMk/>
            <pc:sldMk cId="2463065386" sldId="273"/>
            <ac:spMk id="22" creationId="{CB31C60F-B408-4FE7-89C1-CEE3E6AD25B9}"/>
          </ac:spMkLst>
        </pc:spChg>
        <pc:spChg chg="add del mod">
          <ac:chgData name="张 雁君" userId="244dc484fc854065" providerId="LiveId" clId="{CA1726AA-92C2-41B7-BD60-2ED175FD2DE7}" dt="2018-10-17T07:19:04.759" v="10177"/>
          <ac:spMkLst>
            <pc:docMk/>
            <pc:sldMk cId="2463065386" sldId="273"/>
            <ac:spMk id="23" creationId="{58B13A69-35F0-4E29-A293-66185DC4FF01}"/>
          </ac:spMkLst>
        </pc:spChg>
        <pc:spChg chg="add del mod">
          <ac:chgData name="张 雁君" userId="244dc484fc854065" providerId="LiveId" clId="{CA1726AA-92C2-41B7-BD60-2ED175FD2DE7}" dt="2018-10-17T07:19:09.246" v="10180"/>
          <ac:spMkLst>
            <pc:docMk/>
            <pc:sldMk cId="2463065386" sldId="273"/>
            <ac:spMk id="24" creationId="{979BFDBD-C6CE-4568-B57D-5F399A0440ED}"/>
          </ac:spMkLst>
        </pc:spChg>
        <pc:spChg chg="add mod">
          <ac:chgData name="张 雁君" userId="244dc484fc854065" providerId="LiveId" clId="{CA1726AA-92C2-41B7-BD60-2ED175FD2DE7}" dt="2018-10-17T07:27:48.998" v="11073" actId="207"/>
          <ac:spMkLst>
            <pc:docMk/>
            <pc:sldMk cId="2463065386" sldId="273"/>
            <ac:spMk id="25" creationId="{49C255CA-3C29-4479-9F1D-1DF23B9BF357}"/>
          </ac:spMkLst>
        </pc:spChg>
        <pc:spChg chg="add mod">
          <ac:chgData name="张 雁君" userId="244dc484fc854065" providerId="LiveId" clId="{CA1726AA-92C2-41B7-BD60-2ED175FD2DE7}" dt="2018-10-17T07:30:03.501" v="11382"/>
          <ac:spMkLst>
            <pc:docMk/>
            <pc:sldMk cId="2463065386" sldId="273"/>
            <ac:spMk id="28" creationId="{2E41F4B9-D00E-47E5-9AE5-B2922AE6D327}"/>
          </ac:spMkLst>
        </pc:spChg>
        <pc:spChg chg="add mod">
          <ac:chgData name="张 雁君" userId="244dc484fc854065" providerId="LiveId" clId="{CA1726AA-92C2-41B7-BD60-2ED175FD2DE7}" dt="2018-10-17T07:29:27.144" v="11345" actId="207"/>
          <ac:spMkLst>
            <pc:docMk/>
            <pc:sldMk cId="2463065386" sldId="273"/>
            <ac:spMk id="29" creationId="{C06CB809-D115-41A4-AA46-15CE800A21D8}"/>
          </ac:spMkLst>
        </pc:spChg>
        <pc:picChg chg="add mod">
          <ac:chgData name="张 雁君" userId="244dc484fc854065" providerId="LiveId" clId="{CA1726AA-92C2-41B7-BD60-2ED175FD2DE7}" dt="2018-10-17T07:27:51.233" v="11074" actId="1076"/>
          <ac:picMkLst>
            <pc:docMk/>
            <pc:sldMk cId="2463065386" sldId="273"/>
            <ac:picMk id="26" creationId="{EBCBE599-4CA7-4D7D-8B0E-0A8A1DD6370A}"/>
          </ac:picMkLst>
        </pc:picChg>
        <pc:picChg chg="add mod">
          <ac:chgData name="张 雁君" userId="244dc484fc854065" providerId="LiveId" clId="{CA1726AA-92C2-41B7-BD60-2ED175FD2DE7}" dt="2018-10-17T07:27:52.731" v="11075" actId="1076"/>
          <ac:picMkLst>
            <pc:docMk/>
            <pc:sldMk cId="2463065386" sldId="273"/>
            <ac:picMk id="27" creationId="{C92329E6-E6FB-49AB-AF25-09372DDF47B9}"/>
          </ac:picMkLst>
        </pc:picChg>
        <pc:cxnChg chg="add mod">
          <ac:chgData name="张 雁君" userId="244dc484fc854065" providerId="LiveId" clId="{CA1726AA-92C2-41B7-BD60-2ED175FD2DE7}" dt="2018-10-17T06:35:55.713" v="9723" actId="11529"/>
          <ac:cxnSpMkLst>
            <pc:docMk/>
            <pc:sldMk cId="2463065386" sldId="273"/>
            <ac:cxnSpMk id="14" creationId="{C75D657B-0878-4273-8514-B4F03C5ACBC5}"/>
          </ac:cxnSpMkLst>
        </pc:cxnChg>
        <pc:cxnChg chg="add mod">
          <ac:chgData name="张 雁君" userId="244dc484fc854065" providerId="LiveId" clId="{CA1726AA-92C2-41B7-BD60-2ED175FD2DE7}" dt="2018-10-17T06:36:00.059" v="9724" actId="11529"/>
          <ac:cxnSpMkLst>
            <pc:docMk/>
            <pc:sldMk cId="2463065386" sldId="273"/>
            <ac:cxnSpMk id="16" creationId="{84D7A651-C8C4-4BB6-9FEA-36FEA8A78384}"/>
          </ac:cxnSpMkLst>
        </pc:cxnChg>
      </pc:sldChg>
      <pc:sldChg chg="addSp modSp add">
        <pc:chgData name="张 雁君" userId="244dc484fc854065" providerId="LiveId" clId="{CA1726AA-92C2-41B7-BD60-2ED175FD2DE7}" dt="2018-10-18T03:38:24.558" v="11953" actId="1076"/>
        <pc:sldMkLst>
          <pc:docMk/>
          <pc:sldMk cId="3543710446" sldId="274"/>
        </pc:sldMkLst>
        <pc:spChg chg="mod">
          <ac:chgData name="张 雁君" userId="244dc484fc854065" providerId="LiveId" clId="{CA1726AA-92C2-41B7-BD60-2ED175FD2DE7}" dt="2018-10-18T02:53:59.580" v="11433" actId="14100"/>
          <ac:spMkLst>
            <pc:docMk/>
            <pc:sldMk cId="3543710446" sldId="274"/>
            <ac:spMk id="2" creationId="{FFF26F0D-7E52-479D-8B96-63C224A33E8D}"/>
          </ac:spMkLst>
        </pc:spChg>
        <pc:spChg chg="mod">
          <ac:chgData name="张 雁君" userId="244dc484fc854065" providerId="LiveId" clId="{CA1726AA-92C2-41B7-BD60-2ED175FD2DE7}" dt="2018-10-18T02:54:08.649" v="11437" actId="27636"/>
          <ac:spMkLst>
            <pc:docMk/>
            <pc:sldMk cId="3543710446" sldId="274"/>
            <ac:spMk id="3" creationId="{3840C3A0-7116-4D7B-81FE-183B57DBDEE3}"/>
          </ac:spMkLst>
        </pc:spChg>
        <pc:spChg chg="add mod">
          <ac:chgData name="张 雁君" userId="244dc484fc854065" providerId="LiveId" clId="{CA1726AA-92C2-41B7-BD60-2ED175FD2DE7}" dt="2018-10-18T02:59:54.984" v="11595"/>
          <ac:spMkLst>
            <pc:docMk/>
            <pc:sldMk cId="3543710446" sldId="274"/>
            <ac:spMk id="4" creationId="{21C5AD92-DFC2-4C78-A57F-91182AD4C968}"/>
          </ac:spMkLst>
        </pc:spChg>
        <pc:spChg chg="add mod">
          <ac:chgData name="张 雁君" userId="244dc484fc854065" providerId="LiveId" clId="{CA1726AA-92C2-41B7-BD60-2ED175FD2DE7}" dt="2018-10-18T03:13:16.313" v="11943"/>
          <ac:spMkLst>
            <pc:docMk/>
            <pc:sldMk cId="3543710446" sldId="274"/>
            <ac:spMk id="5" creationId="{65ED6EBD-6E90-40BD-B7C3-C1E8A923FE67}"/>
          </ac:spMkLst>
        </pc:spChg>
        <pc:spChg chg="add mod">
          <ac:chgData name="张 雁君" userId="244dc484fc854065" providerId="LiveId" clId="{CA1726AA-92C2-41B7-BD60-2ED175FD2DE7}" dt="2018-10-18T03:04:56.634" v="11915" actId="20577"/>
          <ac:spMkLst>
            <pc:docMk/>
            <pc:sldMk cId="3543710446" sldId="274"/>
            <ac:spMk id="6" creationId="{8423F901-410F-4A16-8C0C-6423043CEA38}"/>
          </ac:spMkLst>
        </pc:spChg>
        <pc:picChg chg="add mod">
          <ac:chgData name="张 雁君" userId="244dc484fc854065" providerId="LiveId" clId="{CA1726AA-92C2-41B7-BD60-2ED175FD2DE7}" dt="2018-10-18T03:38:24.558" v="11953" actId="1076"/>
          <ac:picMkLst>
            <pc:docMk/>
            <pc:sldMk cId="3543710446" sldId="274"/>
            <ac:picMk id="7" creationId="{307FD5A5-C40C-4E66-A36F-538328443F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0F446-C7C3-420D-AB53-C0117BF7E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D54C74-9AA3-4C0A-9BA9-7ABC296F2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BEFA5-A890-4BE2-BDBA-F710A610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1F2E-4610-474B-BE34-7072D47F734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DA1DA-1A10-4C07-AA11-8348DBB4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058AA-4EC9-42C8-8C0A-86D38790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C49F-4C0A-4ED4-96DD-9B3AB851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0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6D009-6009-4379-837B-AE254101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E634D4-09A2-4C29-ACA3-A14714603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BB928-1154-4E21-B4DF-5BE36AD4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1F2E-4610-474B-BE34-7072D47F734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CB508-AA6B-44F4-806F-E2CFC2E3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4BBB6-31F1-4A7A-895F-328641A5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C49F-4C0A-4ED4-96DD-9B3AB851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5B968F-51E9-408A-92CA-F4BEA6531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897A17-E658-455B-BF64-1E0626B2B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4E8C9-A673-41A4-B6D5-CEEC563F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1F2E-4610-474B-BE34-7072D47F734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ADDB0-CF57-4DE2-8D3A-869F8B9C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9282A-F361-40B9-9CE5-4ED503B6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C49F-4C0A-4ED4-96DD-9B3AB851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5F854-8043-4CAF-887E-F267728C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33129-0A1F-428E-B77E-84ED7BF9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E60CD-26A7-4301-B45D-3809C73D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1F2E-4610-474B-BE34-7072D47F734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02A0B-61EF-4A6C-ABC5-4BB67444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F5E7D-CCBF-48B7-9115-44AAA8BF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C49F-4C0A-4ED4-96DD-9B3AB851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1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7E502-D14D-4777-8CA0-279F6342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7A68E-89BC-4E75-BC3C-2C281B447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FF07F-5019-49E7-9115-4CBBA1C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1F2E-4610-474B-BE34-7072D47F734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55860-F7C8-4FF2-946E-E5A1649F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4B65E-B489-41A0-8072-1E4C8E45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C49F-4C0A-4ED4-96DD-9B3AB851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9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788AD-D64F-4796-B926-1429F409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08AB1-4480-4AA1-ABA1-746D4FF22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556D6-2C13-4D26-92FA-8D7EA35D5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583BD7-3B18-4A91-8689-D96F6C89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1F2E-4610-474B-BE34-7072D47F734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03B2D2-381F-4CC8-BC60-F433B2AC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DB829-5010-49DE-9F42-730E9FA9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C49F-4C0A-4ED4-96DD-9B3AB851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E87DD-3CFF-4E9F-96DE-B8A061A9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7A8AC-C3D5-4B27-AE16-FB872F7FD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A4B9B0-80BF-4812-A3F5-53FC67BA9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5A2C24-3CD7-419E-B59B-DA81640CE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ADF99-6F36-413D-B8AC-E39B2B3A5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5E752D-C92C-4298-9324-718B8148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1F2E-4610-474B-BE34-7072D47F734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23BE55-3CCC-413F-9835-F828865D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05CE60-9B68-4F6E-80DC-352BADCC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C49F-4C0A-4ED4-96DD-9B3AB851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5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38095-A0B5-46E5-A345-FAF9BCAC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D50AA7-3089-4775-AB6B-BE6C13E9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1F2E-4610-474B-BE34-7072D47F734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EC4649-D14B-4043-A87A-03CBC0D8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AF8959-D5E2-47FC-9E9A-D572322A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C49F-4C0A-4ED4-96DD-9B3AB851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5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9A2742-9ECE-4D5B-BECD-D9F148AC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1F2E-4610-474B-BE34-7072D47F734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F33A1F-1151-44F8-B44F-9396F82F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7E127-5765-4CDF-A9E5-DD855AA9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C49F-4C0A-4ED4-96DD-9B3AB851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5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B00A6-9609-4B98-8893-88721B4C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66FF5-18DF-4E6C-8086-BC1C94CD5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59697C-DDF9-4E5F-95A7-3D0A517EC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538C95-54FD-43B7-82FF-112B2FC0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1F2E-4610-474B-BE34-7072D47F734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1A358-26E7-49E4-A13C-F18FD1F5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41E648-B121-4714-A9E4-00B88D39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C49F-4C0A-4ED4-96DD-9B3AB851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B7761-7EA5-47D2-9498-A8B32893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E6247D-5921-48B0-9D83-08FDECF82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C91167-41A7-4DA8-894A-75DA4135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E3EA2E-F800-474D-95D0-B242029B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1F2E-4610-474B-BE34-7072D47F734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EE51F1-F264-438A-9B0D-CB7C02D7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97DBC-E18C-4D35-B470-D701492B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C49F-4C0A-4ED4-96DD-9B3AB851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9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40F461-AA89-46E4-9459-4AE65130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73345A-D166-4005-9B20-50A764062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7A99F-5796-4096-B6A6-8328F6A45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81F2E-4610-474B-BE34-7072D47F734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1CD80-934F-4332-A04F-9AB9633AF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5D385-DC21-428A-9202-AF86C2F65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6C49F-4C0A-4ED4-96DD-9B3AB851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9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54B57-5E7D-483D-8427-5E2AEDF78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408" y="710214"/>
            <a:ext cx="9144000" cy="420534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C</a:t>
            </a:r>
            <a:r>
              <a:rPr lang="zh-CN" altLang="en-US" sz="1800" dirty="0"/>
              <a:t>语言的基本构成成分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AD3A31-D67A-4D88-932E-45D100718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4195"/>
            <a:ext cx="4281488" cy="527175"/>
          </a:xfrm>
        </p:spPr>
        <p:txBody>
          <a:bodyPr>
            <a:normAutofit/>
          </a:bodyPr>
          <a:lstStyle/>
          <a:p>
            <a:r>
              <a:rPr lang="zh-CN" altLang="en-US" dirty="0"/>
              <a:t>基本数据类型                          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85F145-0A12-4EC6-A645-7CB497FEC23C}"/>
              </a:ext>
            </a:extLst>
          </p:cNvPr>
          <p:cNvSpPr txBox="1"/>
          <p:nvPr/>
        </p:nvSpPr>
        <p:spPr>
          <a:xfrm>
            <a:off x="1260764" y="141316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.</a:t>
            </a:r>
            <a:r>
              <a:rPr lang="zh-CN" altLang="en-US" dirty="0"/>
              <a:t>数据成分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7078A2-C7CA-4C60-80B8-3932D2DF67D4}"/>
              </a:ext>
            </a:extLst>
          </p:cNvPr>
          <p:cNvSpPr txBox="1"/>
          <p:nvPr/>
        </p:nvSpPr>
        <p:spPr>
          <a:xfrm>
            <a:off x="1662545" y="2050473"/>
            <a:ext cx="318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变量的定义：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0EF10B-9D45-478D-A8C0-E0F0373627B8}"/>
              </a:ext>
            </a:extLst>
          </p:cNvPr>
          <p:cNvSpPr txBox="1"/>
          <p:nvPr/>
        </p:nvSpPr>
        <p:spPr>
          <a:xfrm>
            <a:off x="3103419" y="2064912"/>
            <a:ext cx="742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变量是指值可以变化的量。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5B64C1-6076-4D09-AEC7-3CC8B88E810D}"/>
              </a:ext>
            </a:extLst>
          </p:cNvPr>
          <p:cNvSpPr txBox="1"/>
          <p:nvPr/>
        </p:nvSpPr>
        <p:spPr>
          <a:xfrm>
            <a:off x="1662545" y="2434244"/>
            <a:ext cx="897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定义格式 ：变量类型  变量标识符   </a:t>
            </a:r>
            <a:r>
              <a:rPr lang="zh-CN" altLang="en-US" dirty="0">
                <a:solidFill>
                  <a:srgbClr val="FF0000"/>
                </a:solidFill>
              </a:rPr>
              <a:t>注：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，定义变量时应赋初值 </a:t>
            </a:r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变量须先定义再使用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C0FA25-6E8F-4E34-8A19-84CEDDCEA7F2}"/>
              </a:ext>
            </a:extLst>
          </p:cNvPr>
          <p:cNvSpPr txBox="1"/>
          <p:nvPr/>
        </p:nvSpPr>
        <p:spPr>
          <a:xfrm>
            <a:off x="1763072" y="2797864"/>
            <a:ext cx="860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变量定义过程中内存如何工作：</a:t>
            </a:r>
            <a:r>
              <a:rPr lang="en-US" altLang="zh-CN" dirty="0"/>
              <a:t>1.</a:t>
            </a:r>
            <a:r>
              <a:rPr lang="zh-CN" altLang="en-US" dirty="0"/>
              <a:t>找到一片区域 将其取名为变量名</a:t>
            </a:r>
            <a:endParaRPr lang="en-US" altLang="zh-CN" dirty="0"/>
          </a:p>
          <a:p>
            <a:r>
              <a:rPr lang="en-US" altLang="zh-CN" dirty="0"/>
              <a:t>                                                   </a:t>
            </a:r>
            <a:r>
              <a:rPr lang="zh-CN" altLang="en-US" dirty="0"/>
              <a:t> </a:t>
            </a:r>
            <a:r>
              <a:rPr lang="en-US" altLang="zh-CN" dirty="0"/>
              <a:t>2.</a:t>
            </a:r>
            <a:r>
              <a:rPr lang="zh-CN" altLang="en-US" dirty="0"/>
              <a:t>将变量的值存入内存中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26A579A-3FE0-400E-A85E-0EBFC751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48" y="3971370"/>
            <a:ext cx="4095339" cy="200190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CFCC6FE-9683-4244-9756-1C358D6229AC}"/>
              </a:ext>
            </a:extLst>
          </p:cNvPr>
          <p:cNvSpPr txBox="1"/>
          <p:nvPr/>
        </p:nvSpPr>
        <p:spPr>
          <a:xfrm>
            <a:off x="7516279" y="3444195"/>
            <a:ext cx="285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自定义数据类型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D152B3F-9405-4E45-B386-154D99B44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339" y="3971370"/>
            <a:ext cx="6013337" cy="206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85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9E5E3-6743-42AF-B747-51904381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数组的应用之数组的统计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55598-8A8C-4E84-BC49-4DBD99154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2931"/>
            <a:ext cx="10515600" cy="58403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9EC87A-B783-4B71-9086-718927A2C868}"/>
              </a:ext>
            </a:extLst>
          </p:cNvPr>
          <p:cNvSpPr txBox="1"/>
          <p:nvPr/>
        </p:nvSpPr>
        <p:spPr>
          <a:xfrm>
            <a:off x="1012054" y="1509204"/>
            <a:ext cx="4589756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案例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146817-D9C4-415A-961A-321222A0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121" y="1509204"/>
            <a:ext cx="6641377" cy="37841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52E33D-B868-4311-A006-AC3821FCFD5F}"/>
              </a:ext>
            </a:extLst>
          </p:cNvPr>
          <p:cNvSpPr txBox="1"/>
          <p:nvPr/>
        </p:nvSpPr>
        <p:spPr>
          <a:xfrm>
            <a:off x="532660" y="2041864"/>
            <a:ext cx="159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功能：统计</a:t>
            </a:r>
            <a:r>
              <a:rPr lang="en-US" altLang="zh-CN" dirty="0"/>
              <a:t>1-10</a:t>
            </a:r>
            <a:r>
              <a:rPr lang="zh-CN" altLang="en-US" dirty="0"/>
              <a:t>中数字出现的次数</a:t>
            </a:r>
          </a:p>
        </p:txBody>
      </p:sp>
    </p:spTree>
    <p:extLst>
      <p:ext uri="{BB962C8B-B14F-4D97-AF65-F5344CB8AC3E}">
        <p14:creationId xmlns:p14="http://schemas.microsoft.com/office/powerpoint/2010/main" val="100466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F8456-4EB7-44E6-BFCF-DB2D465D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2" y="290991"/>
            <a:ext cx="10515600" cy="780094"/>
          </a:xfrm>
        </p:spPr>
        <p:txBody>
          <a:bodyPr/>
          <a:lstStyle/>
          <a:p>
            <a:r>
              <a:rPr lang="zh-CN" altLang="en-US" dirty="0"/>
              <a:t>数组应用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09B17-2AFE-4BD2-91D0-F15C5C7E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5535"/>
            <a:ext cx="10515600" cy="331427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1B0645-6357-4290-8E65-AFAE8DBF4496}"/>
              </a:ext>
            </a:extLst>
          </p:cNvPr>
          <p:cNvSpPr txBox="1"/>
          <p:nvPr/>
        </p:nvSpPr>
        <p:spPr>
          <a:xfrm>
            <a:off x="1020932" y="1402672"/>
            <a:ext cx="101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案例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CD66FC-9D86-40DE-AD14-59C6E2D90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986" y="1319660"/>
            <a:ext cx="4921182" cy="35009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4FBF2E5-6BFB-4AB3-9C6A-0DC22F3C8987}"/>
              </a:ext>
            </a:extLst>
          </p:cNvPr>
          <p:cNvSpPr txBox="1"/>
          <p:nvPr/>
        </p:nvSpPr>
        <p:spPr>
          <a:xfrm>
            <a:off x="7430609" y="1242318"/>
            <a:ext cx="433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基本思路：筛选掉所有的合数，通过下标来记录</a:t>
            </a:r>
            <a:r>
              <a:rPr lang="en-US" altLang="zh-CN" dirty="0"/>
              <a:t>1-100</a:t>
            </a:r>
            <a:r>
              <a:rPr lang="zh-CN" altLang="en-US" dirty="0"/>
              <a:t>中的数字，通过循环，依次筛选掉每个数小于</a:t>
            </a:r>
            <a:r>
              <a:rPr lang="en-US" altLang="zh-CN" dirty="0"/>
              <a:t>100</a:t>
            </a:r>
            <a:r>
              <a:rPr lang="zh-CN" altLang="en-US" dirty="0"/>
              <a:t>的倍数，因此剩下的都是素数。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E8B90E-D1F0-4494-8926-5B2FC912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106" y="2838642"/>
            <a:ext cx="3895309" cy="11807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8DDAA21-82D2-42C1-9365-540448E6FA8D}"/>
              </a:ext>
            </a:extLst>
          </p:cNvPr>
          <p:cNvSpPr txBox="1"/>
          <p:nvPr/>
        </p:nvSpPr>
        <p:spPr>
          <a:xfrm>
            <a:off x="7430609" y="4181383"/>
            <a:ext cx="42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根据上图结论可以对程序进行优化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6C5AE1-5DE2-4CF5-8EAC-1089C6750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453" y="4644127"/>
            <a:ext cx="3924347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0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74FF7-1FFE-4308-BD6C-1907C356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4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函数的定义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2102E-B07C-4F35-93B3-A07A577592C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11C48F-4EA1-4413-9EE7-32A2A40C769C}"/>
              </a:ext>
            </a:extLst>
          </p:cNvPr>
          <p:cNvSpPr txBox="1"/>
          <p:nvPr/>
        </p:nvSpPr>
        <p:spPr>
          <a:xfrm>
            <a:off x="532660" y="1162975"/>
            <a:ext cx="4181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函数的定义：数据类型   函数名（形参）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语句块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645AA2-F391-4936-B94F-6401B70800C7}"/>
              </a:ext>
            </a:extLst>
          </p:cNvPr>
          <p:cNvSpPr txBox="1"/>
          <p:nvPr/>
        </p:nvSpPr>
        <p:spPr>
          <a:xfrm flipH="1">
            <a:off x="655247" y="2459113"/>
            <a:ext cx="40587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函数调用的三种方式：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函数调用作为独立的语句 如：</a:t>
            </a:r>
            <a:endParaRPr lang="en-US" altLang="zh-CN" dirty="0"/>
          </a:p>
          <a:p>
            <a:r>
              <a:rPr lang="en-US" altLang="zh-CN" dirty="0"/>
              <a:t>Add</a:t>
            </a:r>
            <a:r>
              <a:rPr lang="zh-CN" altLang="en-US" dirty="0"/>
              <a:t>（），调用该函数完成某项功能没有任何返回值，此调用方法经常被用在输出函数中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函数作为表达式的一部分，如：</a:t>
            </a:r>
            <a:endParaRPr lang="en-US" altLang="zh-CN" dirty="0"/>
          </a:p>
          <a:p>
            <a:r>
              <a:rPr lang="en-US" altLang="zh-CN" dirty="0"/>
              <a:t>Int sum = add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/2</a:t>
            </a:r>
            <a:r>
              <a:rPr lang="zh-CN" altLang="en-US" dirty="0"/>
              <a:t>；此调用方法被使用的频率最高；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，作为实参出现在其他函数的调用中，如  </a:t>
            </a:r>
            <a:r>
              <a:rPr lang="en-US" altLang="zh-CN" dirty="0"/>
              <a:t>num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（</a:t>
            </a:r>
            <a:r>
              <a:rPr lang="en-US" altLang="zh-CN" dirty="0"/>
              <a:t>add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），</a:t>
            </a:r>
            <a:r>
              <a:rPr lang="en-US" altLang="zh-CN" dirty="0"/>
              <a:t>2</a:t>
            </a:r>
            <a:r>
              <a:rPr lang="zh-CN" altLang="en-US" dirty="0"/>
              <a:t>）；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0DF77C-25AE-485A-8206-72B0BC8FDF51}"/>
              </a:ext>
            </a:extLst>
          </p:cNvPr>
          <p:cNvSpPr txBox="1"/>
          <p:nvPr/>
        </p:nvSpPr>
        <p:spPr>
          <a:xfrm>
            <a:off x="4992211" y="1251777"/>
            <a:ext cx="2867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注：可以定义一个没有返回值的函数，定义方法：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void  </a:t>
            </a:r>
            <a:r>
              <a:rPr lang="zh-CN" altLang="en-US" dirty="0">
                <a:solidFill>
                  <a:srgbClr val="FF0000"/>
                </a:solidFill>
              </a:rPr>
              <a:t>变量名（）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9C402A-9DB1-42A1-A4BC-A2DE820A106C}"/>
              </a:ext>
            </a:extLst>
          </p:cNvPr>
          <p:cNvSpPr txBox="1"/>
          <p:nvPr/>
        </p:nvSpPr>
        <p:spPr>
          <a:xfrm>
            <a:off x="4992211" y="2498539"/>
            <a:ext cx="29473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问题“：定义主函数时，能否定义成 </a:t>
            </a:r>
            <a:r>
              <a:rPr lang="en-US" altLang="zh-CN" dirty="0"/>
              <a:t>void main();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答：不行，在老的</a:t>
            </a:r>
            <a:r>
              <a:rPr lang="en-US" altLang="zh-CN" dirty="0"/>
              <a:t>c</a:t>
            </a:r>
            <a:r>
              <a:rPr lang="zh-CN" altLang="en-US" dirty="0"/>
              <a:t>标准中这种定义方式是可以的，但存在这一些弊端，系统接受不到返回值，可能就会无法正常显示输出值，因此在新的</a:t>
            </a:r>
            <a:r>
              <a:rPr lang="en-US" altLang="zh-CN" dirty="0"/>
              <a:t>c</a:t>
            </a:r>
            <a:r>
              <a:rPr lang="zh-CN" altLang="en-US" dirty="0"/>
              <a:t>标准中，这种定义方式是不允许的。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3509E4-49B3-4930-968D-D3557980F0A1}"/>
              </a:ext>
            </a:extLst>
          </p:cNvPr>
          <p:cNvSpPr txBox="1"/>
          <p:nvPr/>
        </p:nvSpPr>
        <p:spPr>
          <a:xfrm>
            <a:off x="8684581" y="8813"/>
            <a:ext cx="2947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函数定义及调用时须注意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若函数定义在主函数后，需在主函数中声明函数，声明方式：数据类型  函数名（形参数据类型）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F5C6CD-7046-496E-9B98-2870EE997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778" y="1466890"/>
            <a:ext cx="2947386" cy="17928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C900B71-F0D6-4A2D-A8FE-E0B65FBCC970}"/>
              </a:ext>
            </a:extLst>
          </p:cNvPr>
          <p:cNvSpPr txBox="1"/>
          <p:nvPr/>
        </p:nvSpPr>
        <p:spPr>
          <a:xfrm flipH="1">
            <a:off x="8730300" y="3483011"/>
            <a:ext cx="2970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若函数定义在主函数前，则无需在主函数中声明函数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60B90A5-D089-427C-BD62-CE186DED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581" y="4080151"/>
            <a:ext cx="2947387" cy="19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0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D4FC1-20C1-471D-AE97-033C303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函数的调用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77DF9-27B5-45F3-B382-B8515360168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447155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F923C1-9BE6-4A1A-AB05-5305C24F8D36}"/>
              </a:ext>
            </a:extLst>
          </p:cNvPr>
          <p:cNvSpPr/>
          <p:nvPr/>
        </p:nvSpPr>
        <p:spPr>
          <a:xfrm flipV="1">
            <a:off x="838200" y="1072864"/>
            <a:ext cx="1620915" cy="2691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AC02DB-B9EE-4195-9C51-96E46B12A366}"/>
              </a:ext>
            </a:extLst>
          </p:cNvPr>
          <p:cNvSpPr txBox="1"/>
          <p:nvPr/>
        </p:nvSpPr>
        <p:spPr>
          <a:xfrm>
            <a:off x="951759" y="1287261"/>
            <a:ext cx="13937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自定义函数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Main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F44C474-E715-465E-B8CB-15131C5E5B94}"/>
              </a:ext>
            </a:extLst>
          </p:cNvPr>
          <p:cNvCxnSpPr>
            <a:cxnSpLocks/>
          </p:cNvCxnSpPr>
          <p:nvPr/>
        </p:nvCxnSpPr>
        <p:spPr>
          <a:xfrm flipV="1">
            <a:off x="2743200" y="2718422"/>
            <a:ext cx="2148396" cy="47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B81203D-1670-4986-987D-393CAB877E4F}"/>
              </a:ext>
            </a:extLst>
          </p:cNvPr>
          <p:cNvSpPr txBox="1"/>
          <p:nvPr/>
        </p:nvSpPr>
        <p:spPr>
          <a:xfrm>
            <a:off x="2823098" y="926730"/>
            <a:ext cx="1620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函数执行时开辟一片新的内存执行函数，当函数执行完毕，该内存将会被释放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98356C-E554-4528-BF23-CF2E837DA897}"/>
              </a:ext>
            </a:extLst>
          </p:cNvPr>
          <p:cNvSpPr txBox="1"/>
          <p:nvPr/>
        </p:nvSpPr>
        <p:spPr>
          <a:xfrm>
            <a:off x="5041406" y="1152436"/>
            <a:ext cx="1784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自定义函数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zh-CN" altLang="en-US" dirty="0"/>
              <a:t>      方法体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8F244C-1F85-43F2-BDAA-49D11A68B38A}"/>
              </a:ext>
            </a:extLst>
          </p:cNvPr>
          <p:cNvSpPr/>
          <p:nvPr/>
        </p:nvSpPr>
        <p:spPr>
          <a:xfrm>
            <a:off x="4908241" y="759789"/>
            <a:ext cx="1917577" cy="2608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C428BB-518E-40D4-A04A-9252B6FBE2BD}"/>
              </a:ext>
            </a:extLst>
          </p:cNvPr>
          <p:cNvSpPr txBox="1"/>
          <p:nvPr/>
        </p:nvSpPr>
        <p:spPr>
          <a:xfrm>
            <a:off x="838200" y="4030462"/>
            <a:ext cx="578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注：函数执行时为值传递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5FA874-1155-4FD4-A6CF-E2EAFF302A31}"/>
              </a:ext>
            </a:extLst>
          </p:cNvPr>
          <p:cNvSpPr txBox="1"/>
          <p:nvPr/>
        </p:nvSpPr>
        <p:spPr>
          <a:xfrm>
            <a:off x="951759" y="4580878"/>
            <a:ext cx="3611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何为值传递：将实参的值</a:t>
            </a:r>
            <a:r>
              <a:rPr lang="en-US" altLang="zh-CN" dirty="0"/>
              <a:t>copy</a:t>
            </a:r>
            <a:r>
              <a:rPr lang="zh-CN" altLang="en-US" dirty="0"/>
              <a:t>给形参，因此若在无返回值的函数中改变参数的值不会起任何作用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FA86D73-BC08-45A4-9D43-CD1974529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33903"/>
            <a:ext cx="5984338" cy="151471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275BF3A-43C6-4F3A-9828-8100AAD80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30" y="1138182"/>
            <a:ext cx="4904540" cy="2890508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443F753-C060-403B-A4A4-34C582373AF4}"/>
              </a:ext>
            </a:extLst>
          </p:cNvPr>
          <p:cNvCxnSpPr/>
          <p:nvPr/>
        </p:nvCxnSpPr>
        <p:spPr>
          <a:xfrm flipV="1">
            <a:off x="4101483" y="3829449"/>
            <a:ext cx="2537904" cy="57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605AE83-04EA-4109-A99D-03D7F95983A5}"/>
              </a:ext>
            </a:extLst>
          </p:cNvPr>
          <p:cNvSpPr txBox="1"/>
          <p:nvPr/>
        </p:nvSpPr>
        <p:spPr>
          <a:xfrm>
            <a:off x="4767309" y="4580878"/>
            <a:ext cx="116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运行结果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59059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01C24-3477-429E-B2F3-BDAF2DF8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866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变量的作用域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D405F-B1C0-4910-BA61-04F5A44159F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41452"/>
            <a:ext cx="10515600" cy="161693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C3DCE5-5232-43C5-9A3B-4810EA36E378}"/>
              </a:ext>
            </a:extLst>
          </p:cNvPr>
          <p:cNvSpPr txBox="1"/>
          <p:nvPr/>
        </p:nvSpPr>
        <p:spPr>
          <a:xfrm>
            <a:off x="838200" y="1464816"/>
            <a:ext cx="459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局部变量的定义：在函数内或语句块内定义，   只在函数内或语句块内起作用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87B771-22F2-489E-890D-F89B84084D62}"/>
              </a:ext>
            </a:extLst>
          </p:cNvPr>
          <p:cNvSpPr txBox="1"/>
          <p:nvPr/>
        </p:nvSpPr>
        <p:spPr>
          <a:xfrm>
            <a:off x="838200" y="2183906"/>
            <a:ext cx="459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全局变量的定义：在所有函数外定义的变量，其作用域从定义变量开始到程序结束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FD49EA-78F9-42B3-A775-63BD588D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004" y="817588"/>
            <a:ext cx="5859619" cy="342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8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E5A09-574E-4C2E-8D44-69589C76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87" y="-11390"/>
            <a:ext cx="10515600" cy="94889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BAECA-0BED-419E-8280-B4CEC6C7BD0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57583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1F6937-6980-47AE-A359-BBA1513A39D5}"/>
              </a:ext>
            </a:extLst>
          </p:cNvPr>
          <p:cNvSpPr txBox="1"/>
          <p:nvPr/>
        </p:nvSpPr>
        <p:spPr>
          <a:xfrm>
            <a:off x="838200" y="1260629"/>
            <a:ext cx="4062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递归的定义：一个函数在其定义过程中直接或间接的调用自身的一种方法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37DFB1C-2CE2-4507-824D-72DE8C21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3959"/>
            <a:ext cx="3892740" cy="32188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3336472-B81B-4D9A-963B-238288784830}"/>
              </a:ext>
            </a:extLst>
          </p:cNvPr>
          <p:cNvSpPr txBox="1"/>
          <p:nvPr/>
        </p:nvSpPr>
        <p:spPr>
          <a:xfrm>
            <a:off x="5317724" y="301841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执行过程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706998-E5C3-4417-8242-9B5E70D1E2DD}"/>
              </a:ext>
            </a:extLst>
          </p:cNvPr>
          <p:cNvSpPr/>
          <p:nvPr/>
        </p:nvSpPr>
        <p:spPr>
          <a:xfrm>
            <a:off x="5481960" y="1343683"/>
            <a:ext cx="1078637" cy="187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11778F-D23A-4E79-9496-F90C652AD34B}"/>
              </a:ext>
            </a:extLst>
          </p:cNvPr>
          <p:cNvSpPr txBox="1"/>
          <p:nvPr/>
        </p:nvSpPr>
        <p:spPr>
          <a:xfrm>
            <a:off x="5481960" y="1445305"/>
            <a:ext cx="92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（）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81F8D97-0CA4-42D0-B9F1-96B53A07891C}"/>
              </a:ext>
            </a:extLst>
          </p:cNvPr>
          <p:cNvSpPr/>
          <p:nvPr/>
        </p:nvSpPr>
        <p:spPr>
          <a:xfrm>
            <a:off x="6903867" y="1343683"/>
            <a:ext cx="1078637" cy="187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BE8AC01-3E94-498A-9BF7-ED61FB2AD522}"/>
              </a:ext>
            </a:extLst>
          </p:cNvPr>
          <p:cNvSpPr/>
          <p:nvPr/>
        </p:nvSpPr>
        <p:spPr>
          <a:xfrm>
            <a:off x="8325774" y="1343682"/>
            <a:ext cx="1078637" cy="187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73C178-4E03-4516-9082-C3DC2AE239A8}"/>
              </a:ext>
            </a:extLst>
          </p:cNvPr>
          <p:cNvSpPr/>
          <p:nvPr/>
        </p:nvSpPr>
        <p:spPr>
          <a:xfrm>
            <a:off x="9747681" y="1343682"/>
            <a:ext cx="1078637" cy="187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E79AD9F-6C32-4FED-A9C6-BE3A026D84FB}"/>
              </a:ext>
            </a:extLst>
          </p:cNvPr>
          <p:cNvSpPr txBox="1"/>
          <p:nvPr/>
        </p:nvSpPr>
        <p:spPr>
          <a:xfrm>
            <a:off x="6903867" y="1518082"/>
            <a:ext cx="10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Fact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DD5D326-3D30-45C3-8289-9AECB17E6E75}"/>
              </a:ext>
            </a:extLst>
          </p:cNvPr>
          <p:cNvSpPr txBox="1"/>
          <p:nvPr/>
        </p:nvSpPr>
        <p:spPr>
          <a:xfrm>
            <a:off x="8362024" y="1546195"/>
            <a:ext cx="10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Fact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BFA670-CA2D-4223-8EB7-6B5CE3B40098}"/>
              </a:ext>
            </a:extLst>
          </p:cNvPr>
          <p:cNvSpPr txBox="1"/>
          <p:nvPr/>
        </p:nvSpPr>
        <p:spPr>
          <a:xfrm>
            <a:off x="9711431" y="1518082"/>
            <a:ext cx="10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Fact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763EDB7-35D1-4F03-A6BD-7355ECA9FC6E}"/>
              </a:ext>
            </a:extLst>
          </p:cNvPr>
          <p:cNvSpPr/>
          <p:nvPr/>
        </p:nvSpPr>
        <p:spPr>
          <a:xfrm>
            <a:off x="7786455" y="3793394"/>
            <a:ext cx="2931113" cy="187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E5FCD0F-7AF2-41BE-9580-C40B176C030D}"/>
              </a:ext>
            </a:extLst>
          </p:cNvPr>
          <p:cNvSpPr txBox="1"/>
          <p:nvPr/>
        </p:nvSpPr>
        <p:spPr>
          <a:xfrm>
            <a:off x="7786455" y="3891398"/>
            <a:ext cx="10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Fact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7FC766B-8F7B-46BE-A225-67A078BAFA14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285391" y="3364638"/>
            <a:ext cx="1501064" cy="136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00202A2-BEC5-42C9-BE12-A9D6BC0DA5A4}"/>
              </a:ext>
            </a:extLst>
          </p:cNvPr>
          <p:cNvSpPr txBox="1"/>
          <p:nvPr/>
        </p:nvSpPr>
        <p:spPr>
          <a:xfrm>
            <a:off x="7770919" y="5036085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停止调用</a:t>
            </a:r>
            <a:r>
              <a:rPr lang="en-US" altLang="zh-CN" dirty="0"/>
              <a:t>fact</a:t>
            </a:r>
            <a:r>
              <a:rPr lang="zh-CN" altLang="en-US" dirty="0"/>
              <a:t>（）并返回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AC5AEAA-2FAB-405A-9990-25E2012CF51A}"/>
              </a:ext>
            </a:extLst>
          </p:cNvPr>
          <p:cNvCxnSpPr>
            <a:cxnSpLocks/>
          </p:cNvCxnSpPr>
          <p:nvPr/>
        </p:nvCxnSpPr>
        <p:spPr>
          <a:xfrm>
            <a:off x="6612693" y="2555239"/>
            <a:ext cx="3136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9848A7C-39ED-47F6-9DEA-162FBA038BD5}"/>
              </a:ext>
            </a:extLst>
          </p:cNvPr>
          <p:cNvCxnSpPr>
            <a:cxnSpLocks/>
          </p:cNvCxnSpPr>
          <p:nvPr/>
        </p:nvCxnSpPr>
        <p:spPr>
          <a:xfrm>
            <a:off x="7972455" y="2555239"/>
            <a:ext cx="3136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8786D33-63BD-4196-AC1E-8478587D129B}"/>
              </a:ext>
            </a:extLst>
          </p:cNvPr>
          <p:cNvCxnSpPr>
            <a:cxnSpLocks/>
          </p:cNvCxnSpPr>
          <p:nvPr/>
        </p:nvCxnSpPr>
        <p:spPr>
          <a:xfrm>
            <a:off x="9368161" y="2569295"/>
            <a:ext cx="3136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81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06AB-B203-421A-A136-E05685AF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516" y="53182"/>
            <a:ext cx="10515600" cy="54039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递归应用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B8B12-58E3-490A-90A3-92253BA62D9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735146" y="6719744"/>
            <a:ext cx="10515600" cy="55162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BAC219-244D-4A93-AFEC-97B16C5B589D}"/>
              </a:ext>
            </a:extLst>
          </p:cNvPr>
          <p:cNvSpPr txBox="1"/>
          <p:nvPr/>
        </p:nvSpPr>
        <p:spPr>
          <a:xfrm>
            <a:off x="514905" y="606144"/>
            <a:ext cx="260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切饼：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9DD866-578F-4CD8-BBF3-DAA24B029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641" y="652875"/>
            <a:ext cx="3273328" cy="26334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088DA5-2912-45B5-B2D7-5E90531E0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858" y="3513171"/>
            <a:ext cx="2100309" cy="14629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A3B0DA1-825B-4B4B-BC6A-5037737D25CF}"/>
              </a:ext>
            </a:extLst>
          </p:cNvPr>
          <p:cNvSpPr txBox="1"/>
          <p:nvPr/>
        </p:nvSpPr>
        <p:spPr>
          <a:xfrm>
            <a:off x="181148" y="33939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运行结果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9EBCFA-5427-4F66-A9A9-3A1BAC43D01F}"/>
              </a:ext>
            </a:extLst>
          </p:cNvPr>
          <p:cNvSpPr txBox="1"/>
          <p:nvPr/>
        </p:nvSpPr>
        <p:spPr>
          <a:xfrm flipH="1">
            <a:off x="181147" y="5362110"/>
            <a:ext cx="368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递归问题解决思路：找到</a:t>
            </a:r>
            <a:r>
              <a:rPr lang="en-US" altLang="zh-CN" dirty="0"/>
              <a:t>n</a:t>
            </a:r>
            <a:r>
              <a:rPr lang="zh-CN" altLang="en-US" dirty="0"/>
              <a:t>与</a:t>
            </a:r>
            <a:r>
              <a:rPr lang="en-US" altLang="zh-CN" dirty="0"/>
              <a:t>n-1</a:t>
            </a:r>
            <a:r>
              <a:rPr lang="zh-CN" altLang="en-US" dirty="0"/>
              <a:t>的关系，确定</a:t>
            </a:r>
            <a:r>
              <a:rPr lang="en-US" altLang="zh-CN" dirty="0"/>
              <a:t>n=1</a:t>
            </a:r>
            <a:r>
              <a:rPr lang="zh-CN" altLang="en-US" dirty="0"/>
              <a:t>的值，再用递归，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617374-E785-4D53-86B8-7C511B820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674" y="649456"/>
            <a:ext cx="3101464" cy="26004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09C357A-F4D1-42BA-BF81-B2538B84E449}"/>
              </a:ext>
            </a:extLst>
          </p:cNvPr>
          <p:cNvSpPr txBox="1"/>
          <p:nvPr/>
        </p:nvSpPr>
        <p:spPr>
          <a:xfrm>
            <a:off x="5677694" y="258593"/>
            <a:ext cx="343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输入数字：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ADA0CD-97BE-4302-B473-5BE21C202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6901" y="965102"/>
            <a:ext cx="3500095" cy="198706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4186A2-10A6-4669-A180-C38D3548D6B1}"/>
              </a:ext>
            </a:extLst>
          </p:cNvPr>
          <p:cNvSpPr txBox="1"/>
          <p:nvPr/>
        </p:nvSpPr>
        <p:spPr>
          <a:xfrm>
            <a:off x="3866688" y="3393975"/>
            <a:ext cx="352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调用过程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60D773-C345-4739-A22F-15264AD4D004}"/>
              </a:ext>
            </a:extLst>
          </p:cNvPr>
          <p:cNvSpPr/>
          <p:nvPr/>
        </p:nvSpPr>
        <p:spPr>
          <a:xfrm>
            <a:off x="3901059" y="4102291"/>
            <a:ext cx="1411660" cy="2334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73BBF8-29FB-4340-8B69-2FAF43E9EE69}"/>
              </a:ext>
            </a:extLst>
          </p:cNvPr>
          <p:cNvSpPr/>
          <p:nvPr/>
        </p:nvSpPr>
        <p:spPr>
          <a:xfrm>
            <a:off x="5677694" y="4098799"/>
            <a:ext cx="1145219" cy="2341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1F1C-821A-4CB4-BCA0-01AC5CFA9331}"/>
              </a:ext>
            </a:extLst>
          </p:cNvPr>
          <p:cNvSpPr/>
          <p:nvPr/>
        </p:nvSpPr>
        <p:spPr>
          <a:xfrm>
            <a:off x="8606901" y="4101099"/>
            <a:ext cx="1145219" cy="2336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5AAA369-19FF-49EE-AAD4-AB0D74D82F18}"/>
              </a:ext>
            </a:extLst>
          </p:cNvPr>
          <p:cNvSpPr/>
          <p:nvPr/>
        </p:nvSpPr>
        <p:spPr>
          <a:xfrm>
            <a:off x="7099160" y="4098798"/>
            <a:ext cx="1145219" cy="2341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A4B950C-9B76-4F98-AE51-E2ED3604FE8B}"/>
              </a:ext>
            </a:extLst>
          </p:cNvPr>
          <p:cNvSpPr/>
          <p:nvPr/>
        </p:nvSpPr>
        <p:spPr>
          <a:xfrm>
            <a:off x="10050107" y="4085877"/>
            <a:ext cx="1145219" cy="2336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AA607A-3FDC-438C-AD4B-895DA93BEF2E}"/>
              </a:ext>
            </a:extLst>
          </p:cNvPr>
          <p:cNvSpPr txBox="1"/>
          <p:nvPr/>
        </p:nvSpPr>
        <p:spPr>
          <a:xfrm>
            <a:off x="3919821" y="4196837"/>
            <a:ext cx="14502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Int main(void){</a:t>
            </a:r>
          </a:p>
          <a:p>
            <a:r>
              <a:rPr lang="en-US" altLang="zh-CN" sz="1600" dirty="0"/>
              <a:t>    recur();</a:t>
            </a:r>
          </a:p>
          <a:p>
            <a:r>
              <a:rPr lang="en-US" altLang="zh-CN" sz="1600" dirty="0"/>
              <a:t>    return 0;</a:t>
            </a:r>
          </a:p>
          <a:p>
            <a:r>
              <a:rPr lang="en-US" altLang="zh-CN" sz="1600" dirty="0"/>
              <a:t>} 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3791834-56F3-4C8B-9BC1-1DEF7E85C40F}"/>
              </a:ext>
            </a:extLst>
          </p:cNvPr>
          <p:cNvSpPr txBox="1"/>
          <p:nvPr/>
        </p:nvSpPr>
        <p:spPr>
          <a:xfrm>
            <a:off x="5664224" y="4063448"/>
            <a:ext cx="1059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int recur(){</a:t>
            </a:r>
          </a:p>
          <a:p>
            <a:r>
              <a:rPr lang="en-US" altLang="zh-CN" sz="1200" dirty="0"/>
              <a:t>   char c;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err="1"/>
              <a:t>scanf</a:t>
            </a:r>
            <a:r>
              <a:rPr lang="en-US" altLang="zh-CN" sz="1200" dirty="0"/>
              <a:t>("%</a:t>
            </a:r>
            <a:r>
              <a:rPr lang="en-US" altLang="zh-CN" sz="1200" dirty="0" err="1"/>
              <a:t>c",&amp;c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	if(c != '\n’){</a:t>
            </a:r>
          </a:p>
          <a:p>
            <a:r>
              <a:rPr lang="en-US" altLang="zh-CN" sz="1200" dirty="0"/>
              <a:t>   recur();</a:t>
            </a:r>
          </a:p>
          <a:p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("%</a:t>
            </a:r>
            <a:r>
              <a:rPr lang="en-US" altLang="zh-CN" sz="1200" dirty="0" err="1"/>
              <a:t>c",c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E1B13B-96BB-42CC-ABF4-F1C2398F541F}"/>
              </a:ext>
            </a:extLst>
          </p:cNvPr>
          <p:cNvSpPr/>
          <p:nvPr/>
        </p:nvSpPr>
        <p:spPr>
          <a:xfrm>
            <a:off x="7156480" y="4126922"/>
            <a:ext cx="10590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int recur(){</a:t>
            </a:r>
          </a:p>
          <a:p>
            <a:r>
              <a:rPr lang="zh-CN" altLang="en-US" sz="1200" dirty="0"/>
              <a:t>char c;</a:t>
            </a:r>
          </a:p>
          <a:p>
            <a:r>
              <a:rPr lang="zh-CN" altLang="en-US" sz="1200" dirty="0"/>
              <a:t>	scanf("%c",&amp;c);</a:t>
            </a:r>
          </a:p>
          <a:p>
            <a:r>
              <a:rPr lang="zh-CN" altLang="en-US" sz="1200" dirty="0"/>
              <a:t>	if(c != '\n‘){</a:t>
            </a:r>
          </a:p>
          <a:p>
            <a:r>
              <a:rPr lang="zh-CN" altLang="en-US" sz="1200" dirty="0"/>
              <a:t>    recur();	}</a:t>
            </a:r>
          </a:p>
          <a:p>
            <a:r>
              <a:rPr lang="zh-CN" altLang="en-US" sz="1200" dirty="0"/>
              <a:t>printf("%c",c);</a:t>
            </a:r>
          </a:p>
          <a:p>
            <a:r>
              <a:rPr lang="zh-CN" altLang="en-US" sz="1200" dirty="0"/>
              <a:t>}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C33303-9997-4CDC-8013-CDDA552F5A79}"/>
              </a:ext>
            </a:extLst>
          </p:cNvPr>
          <p:cNvSpPr/>
          <p:nvPr/>
        </p:nvSpPr>
        <p:spPr>
          <a:xfrm>
            <a:off x="10108135" y="4114059"/>
            <a:ext cx="10590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int recur(){</a:t>
            </a:r>
          </a:p>
          <a:p>
            <a:r>
              <a:rPr lang="zh-CN" altLang="en-US" sz="1200" dirty="0"/>
              <a:t>char c;</a:t>
            </a:r>
          </a:p>
          <a:p>
            <a:r>
              <a:rPr lang="zh-CN" altLang="en-US" sz="1200" dirty="0"/>
              <a:t>	scanf("%c",&amp;c);</a:t>
            </a:r>
          </a:p>
          <a:p>
            <a:r>
              <a:rPr lang="zh-CN" altLang="en-US" sz="1200" dirty="0"/>
              <a:t>	if(c != '\n‘){</a:t>
            </a:r>
          </a:p>
          <a:p>
            <a:r>
              <a:rPr lang="zh-CN" altLang="en-US" sz="1200" dirty="0"/>
              <a:t>    recur();	}</a:t>
            </a:r>
          </a:p>
          <a:p>
            <a:r>
              <a:rPr lang="zh-CN" altLang="en-US" sz="1200" dirty="0"/>
              <a:t>printf("%c",c);</a:t>
            </a:r>
          </a:p>
          <a:p>
            <a:r>
              <a:rPr lang="zh-CN" altLang="en-US" sz="1200" dirty="0"/>
              <a:t>}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6553ECB-EBE2-4764-B836-9F917DDA5AD7}"/>
              </a:ext>
            </a:extLst>
          </p:cNvPr>
          <p:cNvSpPr/>
          <p:nvPr/>
        </p:nvSpPr>
        <p:spPr>
          <a:xfrm>
            <a:off x="8641789" y="4087364"/>
            <a:ext cx="10590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int recur(){</a:t>
            </a:r>
          </a:p>
          <a:p>
            <a:r>
              <a:rPr lang="zh-CN" altLang="en-US" sz="1200" dirty="0"/>
              <a:t>char c;</a:t>
            </a:r>
          </a:p>
          <a:p>
            <a:r>
              <a:rPr lang="zh-CN" altLang="en-US" sz="1200" dirty="0"/>
              <a:t>	scanf("%c",&amp;c);</a:t>
            </a:r>
          </a:p>
          <a:p>
            <a:r>
              <a:rPr lang="zh-CN" altLang="en-US" sz="1200" dirty="0"/>
              <a:t>	if(c != '\n‘){</a:t>
            </a:r>
          </a:p>
          <a:p>
            <a:r>
              <a:rPr lang="zh-CN" altLang="en-US" sz="1200" dirty="0"/>
              <a:t>    recur();	}</a:t>
            </a:r>
          </a:p>
          <a:p>
            <a:r>
              <a:rPr lang="zh-CN" altLang="en-US" sz="1200" dirty="0"/>
              <a:t>printf("%c",c);</a:t>
            </a:r>
          </a:p>
          <a:p>
            <a:r>
              <a:rPr lang="zh-CN" altLang="en-US" sz="1200" dirty="0"/>
              <a:t>}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525848-85E1-444B-8092-C61EDF863DDE}"/>
              </a:ext>
            </a:extLst>
          </p:cNvPr>
          <p:cNvSpPr txBox="1"/>
          <p:nvPr/>
        </p:nvSpPr>
        <p:spPr>
          <a:xfrm>
            <a:off x="5723128" y="3632330"/>
            <a:ext cx="121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Recur1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772243-C09C-4DB6-88A6-B4CB8C4A0633}"/>
              </a:ext>
            </a:extLst>
          </p:cNvPr>
          <p:cNvSpPr txBox="1"/>
          <p:nvPr/>
        </p:nvSpPr>
        <p:spPr>
          <a:xfrm>
            <a:off x="8700078" y="3634294"/>
            <a:ext cx="121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Recur3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FD5D1B1-69AA-4199-A777-24995336DE8E}"/>
              </a:ext>
            </a:extLst>
          </p:cNvPr>
          <p:cNvSpPr txBox="1"/>
          <p:nvPr/>
        </p:nvSpPr>
        <p:spPr>
          <a:xfrm>
            <a:off x="7211691" y="3626645"/>
            <a:ext cx="121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Recur2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51F91D0-B115-4877-8D34-B7448EF01B83}"/>
              </a:ext>
            </a:extLst>
          </p:cNvPr>
          <p:cNvSpPr txBox="1"/>
          <p:nvPr/>
        </p:nvSpPr>
        <p:spPr>
          <a:xfrm>
            <a:off x="10188465" y="3620559"/>
            <a:ext cx="121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Recur4</a:t>
            </a:r>
            <a:endParaRPr lang="zh-CN" altLang="en-US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895789B-8FB7-4655-B2F9-AAAD1788DF90}"/>
              </a:ext>
            </a:extLst>
          </p:cNvPr>
          <p:cNvSpPr/>
          <p:nvPr/>
        </p:nvSpPr>
        <p:spPr>
          <a:xfrm rot="5400000">
            <a:off x="5487112" y="4789101"/>
            <a:ext cx="1204728" cy="133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BDA25D54-3771-468C-99E7-8C38E54FB2E9}"/>
              </a:ext>
            </a:extLst>
          </p:cNvPr>
          <p:cNvSpPr/>
          <p:nvPr/>
        </p:nvSpPr>
        <p:spPr>
          <a:xfrm rot="19317499">
            <a:off x="6002392" y="4814869"/>
            <a:ext cx="1562968" cy="116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CF16ABBC-A6CF-467A-ADED-0E50D8F72703}"/>
              </a:ext>
            </a:extLst>
          </p:cNvPr>
          <p:cNvSpPr/>
          <p:nvPr/>
        </p:nvSpPr>
        <p:spPr>
          <a:xfrm rot="5400000">
            <a:off x="7058762" y="4815186"/>
            <a:ext cx="1086327" cy="166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25301875-3FEE-49D2-B288-85BF7F3325A5}"/>
              </a:ext>
            </a:extLst>
          </p:cNvPr>
          <p:cNvSpPr/>
          <p:nvPr/>
        </p:nvSpPr>
        <p:spPr>
          <a:xfrm rot="18958785">
            <a:off x="7467228" y="4801907"/>
            <a:ext cx="1623095" cy="125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0B2ACE54-5FDC-4A02-B518-0E28614CEF93}"/>
              </a:ext>
            </a:extLst>
          </p:cNvPr>
          <p:cNvSpPr/>
          <p:nvPr/>
        </p:nvSpPr>
        <p:spPr>
          <a:xfrm rot="5400000">
            <a:off x="8461673" y="4796563"/>
            <a:ext cx="1189831" cy="164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29BE5A8E-A933-43ED-8E9F-BFA3C750ECA9}"/>
              </a:ext>
            </a:extLst>
          </p:cNvPr>
          <p:cNvSpPr/>
          <p:nvPr/>
        </p:nvSpPr>
        <p:spPr>
          <a:xfrm rot="19103484">
            <a:off x="8999972" y="4770774"/>
            <a:ext cx="1541796" cy="206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4619F35-303E-4D31-9BAF-933283258DF2}"/>
              </a:ext>
            </a:extLst>
          </p:cNvPr>
          <p:cNvSpPr/>
          <p:nvPr/>
        </p:nvSpPr>
        <p:spPr>
          <a:xfrm rot="5400000">
            <a:off x="9984732" y="4773885"/>
            <a:ext cx="1163671" cy="18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2E60ECA1-51CF-4487-83CE-EBF4EEF5E483}"/>
              </a:ext>
            </a:extLst>
          </p:cNvPr>
          <p:cNvSpPr/>
          <p:nvPr/>
        </p:nvSpPr>
        <p:spPr>
          <a:xfrm rot="5400000">
            <a:off x="7382058" y="5738893"/>
            <a:ext cx="406097" cy="133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DDED32A9-2FA3-4AF1-BFE5-4D54F65A89EF}"/>
              </a:ext>
            </a:extLst>
          </p:cNvPr>
          <p:cNvSpPr/>
          <p:nvPr/>
        </p:nvSpPr>
        <p:spPr>
          <a:xfrm rot="5400000">
            <a:off x="8863618" y="5716282"/>
            <a:ext cx="419883" cy="16443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3065C305-CDD9-4F7A-8CB2-31C92B9ACCFA}"/>
              </a:ext>
            </a:extLst>
          </p:cNvPr>
          <p:cNvSpPr/>
          <p:nvPr/>
        </p:nvSpPr>
        <p:spPr>
          <a:xfrm rot="5400000">
            <a:off x="5863343" y="5681725"/>
            <a:ext cx="439435" cy="15657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2E35F1CB-2FA9-415F-BE7C-42962621F55A}"/>
              </a:ext>
            </a:extLst>
          </p:cNvPr>
          <p:cNvSpPr/>
          <p:nvPr/>
        </p:nvSpPr>
        <p:spPr>
          <a:xfrm rot="12115008">
            <a:off x="9270502" y="5714844"/>
            <a:ext cx="1164457" cy="12360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ACDEF9B0-2B60-4ECC-8644-0F9A44B7F2BA}"/>
              </a:ext>
            </a:extLst>
          </p:cNvPr>
          <p:cNvSpPr/>
          <p:nvPr/>
        </p:nvSpPr>
        <p:spPr>
          <a:xfrm rot="12115008">
            <a:off x="6186152" y="5650624"/>
            <a:ext cx="1164457" cy="12360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5FC51516-4EB1-44F0-81FA-97763FB154E4}"/>
              </a:ext>
            </a:extLst>
          </p:cNvPr>
          <p:cNvSpPr/>
          <p:nvPr/>
        </p:nvSpPr>
        <p:spPr>
          <a:xfrm rot="12115008">
            <a:off x="7811144" y="5698209"/>
            <a:ext cx="1164457" cy="12360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CDE75509-37C8-43B6-9D88-6EA94A671360}"/>
              </a:ext>
            </a:extLst>
          </p:cNvPr>
          <p:cNvSpPr/>
          <p:nvPr/>
        </p:nvSpPr>
        <p:spPr>
          <a:xfrm rot="5400000">
            <a:off x="10366224" y="5704740"/>
            <a:ext cx="419883" cy="16443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40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CE251-7AFB-41B3-8255-2E3B8F14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递归问题的思考方式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F646D-A2A1-4C72-B4CA-5B261006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14" y="958788"/>
            <a:ext cx="10515600" cy="5191541"/>
          </a:xfrm>
        </p:spPr>
        <p:txBody>
          <a:bodyPr>
            <a:normAutofit/>
          </a:bodyPr>
          <a:lstStyle/>
          <a:p>
            <a:r>
              <a:rPr lang="zh-CN" altLang="en-US" dirty="0"/>
              <a:t>搞清楚连续发生的动作是什么</a:t>
            </a:r>
            <a:endParaRPr lang="en-US" altLang="zh-CN" dirty="0"/>
          </a:p>
          <a:p>
            <a:r>
              <a:rPr lang="zh-CN" altLang="en-US" dirty="0"/>
              <a:t>搞清楚不同动作之间的关系</a:t>
            </a:r>
            <a:endParaRPr lang="en-US" altLang="zh-CN" dirty="0"/>
          </a:p>
          <a:p>
            <a:r>
              <a:rPr lang="zh-CN" altLang="en-US" dirty="0"/>
              <a:t>搞清楚边界条件是什么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1E50FA-5A3E-47F2-BF33-E42593C47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6363"/>
            <a:ext cx="3858087" cy="3224501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80C41AC-439F-4297-8C34-4CAC9B65EA62}"/>
              </a:ext>
            </a:extLst>
          </p:cNvPr>
          <p:cNvCxnSpPr/>
          <p:nvPr/>
        </p:nvCxnSpPr>
        <p:spPr>
          <a:xfrm>
            <a:off x="5610687" y="1260629"/>
            <a:ext cx="88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8056F75-1B0F-45B4-ADA1-AC956F0AF845}"/>
              </a:ext>
            </a:extLst>
          </p:cNvPr>
          <p:cNvCxnSpPr/>
          <p:nvPr/>
        </p:nvCxnSpPr>
        <p:spPr>
          <a:xfrm>
            <a:off x="5317724" y="1704513"/>
            <a:ext cx="1012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41932D0-FC88-40EC-BE56-8458549287EC}"/>
              </a:ext>
            </a:extLst>
          </p:cNvPr>
          <p:cNvCxnSpPr/>
          <p:nvPr/>
        </p:nvCxnSpPr>
        <p:spPr>
          <a:xfrm>
            <a:off x="4696287" y="2228295"/>
            <a:ext cx="1660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0D44A8D-85FA-40FB-AD8D-6CF7A4A5AAF1}"/>
              </a:ext>
            </a:extLst>
          </p:cNvPr>
          <p:cNvSpPr txBox="1"/>
          <p:nvPr/>
        </p:nvSpPr>
        <p:spPr>
          <a:xfrm>
            <a:off x="6498454" y="848687"/>
            <a:ext cx="4358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对数字除以二，并对结果继续除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，输出取余后的结果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88BDB6-AC1F-445F-8B1C-E080FB8F5691}"/>
              </a:ext>
            </a:extLst>
          </p:cNvPr>
          <p:cNvSpPr txBox="1"/>
          <p:nvPr/>
        </p:nvSpPr>
        <p:spPr>
          <a:xfrm>
            <a:off x="6356412" y="1563964"/>
            <a:ext cx="513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上一个的商是下一个式子的被除数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8F628C-EEF9-4F0C-94AD-938ACC971390}"/>
              </a:ext>
            </a:extLst>
          </p:cNvPr>
          <p:cNvSpPr txBox="1"/>
          <p:nvPr/>
        </p:nvSpPr>
        <p:spPr>
          <a:xfrm>
            <a:off x="6498454" y="2086252"/>
            <a:ext cx="472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当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小于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时，跳出函数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B7F221D-1D21-409B-8F2D-8410C5C0F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779" y="3373515"/>
            <a:ext cx="5495925" cy="15335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FA1F855-06AA-4792-A68E-FFCA8DC1E1A7}"/>
              </a:ext>
            </a:extLst>
          </p:cNvPr>
          <p:cNvSpPr txBox="1"/>
          <p:nvPr/>
        </p:nvSpPr>
        <p:spPr>
          <a:xfrm>
            <a:off x="4868708" y="2659233"/>
            <a:ext cx="151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51395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77172-C007-407E-B92F-5CBFBA70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7" y="223588"/>
            <a:ext cx="1470400" cy="5506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BBD3C-F1FC-4D4C-B42C-8EE2BB9507B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FF1B6E-B1DD-4712-A6F2-24E55D2E0A4A}"/>
              </a:ext>
            </a:extLst>
          </p:cNvPr>
          <p:cNvSpPr txBox="1"/>
          <p:nvPr/>
        </p:nvSpPr>
        <p:spPr>
          <a:xfrm>
            <a:off x="713510" y="1278774"/>
            <a:ext cx="298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定义：某一个变量的地址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C19141-39C1-4CC1-8237-6CD523EDC2E3}"/>
              </a:ext>
            </a:extLst>
          </p:cNvPr>
          <p:cNvSpPr txBox="1"/>
          <p:nvPr/>
        </p:nvSpPr>
        <p:spPr>
          <a:xfrm>
            <a:off x="713509" y="2050473"/>
            <a:ext cx="35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访问地址的方法：</a:t>
            </a:r>
            <a:r>
              <a:rPr lang="zh-CN" altLang="en-US" dirty="0">
                <a:solidFill>
                  <a:srgbClr val="FF0000"/>
                </a:solidFill>
              </a:rPr>
              <a:t>使用“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zh-CN" altLang="en-US" dirty="0">
                <a:solidFill>
                  <a:srgbClr val="FF0000"/>
                </a:solidFill>
              </a:rPr>
              <a:t>”运算符</a:t>
            </a:r>
            <a:r>
              <a:rPr lang="zh-CN" altLang="en-US" dirty="0"/>
              <a:t>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80F690-C0B7-428C-A4FD-9821FD902CBA}"/>
              </a:ext>
            </a:extLst>
          </p:cNvPr>
          <p:cNvSpPr txBox="1"/>
          <p:nvPr/>
        </p:nvSpPr>
        <p:spPr>
          <a:xfrm>
            <a:off x="713509" y="2490403"/>
            <a:ext cx="1700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访问地址中资源的方法        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81C429-9E65-46E9-8B76-7409DF6AF00D}"/>
              </a:ext>
            </a:extLst>
          </p:cNvPr>
          <p:cNvSpPr txBox="1"/>
          <p:nvPr/>
        </p:nvSpPr>
        <p:spPr>
          <a:xfrm flipH="1">
            <a:off x="2368604" y="260672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5FA74E-970B-4FCF-ACC3-08DFDED7C430}"/>
              </a:ext>
            </a:extLst>
          </p:cNvPr>
          <p:cNvSpPr txBox="1"/>
          <p:nvPr/>
        </p:nvSpPr>
        <p:spPr>
          <a:xfrm>
            <a:off x="2496273" y="2628902"/>
            <a:ext cx="16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使用“*”运算符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435307-E397-40BC-8B0E-4ECBA196D2B5}"/>
              </a:ext>
            </a:extLst>
          </p:cNvPr>
          <p:cNvSpPr txBox="1"/>
          <p:nvPr/>
        </p:nvSpPr>
        <p:spPr>
          <a:xfrm flipH="1">
            <a:off x="713508" y="3244334"/>
            <a:ext cx="386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指针变量：        </a:t>
            </a:r>
            <a:r>
              <a:rPr lang="zh-CN" altLang="en-US" dirty="0">
                <a:solidFill>
                  <a:srgbClr val="FF0000"/>
                </a:solidFill>
              </a:rPr>
              <a:t>专门用于存放指针     （某个变量的地址）的变量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DFAE9B-0791-4EC2-8F68-97DD2B2885B8}"/>
              </a:ext>
            </a:extLst>
          </p:cNvPr>
          <p:cNvSpPr txBox="1"/>
          <p:nvPr/>
        </p:nvSpPr>
        <p:spPr>
          <a:xfrm>
            <a:off x="713507" y="4092606"/>
            <a:ext cx="592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指针变量的定义：</a:t>
            </a:r>
            <a:r>
              <a:rPr lang="en-US" altLang="zh-CN" dirty="0"/>
              <a:t>int * pointer =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5D657B-0878-4273-8514-B4F03C5ACBC5}"/>
              </a:ext>
            </a:extLst>
          </p:cNvPr>
          <p:cNvCxnSpPr/>
          <p:nvPr/>
        </p:nvCxnSpPr>
        <p:spPr>
          <a:xfrm flipH="1">
            <a:off x="2414323" y="4461938"/>
            <a:ext cx="355510" cy="57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4D7A651-C8C4-4BB6-9FEA-36FEA8A78384}"/>
              </a:ext>
            </a:extLst>
          </p:cNvPr>
          <p:cNvCxnSpPr/>
          <p:nvPr/>
        </p:nvCxnSpPr>
        <p:spPr>
          <a:xfrm>
            <a:off x="3222594" y="4461938"/>
            <a:ext cx="476570" cy="68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315456E-7F1C-455D-84F4-C70CD1FECB18}"/>
              </a:ext>
            </a:extLst>
          </p:cNvPr>
          <p:cNvSpPr/>
          <p:nvPr/>
        </p:nvSpPr>
        <p:spPr>
          <a:xfrm>
            <a:off x="621437" y="5033639"/>
            <a:ext cx="2035893" cy="713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E72E808-7B95-4E61-95AF-A30709254F1F}"/>
              </a:ext>
            </a:extLst>
          </p:cNvPr>
          <p:cNvSpPr/>
          <p:nvPr/>
        </p:nvSpPr>
        <p:spPr>
          <a:xfrm>
            <a:off x="3460878" y="5149050"/>
            <a:ext cx="1821335" cy="78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734A3D-4939-483A-9016-4B6D695F57FF}"/>
              </a:ext>
            </a:extLst>
          </p:cNvPr>
          <p:cNvSpPr txBox="1"/>
          <p:nvPr/>
        </p:nvSpPr>
        <p:spPr>
          <a:xfrm>
            <a:off x="556185" y="5020450"/>
            <a:ext cx="203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基类型（指针变量指向的变量的类型）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9D8A18D-18CA-4071-A368-CF4E2E725DFC}"/>
              </a:ext>
            </a:extLst>
          </p:cNvPr>
          <p:cNvSpPr txBox="1"/>
          <p:nvPr/>
        </p:nvSpPr>
        <p:spPr>
          <a:xfrm>
            <a:off x="3460878" y="5237825"/>
            <a:ext cx="182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指针变量的名字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B31C60F-B408-4FE7-89C1-CEE3E6AD25B9}"/>
              </a:ext>
            </a:extLst>
          </p:cNvPr>
          <p:cNvSpPr txBox="1"/>
          <p:nvPr/>
        </p:nvSpPr>
        <p:spPr>
          <a:xfrm>
            <a:off x="5282213" y="300900"/>
            <a:ext cx="6560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给指针变量赋值： </a:t>
            </a:r>
            <a:r>
              <a:rPr lang="en-US" altLang="zh-CN" dirty="0"/>
              <a:t>pointer = &amp;c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注：不能定义成</a:t>
            </a:r>
            <a:r>
              <a:rPr lang="en-US" altLang="zh-CN" dirty="0">
                <a:solidFill>
                  <a:srgbClr val="FF0000"/>
                </a:solidFill>
              </a:rPr>
              <a:t>pointer = c</a:t>
            </a:r>
            <a:r>
              <a:rPr lang="zh-CN" altLang="en-US" dirty="0">
                <a:solidFill>
                  <a:srgbClr val="FF0000"/>
                </a:solidFill>
              </a:rPr>
              <a:t>，因为指针变量指向的是某一个变量的地址，而不是变量的值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9C255CA-3C29-4479-9F1D-1DF23B9BF357}"/>
              </a:ext>
            </a:extLst>
          </p:cNvPr>
          <p:cNvSpPr txBox="1"/>
          <p:nvPr/>
        </p:nvSpPr>
        <p:spPr>
          <a:xfrm>
            <a:off x="5271669" y="1494218"/>
            <a:ext cx="410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关于</a:t>
            </a:r>
            <a:r>
              <a:rPr lang="en-US" altLang="zh-CN" dirty="0">
                <a:solidFill>
                  <a:schemeClr val="accent2"/>
                </a:solidFill>
              </a:rPr>
              <a:t>pointer++</a:t>
            </a:r>
            <a:r>
              <a:rPr lang="zh-CN" altLang="en-US" dirty="0">
                <a:solidFill>
                  <a:schemeClr val="accent2"/>
                </a:solidFill>
              </a:rPr>
              <a:t>的一些注意细节：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BCBE599-4CA7-4D7D-8B0E-0A8A1DD63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485" y="1846558"/>
            <a:ext cx="3489060" cy="183767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92329E6-E6FB-49AB-AF25-09372DDF4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545" y="1867992"/>
            <a:ext cx="3711826" cy="101511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E41F4B9-D00E-47E5-9AE5-B2922AE6D327}"/>
              </a:ext>
            </a:extLst>
          </p:cNvPr>
          <p:cNvSpPr txBox="1"/>
          <p:nvPr/>
        </p:nvSpPr>
        <p:spPr>
          <a:xfrm>
            <a:off x="5423518" y="3745871"/>
            <a:ext cx="5835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当执行自增运算时，</a:t>
            </a:r>
            <a:r>
              <a:rPr lang="en-US" altLang="zh-CN" dirty="0">
                <a:solidFill>
                  <a:srgbClr val="FF0000"/>
                </a:solidFill>
              </a:rPr>
              <a:t>pointer</a:t>
            </a:r>
            <a:r>
              <a:rPr lang="zh-CN" altLang="en-US" dirty="0">
                <a:solidFill>
                  <a:srgbClr val="FF0000"/>
                </a:solidFill>
              </a:rPr>
              <a:t>的值并没有像整型一样加一，而是加了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，原因就在于，</a:t>
            </a:r>
            <a:r>
              <a:rPr lang="en-US" altLang="zh-CN" dirty="0">
                <a:solidFill>
                  <a:srgbClr val="FF0000"/>
                </a:solidFill>
              </a:rPr>
              <a:t>pointer</a:t>
            </a:r>
            <a:r>
              <a:rPr lang="zh-CN" altLang="en-US" dirty="0">
                <a:solidFill>
                  <a:srgbClr val="FF0000"/>
                </a:solidFill>
              </a:rPr>
              <a:t>的基类型是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在内存中占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个字节而当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加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时，又因为</a:t>
            </a:r>
            <a:r>
              <a:rPr lang="en-US" altLang="zh-CN" dirty="0">
                <a:solidFill>
                  <a:srgbClr val="FF0000"/>
                </a:solidFill>
              </a:rPr>
              <a:t>pointer</a:t>
            </a:r>
            <a:r>
              <a:rPr lang="zh-CN" altLang="en-US" dirty="0">
                <a:solidFill>
                  <a:srgbClr val="FF0000"/>
                </a:solidFill>
              </a:rPr>
              <a:t>指向的是类型为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的变量的地址，因此当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加一时，其在内存中的地址增加了四个字节，所以</a:t>
            </a:r>
            <a:r>
              <a:rPr lang="en-US" altLang="zh-CN" dirty="0">
                <a:solidFill>
                  <a:srgbClr val="FF0000"/>
                </a:solidFill>
              </a:rPr>
              <a:t>pointer</a:t>
            </a:r>
            <a:r>
              <a:rPr lang="zh-CN" altLang="en-US" dirty="0">
                <a:solidFill>
                  <a:srgbClr val="FF0000"/>
                </a:solidFill>
              </a:rPr>
              <a:t>的值也增加了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06CB809-D115-41A4-AA46-15CE800A21D8}"/>
              </a:ext>
            </a:extLst>
          </p:cNvPr>
          <p:cNvSpPr txBox="1"/>
          <p:nvPr/>
        </p:nvSpPr>
        <p:spPr>
          <a:xfrm>
            <a:off x="5628443" y="5237825"/>
            <a:ext cx="556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总结：当基类型为整型，指针变量自增时值增加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，基类型为实型时，也增加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，基类型为字符型时，增加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1.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65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26F0D-7E52-479D-8B96-63C224A3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指针与一维数组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0C3A0-7116-4D7B-81FE-183B57DBDEE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C5AD92-DFC2-4C78-A57F-91182AD4C968}"/>
              </a:ext>
            </a:extLst>
          </p:cNvPr>
          <p:cNvSpPr txBox="1"/>
          <p:nvPr/>
        </p:nvSpPr>
        <p:spPr>
          <a:xfrm>
            <a:off x="958788" y="994299"/>
            <a:ext cx="3080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arr</a:t>
            </a:r>
            <a:r>
              <a:rPr lang="en-US" altLang="zh-CN" dirty="0"/>
              <a:t>[];</a:t>
            </a:r>
          </a:p>
          <a:p>
            <a:r>
              <a:rPr lang="en-US" altLang="zh-CN" dirty="0"/>
              <a:t>Int *pointer = </a:t>
            </a:r>
            <a:r>
              <a:rPr lang="en-US" altLang="zh-CN" dirty="0" err="1"/>
              <a:t>arr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此处</a:t>
            </a:r>
            <a:r>
              <a:rPr lang="en-US" altLang="zh-CN" dirty="0"/>
              <a:t>pointer</a:t>
            </a:r>
            <a:r>
              <a:rPr lang="zh-CN" altLang="en-US" dirty="0"/>
              <a:t>指向数组的第一个元素。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ED6EBD-6E90-40BD-B7C3-C1E8A923FE67}"/>
              </a:ext>
            </a:extLst>
          </p:cNvPr>
          <p:cNvSpPr txBox="1"/>
          <p:nvPr/>
        </p:nvSpPr>
        <p:spPr>
          <a:xfrm>
            <a:off x="4598633" y="365126"/>
            <a:ext cx="556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用指针倒置一维数组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23F901-410F-4A16-8C0C-6423043CEA38}"/>
              </a:ext>
            </a:extLst>
          </p:cNvPr>
          <p:cNvSpPr txBox="1"/>
          <p:nvPr/>
        </p:nvSpPr>
        <p:spPr>
          <a:xfrm>
            <a:off x="1020932" y="2379216"/>
            <a:ext cx="4394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数组的访问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Pointer +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等价于</a:t>
            </a:r>
            <a:r>
              <a:rPr lang="en-US" altLang="zh-CN" dirty="0"/>
              <a:t> </a:t>
            </a:r>
            <a:r>
              <a:rPr lang="en-US" altLang="zh-CN" dirty="0" err="1"/>
              <a:t>arr+i</a:t>
            </a:r>
            <a:r>
              <a:rPr lang="zh-CN" altLang="en-US" dirty="0"/>
              <a:t>等价于</a:t>
            </a:r>
            <a:r>
              <a:rPr lang="en-US" altLang="zh-CN" dirty="0"/>
              <a:t>&amp;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endParaRPr lang="en-US" altLang="zh-CN" dirty="0"/>
          </a:p>
          <a:p>
            <a:r>
              <a:rPr lang="en-US" altLang="zh-CN" dirty="0"/>
              <a:t>*(pointer +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等价于</a:t>
            </a:r>
            <a:r>
              <a:rPr lang="en-US" altLang="zh-CN" dirty="0"/>
              <a:t>*(</a:t>
            </a:r>
            <a:r>
              <a:rPr lang="en-US" altLang="zh-CN" dirty="0" err="1"/>
              <a:t>arr+i</a:t>
            </a:r>
            <a:r>
              <a:rPr lang="en-US" altLang="zh-CN" dirty="0"/>
              <a:t>)</a:t>
            </a:r>
            <a:r>
              <a:rPr lang="zh-CN" altLang="en-US" dirty="0"/>
              <a:t>等价于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endParaRPr lang="en-US" altLang="zh-CN" dirty="0"/>
          </a:p>
          <a:p>
            <a:r>
              <a:rPr lang="en-US" altLang="zh-CN" dirty="0"/>
              <a:t>pointer[</a:t>
            </a:r>
            <a:r>
              <a:rPr lang="en-US" altLang="zh-CN" dirty="0" err="1"/>
              <a:t>i</a:t>
            </a:r>
            <a:r>
              <a:rPr lang="en-US" altLang="zh-CN" dirty="0"/>
              <a:t>] = *(pointer +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7FD5A5-C40C-4E66-A36F-538328443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79" y="887768"/>
            <a:ext cx="5065854" cy="405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1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122F3-4A70-49B1-A6F4-4250E71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整型数据的分类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87881-00EA-4549-9E4A-775E876B3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9153" cy="13255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基本型：</a:t>
            </a:r>
            <a:r>
              <a:rPr lang="en-US" altLang="zh-CN" dirty="0"/>
              <a:t>int</a:t>
            </a:r>
          </a:p>
          <a:p>
            <a:r>
              <a:rPr lang="zh-CN" altLang="en-US" dirty="0"/>
              <a:t>短整型：</a:t>
            </a:r>
            <a:r>
              <a:rPr lang="en-US" altLang="zh-CN" dirty="0"/>
              <a:t>short</a:t>
            </a:r>
            <a:r>
              <a:rPr lang="zh-CN" altLang="en-US" dirty="0"/>
              <a:t>，</a:t>
            </a:r>
            <a:r>
              <a:rPr lang="en-US" altLang="zh-CN" dirty="0"/>
              <a:t>short int</a:t>
            </a:r>
          </a:p>
          <a:p>
            <a:r>
              <a:rPr lang="zh-CN" altLang="en-US" dirty="0"/>
              <a:t>长整形：</a:t>
            </a:r>
            <a:r>
              <a:rPr lang="en-US" altLang="zh-CN" dirty="0"/>
              <a:t>long</a:t>
            </a:r>
            <a:r>
              <a:rPr lang="zh-CN" altLang="en-US" dirty="0"/>
              <a:t>，</a:t>
            </a:r>
            <a:r>
              <a:rPr lang="en-US" altLang="zh-CN" dirty="0"/>
              <a:t>long int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27F00D-D600-4C0F-8A62-411D27755593}"/>
              </a:ext>
            </a:extLst>
          </p:cNvPr>
          <p:cNvSpPr txBox="1"/>
          <p:nvPr/>
        </p:nvSpPr>
        <p:spPr>
          <a:xfrm>
            <a:off x="5656082" y="1904214"/>
            <a:ext cx="4751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分类依据：按照数据在内存中所占的长度来区分     </a:t>
            </a:r>
            <a:r>
              <a:rPr lang="en-US" altLang="zh-CN" dirty="0">
                <a:solidFill>
                  <a:srgbClr val="FF0000"/>
                </a:solidFill>
              </a:rPr>
              <a:t>      int </a:t>
            </a:r>
            <a:r>
              <a:rPr lang="zh-CN" altLang="en-US" dirty="0">
                <a:solidFill>
                  <a:srgbClr val="FF0000"/>
                </a:solidFill>
              </a:rPr>
              <a:t>：开辟一片</a:t>
            </a:r>
            <a:r>
              <a:rPr lang="en-US" altLang="zh-CN" dirty="0">
                <a:solidFill>
                  <a:srgbClr val="FF0000"/>
                </a:solidFill>
              </a:rPr>
              <a:t>32bit</a:t>
            </a:r>
            <a:r>
              <a:rPr lang="zh-CN" altLang="en-US" dirty="0">
                <a:solidFill>
                  <a:srgbClr val="FF0000"/>
                </a:solidFill>
              </a:rPr>
              <a:t>的内存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	    short </a:t>
            </a:r>
            <a:r>
              <a:rPr lang="zh-CN" altLang="en-US" dirty="0">
                <a:solidFill>
                  <a:srgbClr val="FF0000"/>
                </a:solidFill>
              </a:rPr>
              <a:t>：开辟一片</a:t>
            </a:r>
            <a:r>
              <a:rPr lang="en-US" altLang="zh-CN" dirty="0">
                <a:solidFill>
                  <a:srgbClr val="FF0000"/>
                </a:solidFill>
              </a:rPr>
              <a:t>16bit</a:t>
            </a:r>
            <a:r>
              <a:rPr lang="zh-CN" altLang="en-US" dirty="0">
                <a:solidFill>
                  <a:srgbClr val="FF0000"/>
                </a:solidFill>
              </a:rPr>
              <a:t>的内存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	    long</a:t>
            </a:r>
            <a:r>
              <a:rPr lang="zh-CN" altLang="en-US" dirty="0">
                <a:solidFill>
                  <a:srgbClr val="FF0000"/>
                </a:solidFill>
              </a:rPr>
              <a:t>：开辟一片</a:t>
            </a:r>
            <a:r>
              <a:rPr lang="en-US" altLang="zh-CN" dirty="0">
                <a:solidFill>
                  <a:srgbClr val="FF0000"/>
                </a:solidFill>
              </a:rPr>
              <a:t>32bit</a:t>
            </a:r>
            <a:r>
              <a:rPr lang="zh-CN" altLang="en-US" dirty="0">
                <a:solidFill>
                  <a:srgbClr val="FF0000"/>
                </a:solidFill>
              </a:rPr>
              <a:t>的内存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754D41-7808-4C34-A9D1-93E581FA7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68" y="4351615"/>
            <a:ext cx="8874428" cy="10787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9530F5-54C5-4253-8530-84B3F0013C21}"/>
              </a:ext>
            </a:extLst>
          </p:cNvPr>
          <p:cNvSpPr txBox="1"/>
          <p:nvPr/>
        </p:nvSpPr>
        <p:spPr>
          <a:xfrm>
            <a:off x="941894" y="5476974"/>
            <a:ext cx="7985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Sizeof</a:t>
            </a:r>
            <a:r>
              <a:rPr lang="zh-CN" altLang="en-US" sz="2400" dirty="0">
                <a:solidFill>
                  <a:srgbClr val="FF0000"/>
                </a:solidFill>
              </a:rPr>
              <a:t>运算符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zh-CN" altLang="en-US" sz="2400" dirty="0">
                <a:solidFill>
                  <a:srgbClr val="FF0000"/>
                </a:solidFill>
              </a:rPr>
              <a:t>用于计算某种类型的对象在内存中所占的字节数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CB1946-C631-4E81-9D0C-D80931882F17}"/>
              </a:ext>
            </a:extLst>
          </p:cNvPr>
          <p:cNvSpPr txBox="1"/>
          <p:nvPr/>
        </p:nvSpPr>
        <p:spPr>
          <a:xfrm>
            <a:off x="5740924" y="3233394"/>
            <a:ext cx="435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按照有无符号分类：</a:t>
            </a:r>
            <a:r>
              <a:rPr lang="en-US" altLang="zh-CN" dirty="0">
                <a:solidFill>
                  <a:srgbClr val="FF0000"/>
                </a:solidFill>
              </a:rPr>
              <a:t>signed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unsigned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	 </a:t>
            </a:r>
            <a:r>
              <a:rPr lang="zh-CN" altLang="en-US" dirty="0">
                <a:solidFill>
                  <a:srgbClr val="FF0000"/>
                </a:solidFill>
              </a:rPr>
              <a:t>如果不写默认为</a:t>
            </a:r>
            <a:r>
              <a:rPr lang="en-US" altLang="zh-CN" dirty="0">
                <a:solidFill>
                  <a:srgbClr val="FF0000"/>
                </a:solidFill>
              </a:rPr>
              <a:t>signed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9C4E35-4612-4F58-9897-41B7B7EEEF55}"/>
              </a:ext>
            </a:extLst>
          </p:cNvPr>
          <p:cNvSpPr txBox="1"/>
          <p:nvPr/>
        </p:nvSpPr>
        <p:spPr>
          <a:xfrm>
            <a:off x="1442300" y="3750874"/>
            <a:ext cx="46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注，符号占一个位，因此无符号数比符号数表示的范围更大</a:t>
            </a:r>
          </a:p>
        </p:txBody>
      </p:sp>
    </p:spTree>
    <p:extLst>
      <p:ext uri="{BB962C8B-B14F-4D97-AF65-F5344CB8AC3E}">
        <p14:creationId xmlns:p14="http://schemas.microsoft.com/office/powerpoint/2010/main" val="313072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1DA98-3BB5-401F-BEDC-849055CF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31185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实型（浮点型）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ED41A-F35C-4C59-8D5F-04B7A05B7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0069"/>
            <a:ext cx="10515600" cy="956893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E68EEF-F8C7-48C7-A443-BFC5748227FE}"/>
              </a:ext>
            </a:extLst>
          </p:cNvPr>
          <p:cNvSpPr txBox="1"/>
          <p:nvPr/>
        </p:nvSpPr>
        <p:spPr>
          <a:xfrm>
            <a:off x="767178" y="1637422"/>
            <a:ext cx="415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浮点型的定义：</a:t>
            </a:r>
            <a:r>
              <a:rPr lang="en-US" altLang="zh-CN" dirty="0"/>
              <a:t>double </a:t>
            </a:r>
            <a:r>
              <a:rPr lang="zh-CN" altLang="en-US" dirty="0"/>
              <a:t>变量名</a:t>
            </a:r>
            <a:endParaRPr lang="en-US" altLang="zh-CN" dirty="0"/>
          </a:p>
          <a:p>
            <a:r>
              <a:rPr lang="en-US" altLang="zh-CN" dirty="0"/>
              <a:t>	           float  </a:t>
            </a:r>
            <a:r>
              <a:rPr lang="zh-CN" altLang="en-US" dirty="0"/>
              <a:t>变量名</a:t>
            </a:r>
            <a:endParaRPr lang="en-US" altLang="zh-CN" dirty="0"/>
          </a:p>
          <a:p>
            <a:r>
              <a:rPr lang="en-US" altLang="zh-CN" dirty="0"/>
              <a:t>	            long</a:t>
            </a:r>
            <a:r>
              <a:rPr lang="zh-CN" altLang="en-US" dirty="0"/>
              <a:t> </a:t>
            </a:r>
            <a:r>
              <a:rPr lang="en-US" altLang="zh-CN" dirty="0"/>
              <a:t>double</a:t>
            </a:r>
            <a:r>
              <a:rPr lang="zh-CN" altLang="en-US" dirty="0"/>
              <a:t> 变量名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451147-8055-4BB6-AD2F-EDA08258BE7E}"/>
              </a:ext>
            </a:extLst>
          </p:cNvPr>
          <p:cNvSpPr txBox="1"/>
          <p:nvPr/>
        </p:nvSpPr>
        <p:spPr>
          <a:xfrm>
            <a:off x="5495278" y="239697"/>
            <a:ext cx="288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浮点型的范围及其长度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75FE81-3DED-44C6-A2BF-33A2C30B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597" y="681038"/>
            <a:ext cx="4791861" cy="240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4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54CA6-8799-422D-B7A5-DC491FA7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字符型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90CC0-DEDC-41F1-A911-A4D0BFAB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3033"/>
            <a:ext cx="10515600" cy="66393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B137AA-E631-4B83-9151-7D2F21461FBA}"/>
              </a:ext>
            </a:extLst>
          </p:cNvPr>
          <p:cNvSpPr txBox="1"/>
          <p:nvPr/>
        </p:nvSpPr>
        <p:spPr>
          <a:xfrm>
            <a:off x="958788" y="1518082"/>
            <a:ext cx="437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字符型数据定义方式：  </a:t>
            </a:r>
            <a:r>
              <a:rPr lang="en-US" altLang="zh-CN" dirty="0"/>
              <a:t>char </a:t>
            </a:r>
            <a:r>
              <a:rPr lang="zh-CN" altLang="en-US" dirty="0"/>
              <a:t>变量名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4AAF40-FB0E-49CD-AE46-2BC9DD1399BA}"/>
              </a:ext>
            </a:extLst>
          </p:cNvPr>
          <p:cNvSpPr txBox="1"/>
          <p:nvPr/>
        </p:nvSpPr>
        <p:spPr>
          <a:xfrm>
            <a:off x="6167022" y="1328121"/>
            <a:ext cx="460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注：字符型数据需要用单引号括起来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E94B56-6260-4316-8A17-BA8A7298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5202"/>
            <a:ext cx="4886325" cy="2047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49195C-5A23-4CE8-AA8D-CB2742BB0BB5}"/>
              </a:ext>
            </a:extLst>
          </p:cNvPr>
          <p:cNvSpPr txBox="1"/>
          <p:nvPr/>
        </p:nvSpPr>
        <p:spPr>
          <a:xfrm>
            <a:off x="1136342" y="4403324"/>
            <a:ext cx="4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常用转义字符：</a:t>
            </a:r>
            <a:r>
              <a:rPr lang="en-US" altLang="zh-CN" dirty="0"/>
              <a:t>\n </a:t>
            </a:r>
            <a:r>
              <a:rPr lang="zh-CN" altLang="en-US" dirty="0"/>
              <a:t>代表换行</a:t>
            </a:r>
          </a:p>
        </p:txBody>
      </p:sp>
    </p:spTree>
    <p:extLst>
      <p:ext uri="{BB962C8B-B14F-4D97-AF65-F5344CB8AC3E}">
        <p14:creationId xmlns:p14="http://schemas.microsoft.com/office/powerpoint/2010/main" val="352821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C160E-9859-4DAE-830B-7BBBB029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运算符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2AFE6E4-050B-4A33-9BB6-381BA132E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181" y="1029810"/>
            <a:ext cx="4027969" cy="36220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E98435-7DE1-415C-A91E-1885A6D44304}"/>
              </a:ext>
            </a:extLst>
          </p:cNvPr>
          <p:cNvSpPr txBox="1"/>
          <p:nvPr/>
        </p:nvSpPr>
        <p:spPr>
          <a:xfrm>
            <a:off x="5726097" y="692458"/>
            <a:ext cx="56277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赋值运算符：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>
                <a:solidFill>
                  <a:srgbClr val="FF0000"/>
                </a:solidFill>
              </a:rPr>
              <a:t>要点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        </a:t>
            </a:r>
            <a:r>
              <a:rPr lang="zh-CN" altLang="en-US" dirty="0">
                <a:solidFill>
                  <a:srgbClr val="FF0000"/>
                </a:solidFill>
              </a:rPr>
              <a:t>要点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</a:t>
            </a:r>
            <a:r>
              <a:rPr lang="zh-CN" altLang="en-US" dirty="0">
                <a:solidFill>
                  <a:srgbClr val="FF0000"/>
                </a:solidFill>
              </a:rPr>
              <a:t>要点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        </a:t>
            </a:r>
            <a:r>
              <a:rPr lang="zh-CN" altLang="en-US" dirty="0">
                <a:solidFill>
                  <a:srgbClr val="FF0000"/>
                </a:solidFill>
              </a:rPr>
              <a:t>要点</a:t>
            </a:r>
            <a:r>
              <a:rPr lang="en-US" altLang="zh-CN" dirty="0">
                <a:solidFill>
                  <a:srgbClr val="FF0000"/>
                </a:solidFill>
              </a:rPr>
              <a:t>4 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02A7C1-9A15-4096-9AEA-FF8B4479A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782" y="838641"/>
            <a:ext cx="4536491" cy="10256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EE8ED3-93CD-44EC-AB21-5FE2D43FE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645" y="1896463"/>
            <a:ext cx="4251938" cy="7668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A71D58-2217-43A2-AB54-9393785C9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108" y="2695454"/>
            <a:ext cx="4251938" cy="12551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3F6EC0-8070-40A9-B92D-3695A655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364" y="3939622"/>
            <a:ext cx="4251938" cy="17154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F49432B-D196-4C85-BCB0-4F52A7A380D2}"/>
              </a:ext>
            </a:extLst>
          </p:cNvPr>
          <p:cNvSpPr txBox="1"/>
          <p:nvPr/>
        </p:nvSpPr>
        <p:spPr>
          <a:xfrm>
            <a:off x="124287" y="4767309"/>
            <a:ext cx="91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总结 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012C6D-492C-4446-806D-2FC3CC18B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488" y="4739556"/>
            <a:ext cx="4990589" cy="193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D1C6D-614C-4401-86BB-B1FBAC0C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逻辑运算符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DB057-31D1-4777-8FE2-C53788B7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7825"/>
            <a:ext cx="10515600" cy="93913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C76784-790F-438F-9978-642036CB5B6C}"/>
              </a:ext>
            </a:extLst>
          </p:cNvPr>
          <p:cNvSpPr txBox="1"/>
          <p:nvPr/>
        </p:nvSpPr>
        <p:spPr>
          <a:xfrm>
            <a:off x="1154097" y="1473693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逻辑运算符优先级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A7AFC6-5F88-4A4C-A519-61BAEB4AE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6455"/>
            <a:ext cx="5005388" cy="202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2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E2F1B-DEE3-4A8F-96E3-569EC5FC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4942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一维数组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zh-CN" altLang="en-US" sz="2000" dirty="0"/>
              <a:t>数组的定义方式</a:t>
            </a:r>
            <a:r>
              <a:rPr lang="en-US" altLang="zh-CN" sz="2000" dirty="0"/>
              <a:t>: </a:t>
            </a:r>
            <a:r>
              <a:rPr lang="zh-CN" altLang="en-US" sz="2000" dirty="0"/>
              <a:t>类型  数组名</a:t>
            </a:r>
            <a:r>
              <a:rPr lang="en-US" altLang="zh-CN" sz="2000" dirty="0"/>
              <a:t>  [</a:t>
            </a:r>
            <a:r>
              <a:rPr lang="zh-CN" altLang="en-US" sz="2000" dirty="0"/>
              <a:t>常量表达式</a:t>
            </a:r>
            <a:r>
              <a:rPr lang="en-US" altLang="zh-CN" sz="2000" dirty="0"/>
              <a:t>]		</a:t>
            </a:r>
            <a:r>
              <a:rPr lang="zh-CN" altLang="en-US" sz="2000" dirty="0">
                <a:solidFill>
                  <a:srgbClr val="FF0000"/>
                </a:solidFill>
              </a:rPr>
              <a:t>注：数组的下标从零开始</a:t>
            </a:r>
            <a:br>
              <a:rPr lang="en-US" altLang="zh-CN" sz="2000" dirty="0"/>
            </a:br>
            <a:r>
              <a:rPr lang="zh-CN" altLang="en-US" sz="2000" dirty="0"/>
              <a:t>如： </a:t>
            </a:r>
            <a:r>
              <a:rPr lang="en-US" altLang="zh-CN" sz="2000" dirty="0"/>
              <a:t>float </a:t>
            </a:r>
            <a:r>
              <a:rPr lang="en-US" altLang="zh-CN" sz="2000" dirty="0" err="1"/>
              <a:t>arr</a:t>
            </a:r>
            <a:r>
              <a:rPr lang="en-US" altLang="zh-CN" sz="2000" dirty="0"/>
              <a:t> [10];</a:t>
            </a:r>
            <a:br>
              <a:rPr lang="en-US" altLang="zh-CN" sz="2000" dirty="0"/>
            </a:br>
            <a:r>
              <a:rPr lang="en-US" altLang="zh-CN" sz="2000" dirty="0"/>
              <a:t>        int </a:t>
            </a:r>
            <a:r>
              <a:rPr lang="en-US" altLang="zh-CN" sz="2000" dirty="0" err="1"/>
              <a:t>arr</a:t>
            </a:r>
            <a:r>
              <a:rPr lang="en-US" altLang="zh-CN" sz="2000" dirty="0"/>
              <a:t>[10];</a:t>
            </a: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BDBAB-F45E-47FA-850B-89475E267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7319"/>
            <a:ext cx="10515600" cy="53964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9AFAAD-2E1B-442D-92F5-1A02D344B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55" y="2062995"/>
            <a:ext cx="4113505" cy="15502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091CF12-E39A-4033-BE1A-2C1C37662834}"/>
              </a:ext>
            </a:extLst>
          </p:cNvPr>
          <p:cNvSpPr txBox="1"/>
          <p:nvPr/>
        </p:nvSpPr>
        <p:spPr>
          <a:xfrm>
            <a:off x="5344357" y="2074623"/>
            <a:ext cx="585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按照左图中的方法可以给数组中的所有元素赋初值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F3574F-ECC4-4D1A-A585-718D28A2C505}"/>
              </a:ext>
            </a:extLst>
          </p:cNvPr>
          <p:cNvSpPr txBox="1"/>
          <p:nvPr/>
        </p:nvSpPr>
        <p:spPr>
          <a:xfrm>
            <a:off x="991155" y="3766726"/>
            <a:ext cx="5042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一维数组的遍历：</a:t>
            </a:r>
            <a:endParaRPr lang="en-US" altLang="zh-CN" dirty="0"/>
          </a:p>
          <a:p>
            <a:r>
              <a:rPr lang="en-US" altLang="zh-CN" dirty="0"/>
              <a:t>	int </a:t>
            </a:r>
            <a:r>
              <a:rPr lang="en-US" altLang="zh-CN" dirty="0" err="1"/>
              <a:t>arr</a:t>
            </a:r>
            <a:r>
              <a:rPr lang="en-US" altLang="zh-CN" dirty="0"/>
              <a:t>[n];</a:t>
            </a:r>
          </a:p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arr.length;i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("%d",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64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49B68-39D8-4979-9984-931E2BE3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r>
              <a:rPr lang="zh-CN" altLang="en-US" dirty="0"/>
              <a:t>二维数组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590D6-3093-4C7F-B2FC-A4974AD6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6097"/>
            <a:ext cx="10515600" cy="4508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D3101B-FC59-4C06-A05C-2192CFCFC359}"/>
              </a:ext>
            </a:extLst>
          </p:cNvPr>
          <p:cNvSpPr txBox="1"/>
          <p:nvPr/>
        </p:nvSpPr>
        <p:spPr>
          <a:xfrm>
            <a:off x="994299" y="1757779"/>
            <a:ext cx="5264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二维数组的定义：数据类型  数组名 </a:t>
            </a:r>
            <a:r>
              <a:rPr lang="en-US" altLang="zh-CN" dirty="0"/>
              <a:t>[</a:t>
            </a:r>
            <a:r>
              <a:rPr lang="zh-CN" altLang="en-US" dirty="0"/>
              <a:t>数组长度</a:t>
            </a:r>
            <a:r>
              <a:rPr lang="en-US" altLang="zh-CN" dirty="0"/>
              <a:t>];</a:t>
            </a:r>
          </a:p>
          <a:p>
            <a:r>
              <a:rPr lang="zh-CN" altLang="en-US" dirty="0"/>
              <a:t>如 ： </a:t>
            </a:r>
            <a:r>
              <a:rPr lang="en-US" altLang="zh-CN" dirty="0"/>
              <a:t>int </a:t>
            </a:r>
            <a:r>
              <a:rPr lang="en-US" altLang="zh-CN" dirty="0" err="1"/>
              <a:t>arr</a:t>
            </a:r>
            <a:r>
              <a:rPr lang="en-US" altLang="zh-CN" dirty="0"/>
              <a:t>[][];</a:t>
            </a:r>
          </a:p>
          <a:p>
            <a:r>
              <a:rPr lang="en-US" altLang="zh-CN" dirty="0"/>
              <a:t>         float </a:t>
            </a:r>
            <a:r>
              <a:rPr lang="en-US" altLang="zh-CN" dirty="0" err="1"/>
              <a:t>arr</a:t>
            </a:r>
            <a:r>
              <a:rPr lang="en-US" altLang="zh-CN" dirty="0"/>
              <a:t>[][];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E72D0B-D385-4907-9798-AD8D3F692B39}"/>
              </a:ext>
            </a:extLst>
          </p:cNvPr>
          <p:cNvSpPr txBox="1"/>
          <p:nvPr/>
        </p:nvSpPr>
        <p:spPr>
          <a:xfrm>
            <a:off x="1100831" y="2858610"/>
            <a:ext cx="4429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二维数组的遍历：</a:t>
            </a:r>
            <a:endParaRPr lang="en-US" altLang="zh-CN" dirty="0"/>
          </a:p>
          <a:p>
            <a:r>
              <a:rPr lang="en-US" altLang="zh-CN" dirty="0"/>
              <a:t>     int </a:t>
            </a:r>
            <a:r>
              <a:rPr lang="en-US" altLang="zh-CN" dirty="0" err="1"/>
              <a:t>arr</a:t>
            </a:r>
            <a:r>
              <a:rPr lang="en-US" altLang="zh-CN" dirty="0"/>
              <a:t>[m][n];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0;i&lt;</a:t>
            </a:r>
            <a:r>
              <a:rPr lang="en-US" altLang="zh-CN" dirty="0" err="1"/>
              <a:t>m;i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for(int j = 0;i&lt;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(“%d”,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E28766-F121-4EE7-B345-CCF73A5A0A06}"/>
              </a:ext>
            </a:extLst>
          </p:cNvPr>
          <p:cNvSpPr txBox="1"/>
          <p:nvPr/>
        </p:nvSpPr>
        <p:spPr>
          <a:xfrm>
            <a:off x="6258757" y="1108800"/>
            <a:ext cx="5524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二维数组的行可以不指定，只需定义列数即可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二维数组也可以像一维数组那样在等式右边的大括号中只写一个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来给所有元素赋值</a:t>
            </a:r>
          </a:p>
        </p:txBody>
      </p:sp>
    </p:spTree>
    <p:extLst>
      <p:ext uri="{BB962C8B-B14F-4D97-AF65-F5344CB8AC3E}">
        <p14:creationId xmlns:p14="http://schemas.microsoft.com/office/powerpoint/2010/main" val="164252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55466-F2A6-4DDA-8BBF-B2269888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920" y="4072611"/>
            <a:ext cx="10515600" cy="71795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三维数组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7DFDE-458E-4D3C-A38E-44543A4A4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7631"/>
            <a:ext cx="10515600" cy="369332"/>
          </a:xfrm>
        </p:spPr>
        <p:txBody>
          <a:bodyPr>
            <a:normAutofit fontScale="85000" lnSpcReduction="20000"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ED1549-E72D-4080-B56E-DAE1B69C4957}"/>
              </a:ext>
            </a:extLst>
          </p:cNvPr>
          <p:cNvSpPr txBox="1"/>
          <p:nvPr/>
        </p:nvSpPr>
        <p:spPr>
          <a:xfrm>
            <a:off x="1136342" y="1376039"/>
            <a:ext cx="35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三维数组的定义：</a:t>
            </a:r>
            <a:r>
              <a:rPr lang="en-US" altLang="zh-CN" dirty="0"/>
              <a:t>int </a:t>
            </a:r>
            <a:r>
              <a:rPr lang="en-US" altLang="zh-CN" dirty="0" err="1"/>
              <a:t>arr</a:t>
            </a:r>
            <a:r>
              <a:rPr lang="en-US" altLang="zh-CN" dirty="0"/>
              <a:t> [][][];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1137B1-2AC0-46E9-95F2-46956BF4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42" y="2038334"/>
            <a:ext cx="4761899" cy="31155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E9FFF66-77A8-4741-A977-7E721A4CB835}"/>
              </a:ext>
            </a:extLst>
          </p:cNvPr>
          <p:cNvSpPr txBox="1"/>
          <p:nvPr/>
        </p:nvSpPr>
        <p:spPr>
          <a:xfrm>
            <a:off x="6667130" y="2971999"/>
            <a:ext cx="3826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可以这样理解三维数组：将第一个中括号理解成一个正方体的片数；将第二个中括号理解成行，第三个中括号理解成列</a:t>
            </a:r>
          </a:p>
        </p:txBody>
      </p:sp>
    </p:spTree>
    <p:extLst>
      <p:ext uri="{BB962C8B-B14F-4D97-AF65-F5344CB8AC3E}">
        <p14:creationId xmlns:p14="http://schemas.microsoft.com/office/powerpoint/2010/main" val="312311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1330</Words>
  <Application>Microsoft Office PowerPoint</Application>
  <PresentationFormat>宽屏</PresentationFormat>
  <Paragraphs>213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C语言的基本构成成分</vt:lpstr>
      <vt:lpstr>整型数据的分类</vt:lpstr>
      <vt:lpstr>实型（浮点型）</vt:lpstr>
      <vt:lpstr>字符型</vt:lpstr>
      <vt:lpstr>运算符</vt:lpstr>
      <vt:lpstr>逻辑运算符</vt:lpstr>
      <vt:lpstr>一维数组  数组的定义方式: 类型  数组名  [常量表达式]  注：数组的下标从零开始 如： float arr [10];         int arr[10];         </vt:lpstr>
      <vt:lpstr>二维数组</vt:lpstr>
      <vt:lpstr>三维数组</vt:lpstr>
      <vt:lpstr>数组的应用之数组的统计</vt:lpstr>
      <vt:lpstr>数组应用2</vt:lpstr>
      <vt:lpstr>函数的定义</vt:lpstr>
      <vt:lpstr>函数的调用</vt:lpstr>
      <vt:lpstr>变量的作用域</vt:lpstr>
      <vt:lpstr>递归</vt:lpstr>
      <vt:lpstr>递归应用</vt:lpstr>
      <vt:lpstr>递归问题的思考方式</vt:lpstr>
      <vt:lpstr>指针</vt:lpstr>
      <vt:lpstr>指针与一维数组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C语言的基本构成成分</dc:title>
  <dc:creator>张 雁君</dc:creator>
  <cp:lastModifiedBy>张 雁君</cp:lastModifiedBy>
  <cp:revision>52</cp:revision>
  <dcterms:created xsi:type="dcterms:W3CDTF">2018-10-08T04:50:30Z</dcterms:created>
  <dcterms:modified xsi:type="dcterms:W3CDTF">2018-10-18T04:16:23Z</dcterms:modified>
</cp:coreProperties>
</file>