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01EAA-DEA7-4AE9-97E0-D1C7465B0000}"/>
              </a:ext>
            </a:extLst>
          </p:cNvPr>
          <p:cNvSpPr txBox="1"/>
          <p:nvPr/>
        </p:nvSpPr>
        <p:spPr>
          <a:xfrm>
            <a:off x="6503437" y="2481943"/>
            <a:ext cx="511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注：在二维数组中输出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相当于输出第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zh-CN" altLang="en-US" dirty="0">
                <a:solidFill>
                  <a:schemeClr val="accent2"/>
                </a:solidFill>
              </a:rPr>
              <a:t>行第一个元素的地址，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]+j</a:t>
            </a:r>
            <a:r>
              <a:rPr lang="zh-CN" altLang="en-US" dirty="0">
                <a:solidFill>
                  <a:schemeClr val="accent2"/>
                </a:solidFill>
              </a:rPr>
              <a:t>相当于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][j]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CA30-9284-430D-847E-249F64D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指针做函数返回值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E733-C332-4AE1-B6E0-B42CDC9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7415D-B4D1-4BDF-88F5-6D8918FD4D9A}"/>
              </a:ext>
            </a:extLst>
          </p:cNvPr>
          <p:cNvSpPr txBox="1"/>
          <p:nvPr/>
        </p:nvSpPr>
        <p:spPr>
          <a:xfrm>
            <a:off x="363894" y="1268963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指针类型数据的函数的定义：</a:t>
            </a: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pointer(int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30748-1375-4BCC-B8EC-3DE6C81B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638295"/>
            <a:ext cx="5945301" cy="290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EF570-4534-4091-9D70-EAE4FA5D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678784"/>
            <a:ext cx="2914650" cy="1314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6FA776-4813-4EE3-97C9-8267DCF76E12}"/>
              </a:ext>
            </a:extLst>
          </p:cNvPr>
          <p:cNvSpPr txBox="1"/>
          <p:nvPr/>
        </p:nvSpPr>
        <p:spPr>
          <a:xfrm>
            <a:off x="6204857" y="588444"/>
            <a:ext cx="251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注：当定义了两个指针类型的函数，调用了连个函数，并用它的返回值对一个指针变量赋值，输出该指针变量的值，输出的值可能是其中任意一个函数的返回值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6C9A03-A39A-4E2A-937E-5C154E0D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10" y="2914085"/>
            <a:ext cx="5181735" cy="299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AADAEF-9738-43C4-8105-64D5F278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17" y="1209732"/>
            <a:ext cx="33147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B449ED-169F-49E8-AF60-21BFD72B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704" y="53048"/>
            <a:ext cx="3216684" cy="1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5836-E522-466B-B143-F565289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27091"/>
            <a:ext cx="10515600" cy="7078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静态局部变量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7C12-C8E9-4FCA-AD21-4E3DE333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905"/>
            <a:ext cx="10515600" cy="14005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9C9CA-5E7D-486D-AD68-798EDAAB799F}"/>
              </a:ext>
            </a:extLst>
          </p:cNvPr>
          <p:cNvSpPr txBox="1"/>
          <p:nvPr/>
        </p:nvSpPr>
        <p:spPr>
          <a:xfrm>
            <a:off x="838200" y="1268963"/>
            <a:ext cx="438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定义：函数中的局部变量值在函数调用结束后不消失而保留原值，即其占用的存储不释放，在下一次函数调用时，仍然可以继续使用该变量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81BFF-1B1D-4F9B-97BD-CB06213FDACE}"/>
              </a:ext>
            </a:extLst>
          </p:cNvPr>
          <p:cNvSpPr txBox="1"/>
          <p:nvPr/>
        </p:nvSpPr>
        <p:spPr>
          <a:xfrm flipH="1">
            <a:off x="203717" y="2612615"/>
            <a:ext cx="17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静态局部变量与动态局部变量的区别：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6220B-DF18-4C12-85E6-DC8E4122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9" y="2435646"/>
            <a:ext cx="4893614" cy="3634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15C5C-1C8D-4AD9-8183-B2125A7B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45" y="93113"/>
            <a:ext cx="4177328" cy="3331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761767-6FD9-4D1D-8157-6C7D281C0DAD}"/>
              </a:ext>
            </a:extLst>
          </p:cNvPr>
          <p:cNvSpPr txBox="1"/>
          <p:nvPr/>
        </p:nvSpPr>
        <p:spPr>
          <a:xfrm>
            <a:off x="6096000" y="93113"/>
            <a:ext cx="2096278" cy="37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2C28EE-D770-4236-A059-9054029FFF00}"/>
              </a:ext>
            </a:extLst>
          </p:cNvPr>
          <p:cNvSpPr txBox="1"/>
          <p:nvPr/>
        </p:nvSpPr>
        <p:spPr>
          <a:xfrm>
            <a:off x="6867331" y="3620278"/>
            <a:ext cx="47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04A51A-C764-46BE-9B90-4A648E696D5B}"/>
              </a:ext>
            </a:extLst>
          </p:cNvPr>
          <p:cNvSpPr txBox="1"/>
          <p:nvPr/>
        </p:nvSpPr>
        <p:spPr>
          <a:xfrm>
            <a:off x="7446444" y="3620278"/>
            <a:ext cx="404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指针做函数返回值时，必须返回一个全局变量或者静态局部变量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23222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5A28-A42C-4ECA-9963-EB05269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62"/>
            <a:ext cx="10515600" cy="1293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结构体与函数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48CFD-0C12-4934-976D-5CC2A49A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7565"/>
            <a:ext cx="10515600" cy="12939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8DF50-A624-4CA8-8BC5-1A5720501045}"/>
              </a:ext>
            </a:extLst>
          </p:cNvPr>
          <p:cNvSpPr txBox="1"/>
          <p:nvPr/>
        </p:nvSpPr>
        <p:spPr>
          <a:xfrm>
            <a:off x="167950" y="830424"/>
            <a:ext cx="5657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结构体的定义方法：    </a:t>
            </a:r>
            <a:r>
              <a:rPr lang="en-US" altLang="zh-CN" dirty="0"/>
              <a:t>struct  </a:t>
            </a:r>
            <a:r>
              <a:rPr lang="zh-CN" altLang="en-US" dirty="0"/>
              <a:t>结构体名</a:t>
            </a:r>
            <a:endParaRPr lang="en-US" altLang="zh-CN" dirty="0"/>
          </a:p>
          <a:p>
            <a:r>
              <a:rPr lang="en-US" altLang="zh-CN" dirty="0"/>
              <a:t>		    {</a:t>
            </a:r>
          </a:p>
          <a:p>
            <a:r>
              <a:rPr lang="en-US" altLang="zh-CN" dirty="0"/>
              <a:t>		            </a:t>
            </a:r>
            <a:r>
              <a:rPr lang="zh-CN" altLang="en-US" dirty="0"/>
              <a:t>结构体变量；</a:t>
            </a:r>
            <a:endParaRPr lang="en-US" altLang="zh-CN" dirty="0"/>
          </a:p>
          <a:p>
            <a:r>
              <a:rPr lang="en-US" altLang="zh-CN" dirty="0"/>
              <a:t>		     } </a:t>
            </a:r>
          </a:p>
          <a:p>
            <a:endParaRPr lang="en-US" altLang="zh-CN" dirty="0"/>
          </a:p>
          <a:p>
            <a:r>
              <a:rPr lang="zh-CN" altLang="en-US" dirty="0"/>
              <a:t>在主函数中调用结构体变量的方法：结构体名</a:t>
            </a:r>
            <a:r>
              <a:rPr lang="en-US" altLang="zh-CN" dirty="0"/>
              <a:t>.</a:t>
            </a:r>
            <a:r>
              <a:rPr lang="zh-CN" altLang="en-US" dirty="0"/>
              <a:t>变量名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C2A47-D53F-444D-AB84-95CB3E0F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1" y="2589415"/>
            <a:ext cx="5096847" cy="2288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97B24A-78AB-46DA-8F35-BF44C1A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4" y="4878258"/>
            <a:ext cx="5334680" cy="1056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A52B39-F3CE-41FC-956D-5C24C389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90" y="1193085"/>
            <a:ext cx="4222747" cy="2690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DA7879-D9A9-4736-9E13-3F8E87D852B7}"/>
              </a:ext>
            </a:extLst>
          </p:cNvPr>
          <p:cNvSpPr txBox="1"/>
          <p:nvPr/>
        </p:nvSpPr>
        <p:spPr>
          <a:xfrm>
            <a:off x="6242179" y="507258"/>
            <a:ext cx="367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通过定义一个</a:t>
            </a:r>
            <a:r>
              <a:rPr lang="en-US" altLang="zh-CN" dirty="0"/>
              <a:t>student</a:t>
            </a:r>
            <a:r>
              <a:rPr lang="zh-CN" altLang="en-US" dirty="0"/>
              <a:t>类型的函数来给结构体变量赋值，返回值为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C03200-F6A5-401B-9598-9083192A7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897" y="3940109"/>
            <a:ext cx="5409903" cy="15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D2D5-B0C5-4E6A-A76D-F08093F7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结构体变量与指针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ADF8E-FA31-4512-A566-331F63AB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8245"/>
            <a:ext cx="10515600" cy="158718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FC595-952D-497D-BE6B-79015256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2" y="2454215"/>
            <a:ext cx="4549590" cy="2664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E70B84-6183-4659-AA93-A197CC7F82FF}"/>
              </a:ext>
            </a:extLst>
          </p:cNvPr>
          <p:cNvSpPr txBox="1"/>
          <p:nvPr/>
        </p:nvSpPr>
        <p:spPr>
          <a:xfrm>
            <a:off x="732842" y="1045030"/>
            <a:ext cx="356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</a:t>
            </a:r>
            <a:r>
              <a:rPr lang="en-US" altLang="zh-CN" dirty="0"/>
              <a:t>student</a:t>
            </a:r>
            <a:r>
              <a:rPr lang="zh-CN" altLang="en-US" dirty="0"/>
              <a:t>类型的指针，并把一个已经赋值的结构体变量的地址赋给他，输出该变量的值时可以用（*指针变量名）</a:t>
            </a:r>
            <a:r>
              <a:rPr lang="en-US" altLang="zh-CN" dirty="0"/>
              <a:t>.</a:t>
            </a:r>
            <a:r>
              <a:rPr lang="zh-CN" altLang="en-US" dirty="0"/>
              <a:t>变量名来访问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6D5D3-C90A-4A7E-89D1-85AD678B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5318157"/>
            <a:ext cx="3200400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9AF99E-D945-459A-A8D1-03AE7609D67C}"/>
              </a:ext>
            </a:extLst>
          </p:cNvPr>
          <p:cNvSpPr txBox="1"/>
          <p:nvPr/>
        </p:nvSpPr>
        <p:spPr>
          <a:xfrm>
            <a:off x="5533053" y="242596"/>
            <a:ext cx="257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也可以通过指针变量名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结构体变量名，来访问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0B0A85-DC60-4198-BE7C-02187D0A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19" y="1223772"/>
            <a:ext cx="5465018" cy="33077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175217-7E8F-4BFA-A9B7-6101885B6624}"/>
              </a:ext>
            </a:extLst>
          </p:cNvPr>
          <p:cNvSpPr txBox="1"/>
          <p:nvPr/>
        </p:nvSpPr>
        <p:spPr>
          <a:xfrm>
            <a:off x="8342928" y="242596"/>
            <a:ext cx="207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被称为指向运算符</a:t>
            </a:r>
          </a:p>
        </p:txBody>
      </p:sp>
    </p:spTree>
    <p:extLst>
      <p:ext uri="{BB962C8B-B14F-4D97-AF65-F5344CB8AC3E}">
        <p14:creationId xmlns:p14="http://schemas.microsoft.com/office/powerpoint/2010/main" val="17719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4800D-A018-4D50-AD2E-9225968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424"/>
            <a:ext cx="10515600" cy="71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E6395-46FE-49A5-ADF0-56D74FD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6277"/>
            <a:ext cx="10515600" cy="270685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C89DF-2609-428D-8BD4-7688F76A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840649"/>
            <a:ext cx="4945370" cy="2477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4D350D-8889-4F12-83BE-8DF2E6F73E51}"/>
              </a:ext>
            </a:extLst>
          </p:cNvPr>
          <p:cNvSpPr txBox="1"/>
          <p:nvPr/>
        </p:nvSpPr>
        <p:spPr>
          <a:xfrm>
            <a:off x="391885" y="1121801"/>
            <a:ext cx="294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结构体数组与普通数组的定义方式相同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F26D2-7D72-4775-AA8B-CEC9C29D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" y="4540748"/>
            <a:ext cx="1928027" cy="1143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73255A-7264-45DB-8BFF-4E3F2A1E9784}"/>
              </a:ext>
            </a:extLst>
          </p:cNvPr>
          <p:cNvSpPr txBox="1"/>
          <p:nvPr/>
        </p:nvSpPr>
        <p:spPr>
          <a:xfrm>
            <a:off x="2329393" y="446335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注：把结构数组的地址赋给指针变量时，不需要再结构数组变量名前面加上地址运算符，因为结构数组名代表的意义就是结构体数组第一个元素的地址</a:t>
            </a:r>
          </a:p>
        </p:txBody>
      </p:sp>
    </p:spTree>
    <p:extLst>
      <p:ext uri="{BB962C8B-B14F-4D97-AF65-F5344CB8AC3E}">
        <p14:creationId xmlns:p14="http://schemas.microsoft.com/office/powerpoint/2010/main" val="5092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80A6-0356-472B-96D8-874DEA97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CEBE6-7918-4D86-8425-0ED4B36D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9583"/>
            <a:ext cx="10515600" cy="17737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502498-D227-465D-ACFA-3197A7D6A101}"/>
              </a:ext>
            </a:extLst>
          </p:cNvPr>
          <p:cNvSpPr txBox="1"/>
          <p:nvPr/>
        </p:nvSpPr>
        <p:spPr>
          <a:xfrm>
            <a:off x="707571" y="1091681"/>
            <a:ext cx="4806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链表头：指向第一个链表结点的指针</a:t>
            </a:r>
            <a:endParaRPr lang="en-US" altLang="zh-CN" dirty="0"/>
          </a:p>
          <a:p>
            <a:r>
              <a:rPr lang="zh-CN" altLang="en-US" dirty="0"/>
              <a:t>链表结点：链表中的每一个元素，</a:t>
            </a:r>
            <a:endParaRPr lang="en-US" altLang="zh-CN" dirty="0"/>
          </a:p>
          <a:p>
            <a:r>
              <a:rPr lang="zh-CN" altLang="en-US" dirty="0"/>
              <a:t>包括：</a:t>
            </a:r>
            <a:r>
              <a:rPr lang="en-US" altLang="zh-CN" dirty="0"/>
              <a:t>1.</a:t>
            </a:r>
            <a:r>
              <a:rPr lang="zh-CN" altLang="en-US" dirty="0"/>
              <a:t>当前节点的数据  </a:t>
            </a:r>
            <a:r>
              <a:rPr lang="en-US" altLang="zh-CN" dirty="0"/>
              <a:t>2.</a:t>
            </a:r>
            <a:r>
              <a:rPr lang="zh-CN" altLang="en-US" dirty="0"/>
              <a:t>下一个节点的地址</a:t>
            </a:r>
            <a:endParaRPr lang="en-US" altLang="zh-CN" dirty="0"/>
          </a:p>
          <a:p>
            <a:r>
              <a:rPr lang="zh-CN" altLang="en-US" dirty="0"/>
              <a:t>链表尾：不再指向其他结点的结点，其地址部分放一个</a:t>
            </a:r>
            <a:r>
              <a:rPr lang="en-US" altLang="zh-CN" dirty="0"/>
              <a:t>null,</a:t>
            </a:r>
            <a:r>
              <a:rPr lang="zh-CN" altLang="en-US" dirty="0"/>
              <a:t>表示该链表的结束。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12EDA-1C6E-46E5-B7AA-BECA344E57C8}"/>
              </a:ext>
            </a:extLst>
          </p:cNvPr>
          <p:cNvSpPr txBox="1"/>
          <p:nvPr/>
        </p:nvSpPr>
        <p:spPr>
          <a:xfrm>
            <a:off x="707571" y="2577367"/>
            <a:ext cx="3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链表的初始化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57E731-0301-44AF-A06B-CF5556A6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967304"/>
            <a:ext cx="4340291" cy="3212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638FF9-418B-4C0A-AAF1-64D5D09B4632}"/>
              </a:ext>
            </a:extLst>
          </p:cNvPr>
          <p:cNvSpPr txBox="1"/>
          <p:nvPr/>
        </p:nvSpPr>
        <p:spPr>
          <a:xfrm>
            <a:off x="5756988" y="149290"/>
            <a:ext cx="566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链表的遍历（当指向尾结点的指针指向的地址为空时，遍历结束）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3D08A6-AC0B-4CDA-9301-0729421C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59" y="1091681"/>
            <a:ext cx="4524373" cy="2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B319-F3A6-4107-9FDF-2DD1705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998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删除链表结点：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CEFCA-0C6F-4777-A4BB-567F5E1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3559"/>
            <a:ext cx="10515600" cy="93404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0ED9D1-D927-42EA-9ADB-CE2621E5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4" y="765110"/>
            <a:ext cx="6560541" cy="36143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49BC7-9426-4310-81FE-898CCD1D606B}"/>
              </a:ext>
            </a:extLst>
          </p:cNvPr>
          <p:cNvSpPr txBox="1"/>
          <p:nvPr/>
        </p:nvSpPr>
        <p:spPr>
          <a:xfrm>
            <a:off x="7333861" y="251927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插入链表结点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F5582E-85E3-4594-89B0-232C5F09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38" y="878308"/>
            <a:ext cx="5346328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556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  <vt:lpstr>指针做函数返回值</vt:lpstr>
      <vt:lpstr>静态局部变量</vt:lpstr>
      <vt:lpstr>结构体与函数</vt:lpstr>
      <vt:lpstr>结构体变量与指针</vt:lpstr>
      <vt:lpstr>结构体数组</vt:lpstr>
      <vt:lpstr>链表</vt:lpstr>
      <vt:lpstr>删除链表结点：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39</cp:revision>
  <dcterms:created xsi:type="dcterms:W3CDTF">2018-10-22T10:06:01Z</dcterms:created>
  <dcterms:modified xsi:type="dcterms:W3CDTF">2018-10-26T05:45:28Z</dcterms:modified>
</cp:coreProperties>
</file>