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DDF0-3991-47AC-9E3D-1C5DB339AD9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EF8-4A1C-4A93-AB14-53893776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NList</a:t>
            </a:r>
            <a:r>
              <a:rPr lang="en-US" altLang="zh-CN" dirty="0"/>
              <a:t>,*LinkedList;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LinkedList head;</a:t>
            </a:r>
          </a:p>
          <a:p>
            <a:r>
              <a:rPr lang="en-US" altLang="zh-CN" dirty="0"/>
              <a:t>	LinkedList end;</a:t>
            </a:r>
          </a:p>
          <a:p>
            <a:r>
              <a:rPr lang="en-US" altLang="zh-CN" dirty="0"/>
              <a:t>}List;</a:t>
            </a:r>
          </a:p>
          <a:p>
            <a:endParaRPr lang="en-US" altLang="zh-CN" dirty="0"/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number);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List </a:t>
            </a:r>
            <a:r>
              <a:rPr lang="en-US" altLang="zh-CN" dirty="0" err="1"/>
              <a:t>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list.head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do{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add(&amp;</a:t>
            </a:r>
            <a:r>
              <a:rPr lang="en-US" altLang="zh-CN" dirty="0" err="1"/>
              <a:t>list,number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}while(number != -1);</a:t>
            </a:r>
          </a:p>
          <a:p>
            <a:r>
              <a:rPr lang="en-US" altLang="zh-CN" dirty="0"/>
              <a:t>	print(&amp;list);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number){</a:t>
            </a:r>
          </a:p>
          <a:p>
            <a:r>
              <a:rPr lang="en-US" altLang="zh-CN" dirty="0"/>
              <a:t>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NList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p-&gt;value = number;</a:t>
            </a:r>
          </a:p>
          <a:p>
            <a:r>
              <a:rPr lang="en-US" altLang="zh-CN" dirty="0"/>
              <a:t>	p-&gt;next = NULL;</a:t>
            </a:r>
          </a:p>
          <a:p>
            <a:r>
              <a:rPr lang="en-US" altLang="zh-CN" dirty="0"/>
              <a:t>	LinkedList end = list-&gt;head;</a:t>
            </a:r>
          </a:p>
          <a:p>
            <a:r>
              <a:rPr lang="en-US" altLang="zh-CN" dirty="0"/>
              <a:t>	if(end){</a:t>
            </a:r>
          </a:p>
          <a:p>
            <a:r>
              <a:rPr lang="en-US" altLang="zh-CN" dirty="0"/>
              <a:t>		while(end-&gt;next){</a:t>
            </a:r>
          </a:p>
          <a:p>
            <a:r>
              <a:rPr lang="en-US" altLang="zh-CN" dirty="0"/>
              <a:t>			end = end-&gt;next;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end-&gt;next = p;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list-&gt;head = p;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p;</a:t>
            </a:r>
          </a:p>
          <a:p>
            <a:r>
              <a:rPr lang="en-US" altLang="zh-CN" dirty="0"/>
              <a:t>	for(p = </a:t>
            </a:r>
            <a:r>
              <a:rPr lang="en-US" altLang="zh-CN" dirty="0" err="1"/>
              <a:t>plist</a:t>
            </a:r>
            <a:r>
              <a:rPr lang="en-US" altLang="zh-CN" dirty="0"/>
              <a:t>-&gt;</a:t>
            </a:r>
            <a:r>
              <a:rPr lang="en-US" altLang="zh-CN" dirty="0" err="1"/>
              <a:t>head;p;p</a:t>
            </a:r>
            <a:r>
              <a:rPr lang="en-US" altLang="zh-CN" dirty="0"/>
              <a:t> = p-&gt;next){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",p-&gt;value);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typedef struct _node{           //</a:t>
            </a:r>
            <a:r>
              <a:rPr lang="zh-CN" altLang="en-US" dirty="0"/>
              <a:t>创建结点结构体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       //</a:t>
            </a:r>
            <a:r>
              <a:rPr lang="zh-CN" altLang="en-US" dirty="0"/>
              <a:t>定义结构体指针类型为</a:t>
            </a:r>
            <a:r>
              <a:rPr lang="en-US" altLang="zh-CN" dirty="0"/>
              <a:t>LinkedList 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head;cursor;cursor</a:t>
            </a:r>
            <a:r>
              <a:rPr lang="en-US" altLang="zh-CN" dirty="0"/>
              <a:t> = cursor-&gt;next){       //</a:t>
            </a:r>
            <a:r>
              <a:rPr lang="zh-CN" altLang="en-US" dirty="0"/>
              <a:t>将游标指向头节点，按照顺序遍历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n",cursor</a:t>
            </a:r>
            <a:r>
              <a:rPr lang="en-US" altLang="zh-CN" dirty="0"/>
              <a:t>-&gt;age);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endParaRPr lang="en-US" altLang="zh-CN" dirty="0"/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node);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NULL;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if(head == NULL){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node){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node;cursor;cursor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1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plist,int</a:t>
            </a:r>
            <a:r>
              <a:rPr lang="en-US" altLang="zh-CN" dirty="0"/>
              <a:t> find);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int find;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我想删除的结点的值为：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d",&amp;find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初始化链表：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deleteNode</a:t>
            </a:r>
            <a:r>
              <a:rPr lang="en-US" altLang="zh-CN" dirty="0"/>
              <a:t>(</a:t>
            </a:r>
            <a:r>
              <a:rPr lang="en-US" altLang="zh-CN" dirty="0" err="1"/>
              <a:t>head,find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删除目标节点后：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p,head</a:t>
            </a:r>
            <a:r>
              <a:rPr lang="en-US" altLang="zh-CN" dirty="0"/>
              <a:t> = </a:t>
            </a:r>
            <a:r>
              <a:rPr lang="en-US" altLang="zh-CN" dirty="0" err="1"/>
              <a:t>NULL,end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end  = head;</a:t>
            </a:r>
          </a:p>
          <a:p>
            <a:r>
              <a:rPr lang="en-US" altLang="zh-CN" dirty="0"/>
              <a:t>	while(number != -1){</a:t>
            </a:r>
          </a:p>
          <a:p>
            <a:r>
              <a:rPr lang="en-US" altLang="zh-CN" dirty="0"/>
              <a:t>		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	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</a:t>
            </a:r>
          </a:p>
          <a:p>
            <a:r>
              <a:rPr lang="en-US" altLang="zh-CN" dirty="0"/>
              <a:t>			head = p;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end-&gt;next = p;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 = p;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plist;cursor;cursor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plist,int</a:t>
            </a:r>
            <a:r>
              <a:rPr lang="en-US" altLang="zh-CN" dirty="0"/>
              <a:t> find){</a:t>
            </a:r>
          </a:p>
          <a:p>
            <a:r>
              <a:rPr lang="en-US" altLang="zh-CN" dirty="0"/>
              <a:t>	LinkedList precursor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(Node)),</a:t>
            </a:r>
            <a:r>
              <a:rPr lang="en-US" altLang="zh-CN" dirty="0" err="1"/>
              <a:t>endcursor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for(precursor = </a:t>
            </a:r>
            <a:r>
              <a:rPr lang="en-US" altLang="zh-CN" dirty="0" err="1"/>
              <a:t>NULL,endcursor</a:t>
            </a:r>
            <a:r>
              <a:rPr lang="en-US" altLang="zh-CN" dirty="0"/>
              <a:t> = </a:t>
            </a:r>
            <a:r>
              <a:rPr lang="en-US" altLang="zh-CN" dirty="0" err="1"/>
              <a:t>plist;endcursor;precursor</a:t>
            </a:r>
            <a:r>
              <a:rPr lang="en-US" altLang="zh-CN" dirty="0"/>
              <a:t> = </a:t>
            </a:r>
            <a:r>
              <a:rPr lang="en-US" altLang="zh-CN" dirty="0" err="1"/>
              <a:t>endcursor,endcursor</a:t>
            </a:r>
            <a:r>
              <a:rPr lang="en-US" altLang="zh-CN" dirty="0"/>
              <a:t> = </a:t>
            </a:r>
            <a:r>
              <a:rPr lang="en-US" altLang="zh-CN" dirty="0" err="1"/>
              <a:t>endcursor</a:t>
            </a:r>
            <a:r>
              <a:rPr lang="en-US" altLang="zh-CN" dirty="0"/>
              <a:t>-&gt;next){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endcursor</a:t>
            </a:r>
            <a:r>
              <a:rPr lang="en-US" altLang="zh-CN" dirty="0"/>
              <a:t>-&gt;value == find){</a:t>
            </a:r>
          </a:p>
          <a:p>
            <a:r>
              <a:rPr lang="en-US" altLang="zh-CN" dirty="0"/>
              <a:t>			if(precursor){                    //</a:t>
            </a:r>
            <a:r>
              <a:rPr lang="zh-CN" altLang="en-US" dirty="0"/>
              <a:t>当被删除的结点为头结点时则必须判断前面的指针是否为空指针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precursor-&gt;next = </a:t>
            </a:r>
            <a:r>
              <a:rPr lang="en-US" altLang="zh-CN" dirty="0" err="1"/>
              <a:t>endcursor</a:t>
            </a:r>
            <a:r>
              <a:rPr lang="en-US" altLang="zh-CN" dirty="0"/>
              <a:t>-&gt;next;  //</a:t>
            </a:r>
            <a:r>
              <a:rPr lang="zh-CN" altLang="en-US" dirty="0"/>
              <a:t>把用于存放被删除元素的指针指向被删除元素的指针指向的结点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plist</a:t>
            </a:r>
            <a:r>
              <a:rPr lang="en-US" altLang="zh-CN" dirty="0"/>
              <a:t> = </a:t>
            </a:r>
            <a:r>
              <a:rPr lang="en-US" altLang="zh-CN" dirty="0" err="1"/>
              <a:t>endcursor</a:t>
            </a:r>
            <a:r>
              <a:rPr lang="en-US" altLang="zh-CN" dirty="0"/>
              <a:t>-&gt;next;   //</a:t>
            </a:r>
            <a:r>
              <a:rPr lang="zh-CN" altLang="en-US" dirty="0"/>
              <a:t>若前面的指针为空指针，则让把第二个元素作为整张链表的头结点，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free(</a:t>
            </a:r>
            <a:r>
              <a:rPr lang="en-US" altLang="zh-CN" dirty="0" err="1"/>
              <a:t>endcursor</a:t>
            </a:r>
            <a:r>
              <a:rPr lang="en-US" altLang="zh-CN" dirty="0"/>
              <a:t>);               //</a:t>
            </a:r>
            <a:r>
              <a:rPr lang="zh-CN" altLang="en-US" dirty="0"/>
              <a:t>删除结点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plist</a:t>
            </a:r>
            <a:r>
              <a:rPr lang="en-US" altLang="zh-CN" dirty="0"/>
              <a:t>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6B81-4F42-4935-81E6-509615EB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1D818-3083-42D9-A87D-95360A2C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A8ED-0E4A-4617-97C0-1D53103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57E47-02E1-4A1B-ABC0-15C84A3C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B2DA-B75C-45D7-8C00-9C975C4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3D83-F8BC-4B44-8C27-8A582AE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5B92-7EF5-4B13-B04E-66EAC664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73B7-C75A-46D6-8759-36AA615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0495-519F-4D37-9279-84C71D4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CA93-336D-44A3-8142-28F05E0F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9937B-B30E-4D9B-886A-02B69596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3190-5B3B-4DE8-B517-49379884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1E368-CA59-46CE-8A7D-E340E5F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F49D2-9F82-4BA6-A73F-FE5F6238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D714-5F7A-404E-A3B5-EA30FF6D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CD87-9025-476B-B90B-DA35E8C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F7C4-F204-435F-888A-BBB86568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A578-4263-42E8-98A0-F15BBC5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659C-16E8-4E88-91C0-3B4B911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27B3-6DC1-4B02-9906-901A6C1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0C6C-FF94-4F83-9C81-C185B77B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3C8A5-1BD0-46D5-ABF5-69929A67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0A6C5-C772-40C4-AC0E-5514DD5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B417-0FAC-4141-AD47-4206978A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7BC63-2D4B-4EF5-A4AA-B42E181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0D16-A3E9-4040-8AC4-6A1BBCF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5BBC1-4B68-48E5-AAB1-AF7F51C59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A166A-D661-40AA-B148-EAF833E9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21838-2420-4CC5-A735-9C3AC69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44BFF-E9B5-4D0D-B4D1-11A8659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5FB68-0F92-4C00-8FE1-C3C1BCC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C449-34F1-48B1-823A-5E452D9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2F279-1E46-414A-893C-422DE868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03CE5-8118-41DF-9D1C-852C912B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5F5D1-BDA5-42FB-850D-68087230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E1804-B705-4713-A597-213A7860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8B44F-0946-4420-AAC7-2D870512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0E39E-4552-45A6-85FC-CB97A44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73846-05F8-4E1F-A051-53EB43C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52AFB-7B98-4CB6-8F62-F8F6D5E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7C283-B6D8-42AD-A92C-87AE0E0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98F7A-A5E8-4B84-B1E5-7D5EFF1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D8280-EF22-4885-9291-9AEF87F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3F543-94A6-4920-AFA1-3A0480F9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0A4CF-8EF8-43C6-88CB-647B85C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EB0A-5F87-4BD5-B0D9-3CB4C82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7DE1-70DE-44BF-BC49-07CC5090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0945-A9D7-45A3-9616-66858A2B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EF7C-ED76-4B66-80C8-99D3A8CE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5156-EE0E-49A3-8F1E-D3EA42AB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80C9-98E4-4D06-912B-0F5CF00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8FA0E-994D-4CA0-9C53-84F483C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6061-89A1-409A-9B84-C2CADA7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A4304-1E1D-435B-8137-201FF81A6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A9EA4-F99D-4F47-A50D-AE7FED46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5B9F3-02FD-4E19-A98A-97EA3AD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ED66-5E2A-4D56-B202-4A73BBAD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CD5AA-FE08-46BF-A51B-53F46C8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B4762-57E3-4E67-B93A-D90D42F0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2430-B079-4FD6-A5D2-808D7BFE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1E673-75BB-4715-AEA6-F92D591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DD3F-D97A-48C4-81A3-3EFC1D0D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D2F6-B6E3-49CE-A36E-1BD3F1AD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FF64E0-FA95-417D-BB5A-CF5C8E623BE5}"/>
              </a:ext>
            </a:extLst>
          </p:cNvPr>
          <p:cNvSpPr txBox="1"/>
          <p:nvPr/>
        </p:nvSpPr>
        <p:spPr>
          <a:xfrm>
            <a:off x="226243" y="131754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</a:t>
            </a:r>
            <a:r>
              <a:rPr lang="en-US" altLang="zh-CN" dirty="0"/>
              <a:t>(</a:t>
            </a:r>
            <a:r>
              <a:rPr lang="zh-CN" altLang="en-US" dirty="0"/>
              <a:t>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6572-5ACF-4DAC-99BA-427DBEF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035"/>
            <a:ext cx="8892590" cy="3074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3ADC47-ABE3-46DE-966A-B0742E4B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861"/>
            <a:ext cx="12192000" cy="28419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2A3C49-4B0F-40F5-94E1-12DD6ABD4BDA}"/>
              </a:ext>
            </a:extLst>
          </p:cNvPr>
          <p:cNvSpPr txBox="1"/>
          <p:nvPr/>
        </p:nvSpPr>
        <p:spPr>
          <a:xfrm>
            <a:off x="2346407" y="131754"/>
            <a:ext cx="22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慕课（浙大）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4749-4F57-44B1-87CB-C664F1AA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0" y="589270"/>
            <a:ext cx="2343150" cy="1038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02465-4772-4FC5-9764-EDE7D1767572}"/>
              </a:ext>
            </a:extLst>
          </p:cNvPr>
          <p:cNvSpPr txBox="1"/>
          <p:nvPr/>
        </p:nvSpPr>
        <p:spPr>
          <a:xfrm>
            <a:off x="8892590" y="575035"/>
            <a:ext cx="78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5476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E2B9AD-C0D3-4ED7-A23B-462CBF3384E3}"/>
              </a:ext>
            </a:extLst>
          </p:cNvPr>
          <p:cNvSpPr txBox="1"/>
          <p:nvPr/>
        </p:nvSpPr>
        <p:spPr>
          <a:xfrm>
            <a:off x="292231" y="0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链表的创建（自己的理解）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84CA1-54BC-437F-83ED-D521B83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136"/>
            <a:ext cx="4630290" cy="953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4F02F6-69DA-40C5-9A8C-C36D274F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0995"/>
            <a:ext cx="12192000" cy="4346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DD29C-3C48-47A0-BC59-9B070CDB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268" y="612295"/>
            <a:ext cx="2543175" cy="102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637994-A1BE-4E0E-AA67-7AFE99AE3ECF}"/>
              </a:ext>
            </a:extLst>
          </p:cNvPr>
          <p:cNvSpPr txBox="1"/>
          <p:nvPr/>
        </p:nvSpPr>
        <p:spPr>
          <a:xfrm>
            <a:off x="4897821" y="687136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6042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7802D-D019-43D4-B563-B3AA5E968280}"/>
              </a:ext>
            </a:extLst>
          </p:cNvPr>
          <p:cNvSpPr txBox="1"/>
          <p:nvPr/>
        </p:nvSpPr>
        <p:spPr>
          <a:xfrm>
            <a:off x="620109" y="178676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将链表的创建封装成函数（自己的理解）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B5D49-769F-4A3C-B249-EBFD96A5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063"/>
            <a:ext cx="2923846" cy="13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D450FD-CD71-49C2-9FEB-9F63C7D2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63"/>
            <a:ext cx="5277152" cy="1814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6454F-3083-48D9-911E-DA0CC989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3984"/>
            <a:ext cx="7861738" cy="2472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32862-14C7-4D40-8EEE-4838F171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46" y="658594"/>
            <a:ext cx="5885301" cy="1272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A897D2-BE9A-4837-9404-4737B0199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158" y="2122761"/>
            <a:ext cx="3133725" cy="1162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3237D1-FB50-4211-A078-F301A417544B}"/>
              </a:ext>
            </a:extLst>
          </p:cNvPr>
          <p:cNvSpPr txBox="1"/>
          <p:nvPr/>
        </p:nvSpPr>
        <p:spPr>
          <a:xfrm>
            <a:off x="6359661" y="2112251"/>
            <a:ext cx="12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8031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397E4-46AF-4EA1-92F5-E783AD6D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112877"/>
            <a:ext cx="10515600" cy="318048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删除链表结点</a:t>
            </a:r>
            <a:r>
              <a:rPr lang="en-US" altLang="zh-CN" sz="2400" dirty="0"/>
              <a:t>(</a:t>
            </a:r>
            <a:r>
              <a:rPr lang="zh-CN" altLang="en-US" sz="2400" dirty="0"/>
              <a:t>浙大慕课）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B7BFB-39F9-4F5B-A7CA-499AF8B8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313"/>
            <a:ext cx="9744281" cy="2637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E14ECB-5681-423E-996F-AF2AA2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3280213"/>
            <a:ext cx="4638675" cy="2219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FB578D-FD2B-4137-8F96-815B4A900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0213"/>
            <a:ext cx="7505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134</Words>
  <Application>Microsoft Office PowerPoint</Application>
  <PresentationFormat>宽屏</PresentationFormat>
  <Paragraphs>188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删除链表结点(浙大慕课）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14</cp:revision>
  <dcterms:created xsi:type="dcterms:W3CDTF">2018-12-18T07:45:33Z</dcterms:created>
  <dcterms:modified xsi:type="dcterms:W3CDTF">2018-12-22T09:22:39Z</dcterms:modified>
</cp:coreProperties>
</file>