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764C7A-0303-4DA0-ADA2-5B26CB888CF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0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FEA77-1BB8-4BE4-91DB-6F8DCF47DDC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A2D6-929D-49DD-95A7-6C9B41B4C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7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exp 1e-5 // ??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n,m,i,j,k,t,num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double a[11111];</a:t>
            </a:r>
          </a:p>
          <a:p>
            <a:r>
              <a:rPr lang="en-US" altLang="zh-CN" dirty="0"/>
              <a:t>    double MAX;</a:t>
            </a:r>
          </a:p>
          <a:p>
            <a:r>
              <a:rPr lang="en-US" altLang="zh-CN" dirty="0"/>
              <a:t>    while(~</a:t>
            </a:r>
            <a:r>
              <a:rPr lang="en-US" altLang="zh-CN" dirty="0" err="1"/>
              <a:t>scanf</a:t>
            </a:r>
            <a:r>
              <a:rPr lang="en-US" altLang="zh-CN" dirty="0"/>
              <a:t>("%d %</a:t>
            </a:r>
            <a:r>
              <a:rPr lang="en-US" altLang="zh-CN" dirty="0" err="1"/>
              <a:t>d",&amp;n,&amp;m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MAX = 0;</a:t>
            </a:r>
          </a:p>
          <a:p>
            <a:r>
              <a:rPr lang="en-US" altLang="zh-CN" dirty="0"/>
              <a:t>        if(n == 0 &amp;&amp; m == 0)</a:t>
            </a:r>
          </a:p>
          <a:p>
            <a:r>
              <a:rPr lang="en-US" altLang="zh-CN" dirty="0"/>
              <a:t>            break;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=0;i&lt; </a:t>
            </a:r>
            <a:r>
              <a:rPr lang="en-US" altLang="zh-CN" dirty="0" err="1"/>
              <a:t>n;i</a:t>
            </a:r>
            <a:r>
              <a:rPr lang="en-US" altLang="zh-CN" dirty="0"/>
              <a:t> 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lf</a:t>
            </a:r>
            <a:r>
              <a:rPr lang="en-US" altLang="zh-CN" dirty="0"/>
              <a:t>",&amp;a[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    MAX +=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MAX /= m;</a:t>
            </a:r>
          </a:p>
          <a:p>
            <a:r>
              <a:rPr lang="en-US" altLang="zh-CN" dirty="0"/>
              <a:t>        double </a:t>
            </a:r>
            <a:r>
              <a:rPr lang="en-US" altLang="zh-CN" dirty="0" err="1"/>
              <a:t>mid,l,r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l = 0;</a:t>
            </a:r>
          </a:p>
          <a:p>
            <a:r>
              <a:rPr lang="en-US" altLang="zh-CN" dirty="0"/>
              <a:t>        r = MAX;</a:t>
            </a:r>
          </a:p>
          <a:p>
            <a:r>
              <a:rPr lang="en-US" altLang="zh-CN" dirty="0"/>
              <a:t>        while((r-l)&gt;exp){</a:t>
            </a:r>
          </a:p>
          <a:p>
            <a:r>
              <a:rPr lang="en-US" altLang="zh-CN" dirty="0"/>
              <a:t>            mid = (</a:t>
            </a:r>
            <a:r>
              <a:rPr lang="en-US" altLang="zh-CN" dirty="0" err="1"/>
              <a:t>l+r</a:t>
            </a:r>
            <a:r>
              <a:rPr lang="en-US" altLang="zh-CN" dirty="0"/>
              <a:t>)/2;</a:t>
            </a:r>
          </a:p>
          <a:p>
            <a:r>
              <a:rPr lang="en-US" altLang="zh-CN" dirty="0"/>
              <a:t>            num = 0;</a:t>
            </a:r>
          </a:p>
          <a:p>
            <a:r>
              <a:rPr lang="en-US" altLang="zh-CN" dirty="0"/>
              <a:t>            for(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n;i</a:t>
            </a:r>
            <a:r>
              <a:rPr lang="en-US" altLang="zh-CN" dirty="0"/>
              <a:t> ++){</a:t>
            </a:r>
          </a:p>
          <a:p>
            <a:r>
              <a:rPr lang="en-US" altLang="zh-CN" dirty="0"/>
              <a:t>                t=int(a[</a:t>
            </a:r>
            <a:r>
              <a:rPr lang="en-US" altLang="zh-CN" dirty="0" err="1"/>
              <a:t>i</a:t>
            </a:r>
            <a:r>
              <a:rPr lang="en-US" altLang="zh-CN" dirty="0"/>
              <a:t>]/mid);</a:t>
            </a:r>
          </a:p>
          <a:p>
            <a:r>
              <a:rPr lang="en-US" altLang="zh-CN" dirty="0"/>
              <a:t>                num += t;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if(num &gt;= m) </a:t>
            </a:r>
          </a:p>
          <a:p>
            <a:r>
              <a:rPr lang="en-US" altLang="zh-CN" dirty="0"/>
              <a:t>                l = mid;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 r = mid;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("%.2lf\</a:t>
            </a:r>
            <a:r>
              <a:rPr lang="en-US" altLang="zh-CN" dirty="0" err="1"/>
              <a:t>n",l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EA2D6-929D-49DD-95A7-6C9B41B4C3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0285B-62BC-4AD6-A18D-DCF0493C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3F464-9511-4847-9841-7BA8C0B2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97C6D-6C70-49F6-BF22-3447249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CC288-C0F3-4489-B2EE-5AD0CB05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9EA5-C843-4E6D-8AE6-DE0EB8E4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C6F78-48C1-4B23-B100-8CF365EF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E2ACF-EB0C-4745-92B9-53C77227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D17F4-94A4-4E88-A136-A0A45AE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529A3-08E1-4F21-9BD8-25570D7D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203FB-72F3-4084-A23B-8E1DBE3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81C56-229F-4DA3-9CAB-0FAD7FDDD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3ECD0-11CE-4F30-A61D-958B02F11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0E6E-19D9-42F5-9081-66E509A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9982F-9EB1-4C07-8F6C-D45B0BD4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AD8-5B01-40E0-B850-FBAF4AA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8286B-9BA3-491B-A9F3-B47B0FC1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074A0-F4A2-4D6A-8777-43B9BC58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17838-4178-4DE8-A6F2-DAD79D18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6AA9B-1654-466F-A7BA-C468C4E5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F7AE5-14EA-412C-BC3C-267FB85A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5F4E-7AB4-4F77-8A4D-E54AAD1F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50A10-1245-4728-8645-BCD47C9A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D710-82F0-4D18-AC24-B23588EE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1CDDC-9F76-4877-B573-C472B6D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89AB6-2DC5-4705-9802-EB9E2F5A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FA607-FF2A-43E7-9272-E8ADE71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28512-F6E7-4D0F-BF38-EE567C74A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A073B-CA67-4E4D-BA6B-EAEC4656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CFDEC-6FE5-481D-B67F-AE35463F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F1859-BA47-4320-A7D2-ED51FFEC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F047E-1496-43E5-9794-85245C0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385E-3934-4DCB-86F0-CB65665D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235C6-87C3-4183-8570-463D2CCB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A5FB0-EF46-495A-9FF5-B341D0F5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8B4AB-3AC5-444D-976C-73766C822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D40E1-DAEC-4A6D-8647-6A3044A69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1B4F4-3C20-4588-99D5-440C35C2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7301C7-CFC6-4EAF-8E63-150319F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FD3BB-BF58-4DD0-AC73-F0CBDAE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1768-96B1-4681-953D-1708845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66EB3-8576-4300-AD57-2D66430B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7A009-A182-4045-8919-33DBC2B7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5D5E02-EACF-4D40-8DA7-CFEA02D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A3E5F-52C9-4DFD-8EC5-2E5A4A3E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C2AB8-21E6-4922-93C8-50C0599F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F71A4-01C1-47F9-BB61-990D3B84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85082-EAE3-4298-AB02-1EAAFC00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2C5C4-681D-4019-8B0A-D37273FF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A02B8-DC6F-44BC-A4A8-A5502DE3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1B749-2F50-4280-99A6-C81B629F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68E1A-78A9-4E04-AE6F-83D6C10C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CB2F5-0732-4A24-90C5-7B7BAB2D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F5A1-7C39-4753-ACF3-51E3441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AC448-B44D-406D-8A60-220EC2CBF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232F3-DA49-4233-954A-D36D08D9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5C5EC-6C9F-44D3-89E4-90B03D96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019B0-EEB8-4FCF-BB71-778703EC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2B96E-B856-443E-A4C9-25D2081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DB100-F8A8-4B29-B96C-1ABEF5DD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95C7E-B9C4-4A54-8022-5BDFD9D3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B42CF-4AF6-423E-AB87-01BD1B60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41B0-24DB-4E83-BFF2-CBD9572D1A39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A1E5A-0C69-4902-A924-2B5A529BC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9F9B7-C117-4ED5-AD95-DAFCCAA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C8B1-D350-463C-9489-D5F035B32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D61F4-D8F1-468F-A230-89A4454332FD}"/>
              </a:ext>
            </a:extLst>
          </p:cNvPr>
          <p:cNvSpPr txBox="1"/>
          <p:nvPr/>
        </p:nvSpPr>
        <p:spPr>
          <a:xfrm>
            <a:off x="669303" y="188536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C6D04-5036-4716-B8D4-922BDE135610}"/>
              </a:ext>
            </a:extLst>
          </p:cNvPr>
          <p:cNvSpPr txBox="1"/>
          <p:nvPr/>
        </p:nvSpPr>
        <p:spPr>
          <a:xfrm>
            <a:off x="282803" y="952107"/>
            <a:ext cx="535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分治的基本策略是：将一个复杂的问题，分割成几个小的子问题，以便于逐个击破，分而治之。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F5EF98-C560-484C-8ED1-97CEE70EBD2F}"/>
              </a:ext>
            </a:extLst>
          </p:cNvPr>
          <p:cNvSpPr txBox="1"/>
          <p:nvPr/>
        </p:nvSpPr>
        <p:spPr>
          <a:xfrm>
            <a:off x="282803" y="1768077"/>
            <a:ext cx="5429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分治策略是：对于一个规模为</a:t>
            </a:r>
            <a:r>
              <a:rPr lang="en-US" altLang="zh-CN" dirty="0"/>
              <a:t>n</a:t>
            </a:r>
            <a:r>
              <a:rPr lang="zh-CN" altLang="en-US" dirty="0"/>
              <a:t>的问题，若该问题可以容易地解决（比如说规模</a:t>
            </a:r>
            <a:r>
              <a:rPr lang="en-US" altLang="zh-CN" dirty="0"/>
              <a:t>n</a:t>
            </a:r>
            <a:r>
              <a:rPr lang="zh-CN" altLang="en-US" dirty="0"/>
              <a:t>较小）则直接解决，否则将其分解为</a:t>
            </a:r>
            <a:r>
              <a:rPr lang="en-US" altLang="zh-CN" dirty="0"/>
              <a:t>k</a:t>
            </a:r>
            <a:r>
              <a:rPr lang="zh-CN" altLang="en-US" dirty="0"/>
              <a:t>个规模较小的子问题，这些子问题互相独立且与原问题形式相同，递归地解这些子问题，然后将各子问题的解合并得到原问题的解。这种算法设计策略叫做分治法。</a:t>
            </a:r>
          </a:p>
          <a:p>
            <a:r>
              <a:rPr lang="zh-CN" altLang="en-US" dirty="0"/>
              <a:t>　　如果原问题可分割成</a:t>
            </a:r>
            <a:r>
              <a:rPr lang="en-US" altLang="zh-CN" dirty="0"/>
              <a:t>k</a:t>
            </a:r>
            <a:r>
              <a:rPr lang="zh-CN" altLang="en-US" dirty="0"/>
              <a:t>个子问题，</a:t>
            </a:r>
            <a:r>
              <a:rPr lang="en-US" altLang="zh-CN" dirty="0"/>
              <a:t>1&lt; k≤ n</a:t>
            </a:r>
            <a:r>
              <a:rPr lang="zh-CN" altLang="en-US" dirty="0"/>
              <a:t>，且这些子问题都可解并可利用这些子问题的解求出原问题的解，那么这种分治法就是可行的。由分治法产生的子问题往往是原问题的较小模式，这就为使用递归技术提供了方便。在这种情况下，反复应用分治手段，可以使子问题与原问题类型一致而其规模却不断缩小，最终使子问题缩小到很容易直接求出其解。这自然导致递归过程的产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B4F6-6354-4223-BB3F-BFF4D0C3B0DF}"/>
              </a:ext>
            </a:extLst>
          </p:cNvPr>
          <p:cNvSpPr txBox="1"/>
          <p:nvPr/>
        </p:nvSpPr>
        <p:spPr>
          <a:xfrm>
            <a:off x="6096000" y="373202"/>
            <a:ext cx="13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适用条件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98C749-C34F-46DA-A58E-4F971D45D062}"/>
              </a:ext>
            </a:extLst>
          </p:cNvPr>
          <p:cNvSpPr/>
          <p:nvPr/>
        </p:nvSpPr>
        <p:spPr>
          <a:xfrm>
            <a:off x="6202837" y="862255"/>
            <a:ext cx="5627802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问题的规模缩小到一定的规模就可以较容易地解决。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问题可以分解为若干个规模较小的模式相同的子问题，即该问题具有最优子结构性质。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合并问题分解出的子问题的解可以得到问题的解。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问题所分解出的各个子问题之间是独立的，即子问题之间不存在公共的子问题。</a:t>
            </a:r>
          </a:p>
        </p:txBody>
      </p:sp>
    </p:spTree>
    <p:extLst>
      <p:ext uri="{BB962C8B-B14F-4D97-AF65-F5344CB8AC3E}">
        <p14:creationId xmlns:p14="http://schemas.microsoft.com/office/powerpoint/2010/main" val="24651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7498C7-BE56-43A3-82C3-A2F12E2CF26E}"/>
              </a:ext>
            </a:extLst>
          </p:cNvPr>
          <p:cNvSpPr txBox="1"/>
          <p:nvPr/>
        </p:nvSpPr>
        <p:spPr>
          <a:xfrm>
            <a:off x="0" y="0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Hdu1551(</a:t>
            </a:r>
            <a:r>
              <a:rPr lang="zh-CN" altLang="en-US" dirty="0"/>
              <a:t>分治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95F41-2F40-4FF9-AEA0-7B16C4D8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" y="369332"/>
            <a:ext cx="7621424" cy="2184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AF917D-1747-41DB-AA05-0A18BF5BFC74}"/>
              </a:ext>
            </a:extLst>
          </p:cNvPr>
          <p:cNvSpPr txBox="1"/>
          <p:nvPr/>
        </p:nvSpPr>
        <p:spPr>
          <a:xfrm>
            <a:off x="7814821" y="254524"/>
            <a:ext cx="352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题目大意：将</a:t>
            </a:r>
            <a:r>
              <a:rPr lang="en-US" altLang="zh-CN" dirty="0"/>
              <a:t>n</a:t>
            </a:r>
            <a:r>
              <a:rPr lang="zh-CN" altLang="en-US" dirty="0"/>
              <a:t>条任意长度的电缆切成</a:t>
            </a:r>
            <a:r>
              <a:rPr lang="en-US" altLang="zh-CN" dirty="0"/>
              <a:t>m</a:t>
            </a:r>
            <a:r>
              <a:rPr lang="zh-CN" altLang="en-US" dirty="0"/>
              <a:t>条</a:t>
            </a:r>
            <a:r>
              <a:rPr lang="en-US" altLang="zh-CN" dirty="0"/>
              <a:t>,</a:t>
            </a:r>
            <a:r>
              <a:rPr lang="zh-CN" altLang="en-US" dirty="0"/>
              <a:t>求每条最长是多少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70D09-B85E-486E-A1CF-DF66B863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53" y="786840"/>
            <a:ext cx="1649690" cy="1623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C56E7A-24D5-4E1C-B95C-9DC5B2571B93}"/>
              </a:ext>
            </a:extLst>
          </p:cNvPr>
          <p:cNvSpPr txBox="1"/>
          <p:nvPr/>
        </p:nvSpPr>
        <p:spPr>
          <a:xfrm>
            <a:off x="377071" y="2724346"/>
            <a:ext cx="294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思路：先求出所有电缆的平均长度，接着再将平均长度跟每条直线比较。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194848-BC65-421B-A448-9E80685CB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037" y="2410177"/>
            <a:ext cx="5357224" cy="44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483</Words>
  <Application>Microsoft Office PowerPoint</Application>
  <PresentationFormat>宽屏</PresentationFormat>
  <Paragraphs>49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13</cp:revision>
  <dcterms:created xsi:type="dcterms:W3CDTF">2019-04-25T07:53:00Z</dcterms:created>
  <dcterms:modified xsi:type="dcterms:W3CDTF">2019-04-27T05:20:47Z</dcterms:modified>
</cp:coreProperties>
</file>